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28" r:id="rId5"/>
    <p:sldId id="412" r:id="rId6"/>
    <p:sldId id="413" r:id="rId7"/>
    <p:sldId id="363" r:id="rId8"/>
    <p:sldId id="414" r:id="rId9"/>
    <p:sldId id="375" r:id="rId10"/>
    <p:sldId id="415" r:id="rId11"/>
    <p:sldId id="371" r:id="rId12"/>
    <p:sldId id="416" r:id="rId13"/>
    <p:sldId id="430" r:id="rId14"/>
    <p:sldId id="429" r:id="rId15"/>
    <p:sldId id="419" r:id="rId16"/>
    <p:sldId id="420" r:id="rId17"/>
    <p:sldId id="431" r:id="rId18"/>
    <p:sldId id="432" r:id="rId19"/>
    <p:sldId id="433" r:id="rId20"/>
    <p:sldId id="424" r:id="rId21"/>
    <p:sldId id="425" r:id="rId22"/>
    <p:sldId id="426" r:id="rId23"/>
    <p:sldId id="42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E9"/>
    <a:srgbClr val="F5D7F1"/>
    <a:srgbClr val="FFCC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C4C8D-9CB1-4414-90F7-20CB9D7BE70C}" v="6" dt="2019-06-27T12:19:21.4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1" autoAdjust="0"/>
    <p:restoredTop sz="94660"/>
  </p:normalViewPr>
  <p:slideViewPr>
    <p:cSldViewPr snapToGrid="0">
      <p:cViewPr varScale="1">
        <p:scale>
          <a:sx n="73" d="100"/>
          <a:sy n="73" d="100"/>
        </p:scale>
        <p:origin x="12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Axup" userId="f0cf2359-c867-42e7-8ac2-6b3e19dcb7ab" providerId="ADAL" clId="{1B3E07E9-4A22-4D32-9160-29B57C028F05}"/>
  </pc:docChgLst>
  <pc:docChgLst>
    <pc:chgData name="Kyle Berkeley" userId="3518c4a0-5c99-4880-b127-cb60ccf11a39" providerId="ADAL" clId="{1FE433AB-A5F8-4F17-AFC1-4E88AA89755A}"/>
  </pc:docChgLst>
  <pc:docChgLst>
    <pc:chgData name="Davina Szilvasy" userId="59fb472d-eed4-4f11-9686-c2c8db02a2cd" providerId="ADAL" clId="{A18B262B-A797-4FF0-B76A-289024C62449}"/>
    <pc:docChg chg="undo custSel addSld modSld">
      <pc:chgData name="Davina Szilvasy" userId="59fb472d-eed4-4f11-9686-c2c8db02a2cd" providerId="ADAL" clId="{A18B262B-A797-4FF0-B76A-289024C62449}" dt="2019-06-26T13:08:39.960" v="170" actId="20577"/>
      <pc:docMkLst>
        <pc:docMk/>
      </pc:docMkLst>
      <pc:sldChg chg="modSp">
        <pc:chgData name="Davina Szilvasy" userId="59fb472d-eed4-4f11-9686-c2c8db02a2cd" providerId="ADAL" clId="{A18B262B-A797-4FF0-B76A-289024C62449}" dt="2019-06-26T12:52:41.917" v="4" actId="12789"/>
        <pc:sldMkLst>
          <pc:docMk/>
          <pc:sldMk cId="3475444731" sldId="363"/>
        </pc:sldMkLst>
        <pc:grpChg chg="mod">
          <ac:chgData name="Davina Szilvasy" userId="59fb472d-eed4-4f11-9686-c2c8db02a2cd" providerId="ADAL" clId="{A18B262B-A797-4FF0-B76A-289024C62449}" dt="2019-06-26T12:52:41.917" v="4" actId="12789"/>
          <ac:grpSpMkLst>
            <pc:docMk/>
            <pc:sldMk cId="3475444731" sldId="363"/>
            <ac:grpSpMk id="24" creationId="{5EC05A25-52BC-4AAB-8859-A653900F5D5F}"/>
          </ac:grpSpMkLst>
        </pc:grpChg>
        <pc:grpChg chg="mod">
          <ac:chgData name="Davina Szilvasy" userId="59fb472d-eed4-4f11-9686-c2c8db02a2cd" providerId="ADAL" clId="{A18B262B-A797-4FF0-B76A-289024C62449}" dt="2019-06-26T12:52:41.917" v="4" actId="12789"/>
          <ac:grpSpMkLst>
            <pc:docMk/>
            <pc:sldMk cId="3475444731" sldId="363"/>
            <ac:grpSpMk id="27" creationId="{50177505-11AD-4FDC-897F-3FE7B5EF344E}"/>
          </ac:grpSpMkLst>
        </pc:grpChg>
        <pc:grpChg chg="mod">
          <ac:chgData name="Davina Szilvasy" userId="59fb472d-eed4-4f11-9686-c2c8db02a2cd" providerId="ADAL" clId="{A18B262B-A797-4FF0-B76A-289024C62449}" dt="2019-06-26T12:52:41.917" v="4" actId="12789"/>
          <ac:grpSpMkLst>
            <pc:docMk/>
            <pc:sldMk cId="3475444731" sldId="363"/>
            <ac:grpSpMk id="30" creationId="{FF99A466-7D78-4B03-9773-E28B20B075DC}"/>
          </ac:grpSpMkLst>
        </pc:grpChg>
        <pc:grpChg chg="mod">
          <ac:chgData name="Davina Szilvasy" userId="59fb472d-eed4-4f11-9686-c2c8db02a2cd" providerId="ADAL" clId="{A18B262B-A797-4FF0-B76A-289024C62449}" dt="2019-06-26T12:52:41.917" v="4" actId="12789"/>
          <ac:grpSpMkLst>
            <pc:docMk/>
            <pc:sldMk cId="3475444731" sldId="363"/>
            <ac:grpSpMk id="33" creationId="{75594147-68B2-4FD2-8F70-931843CCCBA0}"/>
          </ac:grpSpMkLst>
        </pc:grpChg>
        <pc:grpChg chg="mod">
          <ac:chgData name="Davina Szilvasy" userId="59fb472d-eed4-4f11-9686-c2c8db02a2cd" providerId="ADAL" clId="{A18B262B-A797-4FF0-B76A-289024C62449}" dt="2019-06-26T12:52:41.917" v="4" actId="12789"/>
          <ac:grpSpMkLst>
            <pc:docMk/>
            <pc:sldMk cId="3475444731" sldId="363"/>
            <ac:grpSpMk id="36" creationId="{E9D5DA97-3800-4717-91C3-36BB323DE7DB}"/>
          </ac:grpSpMkLst>
        </pc:grpChg>
      </pc:sldChg>
      <pc:sldChg chg="modSp">
        <pc:chgData name="Davina Szilvasy" userId="59fb472d-eed4-4f11-9686-c2c8db02a2cd" providerId="ADAL" clId="{A18B262B-A797-4FF0-B76A-289024C62449}" dt="2019-06-26T12:52:23.413" v="3" actId="12789"/>
        <pc:sldMkLst>
          <pc:docMk/>
          <pc:sldMk cId="332313703" sldId="414"/>
        </pc:sldMkLst>
        <pc:spChg chg="mod">
          <ac:chgData name="Davina Szilvasy" userId="59fb472d-eed4-4f11-9686-c2c8db02a2cd" providerId="ADAL" clId="{A18B262B-A797-4FF0-B76A-289024C62449}" dt="2019-06-26T12:52:09.275" v="1" actId="12789"/>
          <ac:spMkLst>
            <pc:docMk/>
            <pc:sldMk cId="332313703" sldId="414"/>
            <ac:spMk id="19" creationId="{5252A847-DE45-4FA3-A1F8-EEBEB845FF8E}"/>
          </ac:spMkLst>
        </pc:spChg>
        <pc:grpChg chg="mod">
          <ac:chgData name="Davina Szilvasy" userId="59fb472d-eed4-4f11-9686-c2c8db02a2cd" providerId="ADAL" clId="{A18B262B-A797-4FF0-B76A-289024C62449}" dt="2019-06-26T12:52:23.413" v="3" actId="12789"/>
          <ac:grpSpMkLst>
            <pc:docMk/>
            <pc:sldMk cId="332313703" sldId="414"/>
            <ac:grpSpMk id="24" creationId="{5EC05A25-52BC-4AAB-8859-A653900F5D5F}"/>
          </ac:grpSpMkLst>
        </pc:grpChg>
        <pc:grpChg chg="mod">
          <ac:chgData name="Davina Szilvasy" userId="59fb472d-eed4-4f11-9686-c2c8db02a2cd" providerId="ADAL" clId="{A18B262B-A797-4FF0-B76A-289024C62449}" dt="2019-06-26T12:52:23.413" v="3" actId="12789"/>
          <ac:grpSpMkLst>
            <pc:docMk/>
            <pc:sldMk cId="332313703" sldId="414"/>
            <ac:grpSpMk id="27" creationId="{50177505-11AD-4FDC-897F-3FE7B5EF344E}"/>
          </ac:grpSpMkLst>
        </pc:grpChg>
        <pc:grpChg chg="mod">
          <ac:chgData name="Davina Szilvasy" userId="59fb472d-eed4-4f11-9686-c2c8db02a2cd" providerId="ADAL" clId="{A18B262B-A797-4FF0-B76A-289024C62449}" dt="2019-06-26T12:52:23.413" v="3" actId="12789"/>
          <ac:grpSpMkLst>
            <pc:docMk/>
            <pc:sldMk cId="332313703" sldId="414"/>
            <ac:grpSpMk id="30" creationId="{FF99A466-7D78-4B03-9773-E28B20B075DC}"/>
          </ac:grpSpMkLst>
        </pc:grpChg>
        <pc:grpChg chg="mod">
          <ac:chgData name="Davina Szilvasy" userId="59fb472d-eed4-4f11-9686-c2c8db02a2cd" providerId="ADAL" clId="{A18B262B-A797-4FF0-B76A-289024C62449}" dt="2019-06-26T12:52:23.413" v="3" actId="12789"/>
          <ac:grpSpMkLst>
            <pc:docMk/>
            <pc:sldMk cId="332313703" sldId="414"/>
            <ac:grpSpMk id="33" creationId="{75594147-68B2-4FD2-8F70-931843CCCBA0}"/>
          </ac:grpSpMkLst>
        </pc:grpChg>
        <pc:grpChg chg="mod">
          <ac:chgData name="Davina Szilvasy" userId="59fb472d-eed4-4f11-9686-c2c8db02a2cd" providerId="ADAL" clId="{A18B262B-A797-4FF0-B76A-289024C62449}" dt="2019-06-26T12:52:23.413" v="3" actId="12789"/>
          <ac:grpSpMkLst>
            <pc:docMk/>
            <pc:sldMk cId="332313703" sldId="414"/>
            <ac:grpSpMk id="36" creationId="{E9D5DA97-3800-4717-91C3-36BB323DE7DB}"/>
          </ac:grpSpMkLst>
        </pc:grpChg>
      </pc:sldChg>
      <pc:sldChg chg="modSp">
        <pc:chgData name="Davina Szilvasy" userId="59fb472d-eed4-4f11-9686-c2c8db02a2cd" providerId="ADAL" clId="{A18B262B-A797-4FF0-B76A-289024C62449}" dt="2019-06-26T12:59:42.619" v="65" actId="20577"/>
        <pc:sldMkLst>
          <pc:docMk/>
          <pc:sldMk cId="71710593" sldId="419"/>
        </pc:sldMkLst>
        <pc:spChg chg="mod">
          <ac:chgData name="Davina Szilvasy" userId="59fb472d-eed4-4f11-9686-c2c8db02a2cd" providerId="ADAL" clId="{A18B262B-A797-4FF0-B76A-289024C62449}" dt="2019-06-26T12:59:42.619" v="65" actId="20577"/>
          <ac:spMkLst>
            <pc:docMk/>
            <pc:sldMk cId="71710593" sldId="419"/>
            <ac:spMk id="18" creationId="{08177F71-2F52-4CD7-AD55-1648C6D4E7C0}"/>
          </ac:spMkLst>
        </pc:spChg>
        <pc:spChg chg="mod">
          <ac:chgData name="Davina Szilvasy" userId="59fb472d-eed4-4f11-9686-c2c8db02a2cd" providerId="ADAL" clId="{A18B262B-A797-4FF0-B76A-289024C62449}" dt="2019-06-26T12:59:06.404" v="59" actId="403"/>
          <ac:spMkLst>
            <pc:docMk/>
            <pc:sldMk cId="71710593" sldId="419"/>
            <ac:spMk id="20" creationId="{C8B3FC34-D191-40D0-847F-C8D930B643FA}"/>
          </ac:spMkLst>
        </pc:spChg>
        <pc:spChg chg="mod">
          <ac:chgData name="Davina Szilvasy" userId="59fb472d-eed4-4f11-9686-c2c8db02a2cd" providerId="ADAL" clId="{A18B262B-A797-4FF0-B76A-289024C62449}" dt="2019-06-26T12:59:06.404" v="59" actId="403"/>
          <ac:spMkLst>
            <pc:docMk/>
            <pc:sldMk cId="71710593" sldId="419"/>
            <ac:spMk id="21" creationId="{BB44E5E4-02DE-48C0-94B3-C66DFD334084}"/>
          </ac:spMkLst>
        </pc:spChg>
      </pc:sldChg>
      <pc:sldChg chg="addSp delSp modSp">
        <pc:chgData name="Davina Szilvasy" userId="59fb472d-eed4-4f11-9686-c2c8db02a2cd" providerId="ADAL" clId="{A18B262B-A797-4FF0-B76A-289024C62449}" dt="2019-06-26T13:00:17.193" v="69" actId="20577"/>
        <pc:sldMkLst>
          <pc:docMk/>
          <pc:sldMk cId="2147109377" sldId="420"/>
        </pc:sldMkLst>
        <pc:spChg chg="add mod">
          <ac:chgData name="Davina Szilvasy" userId="59fb472d-eed4-4f11-9686-c2c8db02a2cd" providerId="ADAL" clId="{A18B262B-A797-4FF0-B76A-289024C62449}" dt="2019-06-26T12:59:15.552" v="61" actId="403"/>
          <ac:spMkLst>
            <pc:docMk/>
            <pc:sldMk cId="2147109377" sldId="420"/>
            <ac:spMk id="14" creationId="{2B5D0C0A-18D6-4332-82F4-7FB7619A2540}"/>
          </ac:spMkLst>
        </pc:spChg>
        <pc:spChg chg="add mod">
          <ac:chgData name="Davina Szilvasy" userId="59fb472d-eed4-4f11-9686-c2c8db02a2cd" providerId="ADAL" clId="{A18B262B-A797-4FF0-B76A-289024C62449}" dt="2019-06-26T12:59:15.552" v="61" actId="403"/>
          <ac:spMkLst>
            <pc:docMk/>
            <pc:sldMk cId="2147109377" sldId="420"/>
            <ac:spMk id="15" creationId="{D6EAB040-01D5-4E5E-B7E2-9E4BCD703FCE}"/>
          </ac:spMkLst>
        </pc:spChg>
        <pc:spChg chg="mod topLvl">
          <ac:chgData name="Davina Szilvasy" userId="59fb472d-eed4-4f11-9686-c2c8db02a2cd" providerId="ADAL" clId="{A18B262B-A797-4FF0-B76A-289024C62449}" dt="2019-06-26T13:00:17.193" v="69" actId="20577"/>
          <ac:spMkLst>
            <pc:docMk/>
            <pc:sldMk cId="2147109377" sldId="420"/>
            <ac:spMk id="18" creationId="{08177F71-2F52-4CD7-AD55-1648C6D4E7C0}"/>
          </ac:spMkLst>
        </pc:spChg>
        <pc:spChg chg="del topLvl">
          <ac:chgData name="Davina Szilvasy" userId="59fb472d-eed4-4f11-9686-c2c8db02a2cd" providerId="ADAL" clId="{A18B262B-A797-4FF0-B76A-289024C62449}" dt="2019-06-26T12:57:52.733" v="41" actId="478"/>
          <ac:spMkLst>
            <pc:docMk/>
            <pc:sldMk cId="2147109377" sldId="420"/>
            <ac:spMk id="20" creationId="{C8B3FC34-D191-40D0-847F-C8D930B643FA}"/>
          </ac:spMkLst>
        </pc:spChg>
        <pc:spChg chg="del">
          <ac:chgData name="Davina Szilvasy" userId="59fb472d-eed4-4f11-9686-c2c8db02a2cd" providerId="ADAL" clId="{A18B262B-A797-4FF0-B76A-289024C62449}" dt="2019-06-26T12:57:52.733" v="41" actId="478"/>
          <ac:spMkLst>
            <pc:docMk/>
            <pc:sldMk cId="2147109377" sldId="420"/>
            <ac:spMk id="21" creationId="{BB44E5E4-02DE-48C0-94B3-C66DFD334084}"/>
          </ac:spMkLst>
        </pc:spChg>
        <pc:grpChg chg="del">
          <ac:chgData name="Davina Szilvasy" userId="59fb472d-eed4-4f11-9686-c2c8db02a2cd" providerId="ADAL" clId="{A18B262B-A797-4FF0-B76A-289024C62449}" dt="2019-06-26T12:57:52.733" v="41" actId="478"/>
          <ac:grpSpMkLst>
            <pc:docMk/>
            <pc:sldMk cId="2147109377" sldId="420"/>
            <ac:grpSpMk id="17" creationId="{409C6D7B-8DF8-4A03-8824-2C6A6CFDAD11}"/>
          </ac:grpSpMkLst>
        </pc:grpChg>
      </pc:sldChg>
      <pc:sldChg chg="modSp">
        <pc:chgData name="Davina Szilvasy" userId="59fb472d-eed4-4f11-9686-c2c8db02a2cd" providerId="ADAL" clId="{A18B262B-A797-4FF0-B76A-289024C62449}" dt="2019-06-26T13:02:51.583" v="112" actId="20577"/>
        <pc:sldMkLst>
          <pc:docMk/>
          <pc:sldMk cId="943358745" sldId="423"/>
        </pc:sldMkLst>
        <pc:spChg chg="mod">
          <ac:chgData name="Davina Szilvasy" userId="59fb472d-eed4-4f11-9686-c2c8db02a2cd" providerId="ADAL" clId="{A18B262B-A797-4FF0-B76A-289024C62449}" dt="2019-06-26T13:02:29.313" v="108" actId="20577"/>
          <ac:spMkLst>
            <pc:docMk/>
            <pc:sldMk cId="943358745" sldId="423"/>
            <ac:spMk id="16" creationId="{CB3927A2-E330-4B34-B1AD-B7D4962D6381}"/>
          </ac:spMkLst>
        </pc:spChg>
        <pc:spChg chg="mod">
          <ac:chgData name="Davina Szilvasy" userId="59fb472d-eed4-4f11-9686-c2c8db02a2cd" providerId="ADAL" clId="{A18B262B-A797-4FF0-B76A-289024C62449}" dt="2019-06-26T13:02:51.583" v="112" actId="20577"/>
          <ac:spMkLst>
            <pc:docMk/>
            <pc:sldMk cId="943358745" sldId="423"/>
            <ac:spMk id="19" creationId="{5252A847-DE45-4FA3-A1F8-EEBEB845FF8E}"/>
          </ac:spMkLst>
        </pc:spChg>
      </pc:sldChg>
      <pc:sldChg chg="modSp">
        <pc:chgData name="Davina Szilvasy" userId="59fb472d-eed4-4f11-9686-c2c8db02a2cd" providerId="ADAL" clId="{A18B262B-A797-4FF0-B76A-289024C62449}" dt="2019-06-26T13:04:42.008" v="136" actId="20577"/>
        <pc:sldMkLst>
          <pc:docMk/>
          <pc:sldMk cId="2854768689" sldId="424"/>
        </pc:sldMkLst>
        <pc:graphicFrameChg chg="mod modGraphic">
          <ac:chgData name="Davina Szilvasy" userId="59fb472d-eed4-4f11-9686-c2c8db02a2cd" providerId="ADAL" clId="{A18B262B-A797-4FF0-B76A-289024C62449}" dt="2019-06-26T13:04:42.008" v="136" actId="20577"/>
          <ac:graphicFrameMkLst>
            <pc:docMk/>
            <pc:sldMk cId="2854768689" sldId="424"/>
            <ac:graphicFrameMk id="9" creationId="{08B1B382-4449-4D5B-B2DA-F3CA22B40A7B}"/>
          </ac:graphicFrameMkLst>
        </pc:graphicFrameChg>
      </pc:sldChg>
      <pc:sldChg chg="modSp">
        <pc:chgData name="Davina Szilvasy" userId="59fb472d-eed4-4f11-9686-c2c8db02a2cd" providerId="ADAL" clId="{A18B262B-A797-4FF0-B76A-289024C62449}" dt="2019-06-26T13:05:08.461" v="138" actId="20577"/>
        <pc:sldMkLst>
          <pc:docMk/>
          <pc:sldMk cId="1845735220" sldId="425"/>
        </pc:sldMkLst>
        <pc:graphicFrameChg chg="mod modGraphic">
          <ac:chgData name="Davina Szilvasy" userId="59fb472d-eed4-4f11-9686-c2c8db02a2cd" providerId="ADAL" clId="{A18B262B-A797-4FF0-B76A-289024C62449}" dt="2019-06-26T13:05:08.461" v="138" actId="20577"/>
          <ac:graphicFrameMkLst>
            <pc:docMk/>
            <pc:sldMk cId="1845735220" sldId="425"/>
            <ac:graphicFrameMk id="9" creationId="{08B1B382-4449-4D5B-B2DA-F3CA22B40A7B}"/>
          </ac:graphicFrameMkLst>
        </pc:graphicFrameChg>
      </pc:sldChg>
      <pc:sldChg chg="modSp">
        <pc:chgData name="Davina Szilvasy" userId="59fb472d-eed4-4f11-9686-c2c8db02a2cd" providerId="ADAL" clId="{A18B262B-A797-4FF0-B76A-289024C62449}" dt="2019-06-26T13:08:39.960" v="170" actId="20577"/>
        <pc:sldMkLst>
          <pc:docMk/>
          <pc:sldMk cId="1650921331" sldId="426"/>
        </pc:sldMkLst>
        <pc:spChg chg="mod">
          <ac:chgData name="Davina Szilvasy" userId="59fb472d-eed4-4f11-9686-c2c8db02a2cd" providerId="ADAL" clId="{A18B262B-A797-4FF0-B76A-289024C62449}" dt="2019-06-26T13:08:39.960" v="170" actId="20577"/>
          <ac:spMkLst>
            <pc:docMk/>
            <pc:sldMk cId="1650921331" sldId="426"/>
            <ac:spMk id="18" creationId="{323AD011-40A5-48DE-A281-B348A272FC57}"/>
          </ac:spMkLst>
        </pc:spChg>
      </pc:sldChg>
      <pc:sldChg chg="modSp">
        <pc:chgData name="Davina Szilvasy" userId="59fb472d-eed4-4f11-9686-c2c8db02a2cd" providerId="ADAL" clId="{A18B262B-A797-4FF0-B76A-289024C62449}" dt="2019-06-26T13:08:28.496" v="169" actId="20577"/>
        <pc:sldMkLst>
          <pc:docMk/>
          <pc:sldMk cId="2203024732" sldId="427"/>
        </pc:sldMkLst>
        <pc:spChg chg="mod">
          <ac:chgData name="Davina Szilvasy" userId="59fb472d-eed4-4f11-9686-c2c8db02a2cd" providerId="ADAL" clId="{A18B262B-A797-4FF0-B76A-289024C62449}" dt="2019-06-26T13:08:07.050" v="160" actId="20577"/>
          <ac:spMkLst>
            <pc:docMk/>
            <pc:sldMk cId="2203024732" sldId="427"/>
            <ac:spMk id="18" creationId="{323AD011-40A5-48DE-A281-B348A272FC57}"/>
          </ac:spMkLst>
        </pc:spChg>
        <pc:spChg chg="mod">
          <ac:chgData name="Davina Szilvasy" userId="59fb472d-eed4-4f11-9686-c2c8db02a2cd" providerId="ADAL" clId="{A18B262B-A797-4FF0-B76A-289024C62449}" dt="2019-06-26T13:08:28.496" v="169" actId="20577"/>
          <ac:spMkLst>
            <pc:docMk/>
            <pc:sldMk cId="2203024732" sldId="427"/>
            <ac:spMk id="19" creationId="{5252A847-DE45-4FA3-A1F8-EEBEB845FF8E}"/>
          </ac:spMkLst>
        </pc:spChg>
      </pc:sldChg>
      <pc:sldChg chg="addSp delSp modSp add">
        <pc:chgData name="Davina Szilvasy" userId="59fb472d-eed4-4f11-9686-c2c8db02a2cd" providerId="ADAL" clId="{A18B262B-A797-4FF0-B76A-289024C62449}" dt="2019-06-26T12:54:43.350" v="11" actId="20577"/>
        <pc:sldMkLst>
          <pc:docMk/>
          <pc:sldMk cId="3117904708" sldId="428"/>
        </pc:sldMkLst>
        <pc:spChg chg="del">
          <ac:chgData name="Davina Szilvasy" userId="59fb472d-eed4-4f11-9686-c2c8db02a2cd" providerId="ADAL" clId="{A18B262B-A797-4FF0-B76A-289024C62449}" dt="2019-06-26T12:54:36.488" v="6" actId="478"/>
          <ac:spMkLst>
            <pc:docMk/>
            <pc:sldMk cId="3117904708" sldId="428"/>
            <ac:spMk id="7" creationId="{277FDC6C-B99A-4ED8-B341-A52126824B67}"/>
          </ac:spMkLst>
        </pc:spChg>
        <pc:spChg chg="mod">
          <ac:chgData name="Davina Szilvasy" userId="59fb472d-eed4-4f11-9686-c2c8db02a2cd" providerId="ADAL" clId="{A18B262B-A797-4FF0-B76A-289024C62449}" dt="2019-06-26T12:54:43.350" v="11" actId="20577"/>
          <ac:spMkLst>
            <pc:docMk/>
            <pc:sldMk cId="3117904708" sldId="428"/>
            <ac:spMk id="11" creationId="{E74F6992-2374-44CF-9C61-2B6FBF84603A}"/>
          </ac:spMkLst>
        </pc:spChg>
        <pc:grpChg chg="add">
          <ac:chgData name="Davina Szilvasy" userId="59fb472d-eed4-4f11-9686-c2c8db02a2cd" providerId="ADAL" clId="{A18B262B-A797-4FF0-B76A-289024C62449}" dt="2019-06-26T12:54:38.543" v="7"/>
          <ac:grpSpMkLst>
            <pc:docMk/>
            <pc:sldMk cId="3117904708" sldId="428"/>
            <ac:grpSpMk id="9" creationId="{35F65325-C4DB-4576-B4D9-4D2B8CF86D8F}"/>
          </ac:grpSpMkLst>
        </pc:grpChg>
        <pc:picChg chg="del">
          <ac:chgData name="Davina Szilvasy" userId="59fb472d-eed4-4f11-9686-c2c8db02a2cd" providerId="ADAL" clId="{A18B262B-A797-4FF0-B76A-289024C62449}" dt="2019-06-26T12:54:36.488" v="6" actId="478"/>
          <ac:picMkLst>
            <pc:docMk/>
            <pc:sldMk cId="3117904708" sldId="428"/>
            <ac:picMk id="18" creationId="{AF62330C-AB9B-43BE-82E4-98A7F5B9D6D1}"/>
          </ac:picMkLst>
        </pc:picChg>
      </pc:sldChg>
    </pc:docChg>
  </pc:docChgLst>
  <pc:docChgLst>
    <pc:chgData name="Kyle Tidswell-Brown" userId="3518c4a0-5c99-4880-b127-cb60ccf11a39" providerId="ADAL" clId="{4E6AF8D9-5689-48E5-A926-BAA1BAF1E9AB}"/>
    <pc:docChg chg="modSld">
      <pc:chgData name="Kyle Tidswell-Brown" userId="3518c4a0-5c99-4880-b127-cb60ccf11a39" providerId="ADAL" clId="{4E6AF8D9-5689-48E5-A926-BAA1BAF1E9AB}" dt="2019-06-27T13:35:29.238" v="1" actId="20577"/>
      <pc:docMkLst>
        <pc:docMk/>
      </pc:docMkLst>
      <pc:sldChg chg="modSp">
        <pc:chgData name="Kyle Tidswell-Brown" userId="3518c4a0-5c99-4880-b127-cb60ccf11a39" providerId="ADAL" clId="{4E6AF8D9-5689-48E5-A926-BAA1BAF1E9AB}" dt="2019-06-27T13:35:29.238" v="1" actId="20577"/>
        <pc:sldMkLst>
          <pc:docMk/>
          <pc:sldMk cId="798395542" sldId="412"/>
        </pc:sldMkLst>
        <pc:spChg chg="mod">
          <ac:chgData name="Kyle Tidswell-Brown" userId="3518c4a0-5c99-4880-b127-cb60ccf11a39" providerId="ADAL" clId="{4E6AF8D9-5689-48E5-A926-BAA1BAF1E9AB}" dt="2019-06-27T13:35:29.238" v="1" actId="20577"/>
          <ac:spMkLst>
            <pc:docMk/>
            <pc:sldMk cId="798395542" sldId="412"/>
            <ac:spMk id="19" creationId="{5252A847-DE45-4FA3-A1F8-EEBEB845FF8E}"/>
          </ac:spMkLst>
        </pc:spChg>
      </pc:sldChg>
    </pc:docChg>
  </pc:docChgLst>
  <pc:docChgLst>
    <pc:chgData name="Theresa Hodgson" userId="213b339f-9e68-4d61-b6e1-9aa385d3ff46" providerId="ADAL" clId="{BECC1BCB-E857-4739-8DAA-55F242BDD9B3}"/>
  </pc:docChgLst>
  <pc:docChgLst>
    <pc:chgData name="Victoria Worthington" userId="3602fdab-493b-4fe0-87da-353562330a36" providerId="ADAL" clId="{E2DC4C8D-9CB1-4414-90F7-20CB9D7BE70C}"/>
    <pc:docChg chg="undo custSel addSld delSld modSld sldOrd">
      <pc:chgData name="Victoria Worthington" userId="3602fdab-493b-4fe0-87da-353562330a36" providerId="ADAL" clId="{E2DC4C8D-9CB1-4414-90F7-20CB9D7BE70C}" dt="2019-06-27T12:19:36.091" v="392" actId="20577"/>
      <pc:docMkLst>
        <pc:docMk/>
      </pc:docMkLst>
      <pc:sldChg chg="modSp">
        <pc:chgData name="Victoria Worthington" userId="3602fdab-493b-4fe0-87da-353562330a36" providerId="ADAL" clId="{E2DC4C8D-9CB1-4414-90F7-20CB9D7BE70C}" dt="2019-06-27T12:19:36.091" v="392" actId="20577"/>
        <pc:sldMkLst>
          <pc:docMk/>
          <pc:sldMk cId="261436576" sldId="371"/>
        </pc:sldMkLst>
        <pc:spChg chg="mod">
          <ac:chgData name="Victoria Worthington" userId="3602fdab-493b-4fe0-87da-353562330a36" providerId="ADAL" clId="{E2DC4C8D-9CB1-4414-90F7-20CB9D7BE70C}" dt="2019-06-27T12:19:36.091" v="392" actId="20577"/>
          <ac:spMkLst>
            <pc:docMk/>
            <pc:sldMk cId="261436576" sldId="371"/>
            <ac:spMk id="19" creationId="{5252A847-DE45-4FA3-A1F8-EEBEB845FF8E}"/>
          </ac:spMkLst>
        </pc:spChg>
      </pc:sldChg>
      <pc:sldChg chg="del">
        <pc:chgData name="Victoria Worthington" userId="3602fdab-493b-4fe0-87da-353562330a36" providerId="ADAL" clId="{E2DC4C8D-9CB1-4414-90F7-20CB9D7BE70C}" dt="2019-06-27T12:18:57.976" v="386" actId="2696"/>
        <pc:sldMkLst>
          <pc:docMk/>
          <pc:sldMk cId="3844832371" sldId="411"/>
        </pc:sldMkLst>
      </pc:sldChg>
      <pc:sldChg chg="addSp delSp modSp">
        <pc:chgData name="Victoria Worthington" userId="3602fdab-493b-4fe0-87da-353562330a36" providerId="ADAL" clId="{E2DC4C8D-9CB1-4414-90F7-20CB9D7BE70C}" dt="2019-06-27T12:19:21.415" v="390"/>
        <pc:sldMkLst>
          <pc:docMk/>
          <pc:sldMk cId="332313703" sldId="414"/>
        </pc:sldMkLst>
        <pc:grpChg chg="del">
          <ac:chgData name="Victoria Worthington" userId="3602fdab-493b-4fe0-87da-353562330a36" providerId="ADAL" clId="{E2DC4C8D-9CB1-4414-90F7-20CB9D7BE70C}" dt="2019-06-27T12:19:20.781" v="389" actId="478"/>
          <ac:grpSpMkLst>
            <pc:docMk/>
            <pc:sldMk cId="332313703" sldId="414"/>
            <ac:grpSpMk id="24" creationId="{5EC05A25-52BC-4AAB-8859-A653900F5D5F}"/>
          </ac:grpSpMkLst>
        </pc:grpChg>
        <pc:grpChg chg="del">
          <ac:chgData name="Victoria Worthington" userId="3602fdab-493b-4fe0-87da-353562330a36" providerId="ADAL" clId="{E2DC4C8D-9CB1-4414-90F7-20CB9D7BE70C}" dt="2019-06-27T12:19:20.781" v="389" actId="478"/>
          <ac:grpSpMkLst>
            <pc:docMk/>
            <pc:sldMk cId="332313703" sldId="414"/>
            <ac:grpSpMk id="27" creationId="{50177505-11AD-4FDC-897F-3FE7B5EF344E}"/>
          </ac:grpSpMkLst>
        </pc:grpChg>
        <pc:grpChg chg="del">
          <ac:chgData name="Victoria Worthington" userId="3602fdab-493b-4fe0-87da-353562330a36" providerId="ADAL" clId="{E2DC4C8D-9CB1-4414-90F7-20CB9D7BE70C}" dt="2019-06-27T12:19:20.781" v="389" actId="478"/>
          <ac:grpSpMkLst>
            <pc:docMk/>
            <pc:sldMk cId="332313703" sldId="414"/>
            <ac:grpSpMk id="30" creationId="{FF99A466-7D78-4B03-9773-E28B20B075DC}"/>
          </ac:grpSpMkLst>
        </pc:grpChg>
        <pc:grpChg chg="del">
          <ac:chgData name="Victoria Worthington" userId="3602fdab-493b-4fe0-87da-353562330a36" providerId="ADAL" clId="{E2DC4C8D-9CB1-4414-90F7-20CB9D7BE70C}" dt="2019-06-27T12:19:20.781" v="389" actId="478"/>
          <ac:grpSpMkLst>
            <pc:docMk/>
            <pc:sldMk cId="332313703" sldId="414"/>
            <ac:grpSpMk id="33" creationId="{75594147-68B2-4FD2-8F70-931843CCCBA0}"/>
          </ac:grpSpMkLst>
        </pc:grpChg>
        <pc:grpChg chg="del">
          <ac:chgData name="Victoria Worthington" userId="3602fdab-493b-4fe0-87da-353562330a36" providerId="ADAL" clId="{E2DC4C8D-9CB1-4414-90F7-20CB9D7BE70C}" dt="2019-06-27T12:19:20.781" v="389" actId="478"/>
          <ac:grpSpMkLst>
            <pc:docMk/>
            <pc:sldMk cId="332313703" sldId="414"/>
            <ac:grpSpMk id="36" creationId="{E9D5DA97-3800-4717-91C3-36BB323DE7DB}"/>
          </ac:grpSpMkLst>
        </pc:grpChg>
        <pc:grpChg chg="add">
          <ac:chgData name="Victoria Worthington" userId="3602fdab-493b-4fe0-87da-353562330a36" providerId="ADAL" clId="{E2DC4C8D-9CB1-4414-90F7-20CB9D7BE70C}" dt="2019-06-27T12:19:21.415" v="390"/>
          <ac:grpSpMkLst>
            <pc:docMk/>
            <pc:sldMk cId="332313703" sldId="414"/>
            <ac:grpSpMk id="42" creationId="{8792CE82-BCEB-4B9C-A0E0-1514628A1136}"/>
          </ac:grpSpMkLst>
        </pc:grpChg>
        <pc:grpChg chg="add">
          <ac:chgData name="Victoria Worthington" userId="3602fdab-493b-4fe0-87da-353562330a36" providerId="ADAL" clId="{E2DC4C8D-9CB1-4414-90F7-20CB9D7BE70C}" dt="2019-06-27T12:19:21.415" v="390"/>
          <ac:grpSpMkLst>
            <pc:docMk/>
            <pc:sldMk cId="332313703" sldId="414"/>
            <ac:grpSpMk id="45" creationId="{96EC7AF3-45E8-4F26-B58B-C7FE198B67AE}"/>
          </ac:grpSpMkLst>
        </pc:grpChg>
        <pc:grpChg chg="add">
          <ac:chgData name="Victoria Worthington" userId="3602fdab-493b-4fe0-87da-353562330a36" providerId="ADAL" clId="{E2DC4C8D-9CB1-4414-90F7-20CB9D7BE70C}" dt="2019-06-27T12:19:21.415" v="390"/>
          <ac:grpSpMkLst>
            <pc:docMk/>
            <pc:sldMk cId="332313703" sldId="414"/>
            <ac:grpSpMk id="48" creationId="{1EE7E6BF-4F6D-4213-AF49-6E6E09F4D9FF}"/>
          </ac:grpSpMkLst>
        </pc:grpChg>
        <pc:grpChg chg="add">
          <ac:chgData name="Victoria Worthington" userId="3602fdab-493b-4fe0-87da-353562330a36" providerId="ADAL" clId="{E2DC4C8D-9CB1-4414-90F7-20CB9D7BE70C}" dt="2019-06-27T12:19:21.415" v="390"/>
          <ac:grpSpMkLst>
            <pc:docMk/>
            <pc:sldMk cId="332313703" sldId="414"/>
            <ac:grpSpMk id="52" creationId="{29BE002D-F0F3-4E70-9148-DD3A028C5416}"/>
          </ac:grpSpMkLst>
        </pc:grpChg>
        <pc:grpChg chg="add">
          <ac:chgData name="Victoria Worthington" userId="3602fdab-493b-4fe0-87da-353562330a36" providerId="ADAL" clId="{E2DC4C8D-9CB1-4414-90F7-20CB9D7BE70C}" dt="2019-06-27T12:19:21.415" v="390"/>
          <ac:grpSpMkLst>
            <pc:docMk/>
            <pc:sldMk cId="332313703" sldId="414"/>
            <ac:grpSpMk id="55" creationId="{CFDC80F0-83C8-45EC-9B90-28D1A8E48CE6}"/>
          </ac:grpSpMkLst>
        </pc:grpChg>
        <pc:picChg chg="mod">
          <ac:chgData name="Victoria Worthington" userId="3602fdab-493b-4fe0-87da-353562330a36" providerId="ADAL" clId="{E2DC4C8D-9CB1-4414-90F7-20CB9D7BE70C}" dt="2019-06-27T12:19:12.360" v="388" actId="1076"/>
          <ac:picMkLst>
            <pc:docMk/>
            <pc:sldMk cId="332313703" sldId="414"/>
            <ac:picMk id="8" creationId="{D9426B6B-94AA-4D9B-BC63-8F0BC9ED5115}"/>
          </ac:picMkLst>
        </pc:picChg>
      </pc:sldChg>
      <pc:sldChg chg="modSp">
        <pc:chgData name="Victoria Worthington" userId="3602fdab-493b-4fe0-87da-353562330a36" providerId="ADAL" clId="{E2DC4C8D-9CB1-4414-90F7-20CB9D7BE70C}" dt="2019-06-27T12:19:32.589" v="391" actId="20577"/>
        <pc:sldMkLst>
          <pc:docMk/>
          <pc:sldMk cId="1819495305" sldId="416"/>
        </pc:sldMkLst>
        <pc:spChg chg="mod">
          <ac:chgData name="Victoria Worthington" userId="3602fdab-493b-4fe0-87da-353562330a36" providerId="ADAL" clId="{E2DC4C8D-9CB1-4414-90F7-20CB9D7BE70C}" dt="2019-06-27T12:19:32.589" v="391" actId="20577"/>
          <ac:spMkLst>
            <pc:docMk/>
            <pc:sldMk cId="1819495305" sldId="416"/>
            <ac:spMk id="19" creationId="{5252A847-DE45-4FA3-A1F8-EEBEB845FF8E}"/>
          </ac:spMkLst>
        </pc:spChg>
      </pc:sldChg>
      <pc:sldChg chg="modSp del">
        <pc:chgData name="Victoria Worthington" userId="3602fdab-493b-4fe0-87da-353562330a36" providerId="ADAL" clId="{E2DC4C8D-9CB1-4414-90F7-20CB9D7BE70C}" dt="2019-06-27T11:38:20.590" v="303" actId="2696"/>
        <pc:sldMkLst>
          <pc:docMk/>
          <pc:sldMk cId="853978333" sldId="417"/>
        </pc:sldMkLst>
        <pc:spChg chg="mod">
          <ac:chgData name="Victoria Worthington" userId="3602fdab-493b-4fe0-87da-353562330a36" providerId="ADAL" clId="{E2DC4C8D-9CB1-4414-90F7-20CB9D7BE70C}" dt="2019-06-27T11:37:23.559" v="248" actId="20577"/>
          <ac:spMkLst>
            <pc:docMk/>
            <pc:sldMk cId="853978333" sldId="417"/>
            <ac:spMk id="19" creationId="{5252A847-DE45-4FA3-A1F8-EEBEB845FF8E}"/>
          </ac:spMkLst>
        </pc:spChg>
      </pc:sldChg>
      <pc:sldChg chg="del">
        <pc:chgData name="Victoria Worthington" userId="3602fdab-493b-4fe0-87da-353562330a36" providerId="ADAL" clId="{E2DC4C8D-9CB1-4414-90F7-20CB9D7BE70C}" dt="2019-06-27T11:39:19.523" v="341" actId="2696"/>
        <pc:sldMkLst>
          <pc:docMk/>
          <pc:sldMk cId="3468942326" sldId="418"/>
        </pc:sldMkLst>
      </pc:sldChg>
      <pc:sldChg chg="modSp">
        <pc:chgData name="Victoria Worthington" userId="3602fdab-493b-4fe0-87da-353562330a36" providerId="ADAL" clId="{E2DC4C8D-9CB1-4414-90F7-20CB9D7BE70C}" dt="2019-06-27T11:39:27.779" v="343" actId="20577"/>
        <pc:sldMkLst>
          <pc:docMk/>
          <pc:sldMk cId="71710593" sldId="419"/>
        </pc:sldMkLst>
        <pc:spChg chg="mod">
          <ac:chgData name="Victoria Worthington" userId="3602fdab-493b-4fe0-87da-353562330a36" providerId="ADAL" clId="{E2DC4C8D-9CB1-4414-90F7-20CB9D7BE70C}" dt="2019-06-27T11:39:27.779" v="343" actId="20577"/>
          <ac:spMkLst>
            <pc:docMk/>
            <pc:sldMk cId="71710593" sldId="419"/>
            <ac:spMk id="20" creationId="{C8B3FC34-D191-40D0-847F-C8D930B643FA}"/>
          </ac:spMkLst>
        </pc:spChg>
      </pc:sldChg>
      <pc:sldChg chg="modSp">
        <pc:chgData name="Victoria Worthington" userId="3602fdab-493b-4fe0-87da-353562330a36" providerId="ADAL" clId="{E2DC4C8D-9CB1-4414-90F7-20CB9D7BE70C}" dt="2019-06-27T11:39:34.824" v="349" actId="20577"/>
        <pc:sldMkLst>
          <pc:docMk/>
          <pc:sldMk cId="2147109377" sldId="420"/>
        </pc:sldMkLst>
        <pc:spChg chg="mod">
          <ac:chgData name="Victoria Worthington" userId="3602fdab-493b-4fe0-87da-353562330a36" providerId="ADAL" clId="{E2DC4C8D-9CB1-4414-90F7-20CB9D7BE70C}" dt="2019-06-27T11:39:34.824" v="349" actId="20577"/>
          <ac:spMkLst>
            <pc:docMk/>
            <pc:sldMk cId="2147109377" sldId="420"/>
            <ac:spMk id="14" creationId="{2B5D0C0A-18D6-4332-82F4-7FB7619A2540}"/>
          </ac:spMkLst>
        </pc:spChg>
      </pc:sldChg>
      <pc:sldChg chg="modSp">
        <pc:chgData name="Victoria Worthington" userId="3602fdab-493b-4fe0-87da-353562330a36" providerId="ADAL" clId="{E2DC4C8D-9CB1-4414-90F7-20CB9D7BE70C}" dt="2019-06-27T11:40:37.253" v="359" actId="20577"/>
        <pc:sldMkLst>
          <pc:docMk/>
          <pc:sldMk cId="3845943822" sldId="421"/>
        </pc:sldMkLst>
        <pc:spChg chg="mod">
          <ac:chgData name="Victoria Worthington" userId="3602fdab-493b-4fe0-87da-353562330a36" providerId="ADAL" clId="{E2DC4C8D-9CB1-4414-90F7-20CB9D7BE70C}" dt="2019-06-27T11:40:37.253" v="359" actId="20577"/>
          <ac:spMkLst>
            <pc:docMk/>
            <pc:sldMk cId="3845943822" sldId="421"/>
            <ac:spMk id="16" creationId="{CB3927A2-E330-4B34-B1AD-B7D4962D6381}"/>
          </ac:spMkLst>
        </pc:spChg>
      </pc:sldChg>
      <pc:sldChg chg="modSp">
        <pc:chgData name="Victoria Worthington" userId="3602fdab-493b-4fe0-87da-353562330a36" providerId="ADAL" clId="{E2DC4C8D-9CB1-4414-90F7-20CB9D7BE70C}" dt="2019-06-27T11:40:35.063" v="357" actId="20577"/>
        <pc:sldMkLst>
          <pc:docMk/>
          <pc:sldMk cId="2518504935" sldId="422"/>
        </pc:sldMkLst>
        <pc:spChg chg="mod">
          <ac:chgData name="Victoria Worthington" userId="3602fdab-493b-4fe0-87da-353562330a36" providerId="ADAL" clId="{E2DC4C8D-9CB1-4414-90F7-20CB9D7BE70C}" dt="2019-06-27T11:40:35.063" v="357" actId="20577"/>
          <ac:spMkLst>
            <pc:docMk/>
            <pc:sldMk cId="2518504935" sldId="422"/>
            <ac:spMk id="16" creationId="{CB3927A2-E330-4B34-B1AD-B7D4962D6381}"/>
          </ac:spMkLst>
        </pc:spChg>
      </pc:sldChg>
      <pc:sldChg chg="modSp">
        <pc:chgData name="Victoria Worthington" userId="3602fdab-493b-4fe0-87da-353562330a36" providerId="ADAL" clId="{E2DC4C8D-9CB1-4414-90F7-20CB9D7BE70C}" dt="2019-06-27T11:40:42.733" v="361" actId="20577"/>
        <pc:sldMkLst>
          <pc:docMk/>
          <pc:sldMk cId="943358745" sldId="423"/>
        </pc:sldMkLst>
        <pc:spChg chg="mod">
          <ac:chgData name="Victoria Worthington" userId="3602fdab-493b-4fe0-87da-353562330a36" providerId="ADAL" clId="{E2DC4C8D-9CB1-4414-90F7-20CB9D7BE70C}" dt="2019-06-27T11:40:32.812" v="355" actId="20577"/>
          <ac:spMkLst>
            <pc:docMk/>
            <pc:sldMk cId="943358745" sldId="423"/>
            <ac:spMk id="16" creationId="{CB3927A2-E330-4B34-B1AD-B7D4962D6381}"/>
          </ac:spMkLst>
        </pc:spChg>
        <pc:spChg chg="mod">
          <ac:chgData name="Victoria Worthington" userId="3602fdab-493b-4fe0-87da-353562330a36" providerId="ADAL" clId="{E2DC4C8D-9CB1-4414-90F7-20CB9D7BE70C}" dt="2019-06-27T11:40:42.733" v="361" actId="20577"/>
          <ac:spMkLst>
            <pc:docMk/>
            <pc:sldMk cId="943358745" sldId="423"/>
            <ac:spMk id="19" creationId="{5252A847-DE45-4FA3-A1F8-EEBEB845FF8E}"/>
          </ac:spMkLst>
        </pc:spChg>
      </pc:sldChg>
      <pc:sldChg chg="modSp">
        <pc:chgData name="Victoria Worthington" userId="3602fdab-493b-4fe0-87da-353562330a36" providerId="ADAL" clId="{E2DC4C8D-9CB1-4414-90F7-20CB9D7BE70C}" dt="2019-06-27T11:41:09.094" v="363" actId="20577"/>
        <pc:sldMkLst>
          <pc:docMk/>
          <pc:sldMk cId="2854768689" sldId="424"/>
        </pc:sldMkLst>
        <pc:graphicFrameChg chg="modGraphic">
          <ac:chgData name="Victoria Worthington" userId="3602fdab-493b-4fe0-87da-353562330a36" providerId="ADAL" clId="{E2DC4C8D-9CB1-4414-90F7-20CB9D7BE70C}" dt="2019-06-27T11:41:09.094" v="363" actId="20577"/>
          <ac:graphicFrameMkLst>
            <pc:docMk/>
            <pc:sldMk cId="2854768689" sldId="424"/>
            <ac:graphicFrameMk id="9" creationId="{08B1B382-4449-4D5B-B2DA-F3CA22B40A7B}"/>
          </ac:graphicFrameMkLst>
        </pc:graphicFrameChg>
      </pc:sldChg>
      <pc:sldChg chg="modSp">
        <pc:chgData name="Victoria Worthington" userId="3602fdab-493b-4fe0-87da-353562330a36" providerId="ADAL" clId="{E2DC4C8D-9CB1-4414-90F7-20CB9D7BE70C}" dt="2019-06-27T11:41:30.338" v="385" actId="20577"/>
        <pc:sldMkLst>
          <pc:docMk/>
          <pc:sldMk cId="1845735220" sldId="425"/>
        </pc:sldMkLst>
        <pc:spChg chg="mod">
          <ac:chgData name="Victoria Worthington" userId="3602fdab-493b-4fe0-87da-353562330a36" providerId="ADAL" clId="{E2DC4C8D-9CB1-4414-90F7-20CB9D7BE70C}" dt="2019-06-27T11:41:30.338" v="385" actId="20577"/>
          <ac:spMkLst>
            <pc:docMk/>
            <pc:sldMk cId="1845735220" sldId="425"/>
            <ac:spMk id="19" creationId="{5252A847-DE45-4FA3-A1F8-EEBEB845FF8E}"/>
          </ac:spMkLst>
        </pc:spChg>
      </pc:sldChg>
      <pc:sldChg chg="addSp delSp modSp add">
        <pc:chgData name="Victoria Worthington" userId="3602fdab-493b-4fe0-87da-353562330a36" providerId="ADAL" clId="{E2DC4C8D-9CB1-4414-90F7-20CB9D7BE70C}" dt="2019-06-27T11:39:03.522" v="337" actId="478"/>
        <pc:sldMkLst>
          <pc:docMk/>
          <pc:sldMk cId="2006047254" sldId="429"/>
        </pc:sldMkLst>
        <pc:spChg chg="mod">
          <ac:chgData name="Victoria Worthington" userId="3602fdab-493b-4fe0-87da-353562330a36" providerId="ADAL" clId="{E2DC4C8D-9CB1-4414-90F7-20CB9D7BE70C}" dt="2019-06-27T11:38:22.679" v="305" actId="20577"/>
          <ac:spMkLst>
            <pc:docMk/>
            <pc:sldMk cId="2006047254" sldId="429"/>
            <ac:spMk id="19" creationId="{5252A847-DE45-4FA3-A1F8-EEBEB845FF8E}"/>
          </ac:spMkLst>
        </pc:spChg>
        <pc:graphicFrameChg chg="add del mod modGraphic">
          <ac:chgData name="Victoria Worthington" userId="3602fdab-493b-4fe0-87da-353562330a36" providerId="ADAL" clId="{E2DC4C8D-9CB1-4414-90F7-20CB9D7BE70C}" dt="2019-06-27T11:39:01.894" v="336" actId="478"/>
          <ac:graphicFrameMkLst>
            <pc:docMk/>
            <pc:sldMk cId="2006047254" sldId="429"/>
            <ac:graphicFrameMk id="7" creationId="{72376875-D406-484D-975C-7341A3713FB9}"/>
          </ac:graphicFrameMkLst>
        </pc:graphicFrameChg>
        <pc:graphicFrameChg chg="add del mod">
          <ac:chgData name="Victoria Worthington" userId="3602fdab-493b-4fe0-87da-353562330a36" providerId="ADAL" clId="{E2DC4C8D-9CB1-4414-90F7-20CB9D7BE70C}" dt="2019-06-27T11:39:03.522" v="337" actId="478"/>
          <ac:graphicFrameMkLst>
            <pc:docMk/>
            <pc:sldMk cId="2006047254" sldId="429"/>
            <ac:graphicFrameMk id="9" creationId="{A7144BB0-91CD-4420-91D8-AB1A79D95E7D}"/>
          </ac:graphicFrameMkLst>
        </pc:graphicFrameChg>
      </pc:sldChg>
      <pc:sldChg chg="modSp add ord">
        <pc:chgData name="Victoria Worthington" userId="3602fdab-493b-4fe0-87da-353562330a36" providerId="ADAL" clId="{E2DC4C8D-9CB1-4414-90F7-20CB9D7BE70C}" dt="2019-06-27T11:39:18.321" v="340"/>
        <pc:sldMkLst>
          <pc:docMk/>
          <pc:sldMk cId="2954397554" sldId="430"/>
        </pc:sldMkLst>
        <pc:spChg chg="mod">
          <ac:chgData name="Victoria Worthington" userId="3602fdab-493b-4fe0-87da-353562330a36" providerId="ADAL" clId="{E2DC4C8D-9CB1-4414-90F7-20CB9D7BE70C}" dt="2019-06-27T11:39:17.171" v="339" actId="20577"/>
          <ac:spMkLst>
            <pc:docMk/>
            <pc:sldMk cId="2954397554" sldId="430"/>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6n5" TargetMode="External"/><Relationship Id="rId7"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negative-numbers-year-6-place-value-resource-pack" TargetMode="External"/><Relationship Id="rId5" Type="http://schemas.openxmlformats.org/officeDocument/2006/relationships/hyperlink" Target="https://classroomsecrets.co.uk/category/maths/year-6/autumn-block-1-place-value-year-6/" TargetMode="External"/><Relationship Id="rId4" Type="http://schemas.openxmlformats.org/officeDocument/2006/relationships/hyperlink" Target="https://classroomsecrets.co.uk/content-domain-filter/?fwp_contentdomain=6n6"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E217BAE8-149C-45AB-9D28-3D61A5358F9F}"/>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
            </a: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id="{6F8B4E35-DD00-4F90-9A87-3DDED59E83C0}"/>
              </a:ext>
            </a:extLst>
          </p:cNvPr>
          <p:cNvPicPr>
            <a:picLocks noChangeAspect="1"/>
          </p:cNvPicPr>
          <p:nvPr/>
        </p:nvPicPr>
        <p:blipFill rotWithShape="1">
          <a:blip r:embed="rId4">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grpSp>
        <p:nvGrpSpPr>
          <p:cNvPr id="9" name="Group 8">
            <a:extLst>
              <a:ext uri="{FF2B5EF4-FFF2-40B4-BE49-F238E27FC236}">
                <a16:creationId xmlns:a16="http://schemas.microsoft.com/office/drawing/2014/main" id="{35F65325-C4DB-4576-B4D9-4D2B8CF86D8F}"/>
              </a:ext>
            </a:extLst>
          </p:cNvPr>
          <p:cNvGrpSpPr/>
          <p:nvPr/>
        </p:nvGrpSpPr>
        <p:grpSpPr>
          <a:xfrm>
            <a:off x="59531" y="6454317"/>
            <a:ext cx="1238534" cy="403683"/>
            <a:chOff x="68077" y="6454317"/>
            <a:chExt cx="1238534" cy="403683"/>
          </a:xfrm>
        </p:grpSpPr>
        <p:sp>
          <p:nvSpPr>
            <p:cNvPr id="11" name="TextBox 10">
              <a:extLst>
                <a:ext uri="{FF2B5EF4-FFF2-40B4-BE49-F238E27FC236}">
                  <a16:creationId xmlns:a16="http://schemas.microsoft.com/office/drawing/2014/main" id="{E74F6992-2374-44CF-9C61-2B6FBF84603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4D50CFB4-454B-47CB-9241-2BDC55DA6A4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1790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True or false?</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Lucie is counting using a number line. She starts on 9 and counts back 17.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Lucie finishes on -9.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5439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True or false?</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Lucie is counting using a number line. She starts on 9 and counts back 17.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Lucie finishes on -9.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False, Lucie will finish on -8.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0604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number sentences.</a:t>
            </a:r>
          </a:p>
          <a:p>
            <a:pPr algn="ctr"/>
            <a:endParaRPr lang="en-GB" sz="2000" b="1" dirty="0">
              <a:solidFill>
                <a:schemeClr val="tx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17" name="Group 16">
            <a:extLst>
              <a:ext uri="{FF2B5EF4-FFF2-40B4-BE49-F238E27FC236}">
                <a16:creationId xmlns:a16="http://schemas.microsoft.com/office/drawing/2014/main" id="{409C6D7B-8DF8-4A03-8824-2C6A6CFDAD11}"/>
              </a:ext>
            </a:extLst>
          </p:cNvPr>
          <p:cNvGrpSpPr/>
          <p:nvPr/>
        </p:nvGrpSpPr>
        <p:grpSpPr>
          <a:xfrm>
            <a:off x="581233" y="1492934"/>
            <a:ext cx="7981534" cy="4157698"/>
            <a:chOff x="527636" y="1492934"/>
            <a:chExt cx="7981534" cy="4157698"/>
          </a:xfrm>
        </p:grpSpPr>
        <p:sp>
          <p:nvSpPr>
            <p:cNvPr id="18" name="Rectangle: Rounded Corners 63">
              <a:extLst>
                <a:ext uri="{FF2B5EF4-FFF2-40B4-BE49-F238E27FC236}">
                  <a16:creationId xmlns:a16="http://schemas.microsoft.com/office/drawing/2014/main" id="{08177F71-2F52-4CD7-AD55-1648C6D4E7C0}"/>
                </a:ext>
              </a:extLst>
            </p:cNvPr>
            <p:cNvSpPr/>
            <p:nvPr/>
          </p:nvSpPr>
          <p:spPr>
            <a:xfrm>
              <a:off x="527636" y="2754457"/>
              <a:ext cx="7981534" cy="16346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Kiri had £21.50 in her bank account. She spends £30.50 on a new dress. What is her new bank balance?</a:t>
              </a:r>
            </a:p>
          </p:txBody>
        </p:sp>
        <p:sp>
          <p:nvSpPr>
            <p:cNvPr id="20" name="Rectangle: Rounded Corners 64">
              <a:extLst>
                <a:ext uri="{FF2B5EF4-FFF2-40B4-BE49-F238E27FC236}">
                  <a16:creationId xmlns:a16="http://schemas.microsoft.com/office/drawing/2014/main" id="{C8B3FC34-D191-40D0-847F-C8D930B643FA}"/>
                </a:ext>
              </a:extLst>
            </p:cNvPr>
            <p:cNvSpPr/>
            <p:nvPr/>
          </p:nvSpPr>
          <p:spPr>
            <a:xfrm>
              <a:off x="527636" y="4770814"/>
              <a:ext cx="7981534" cy="8798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 – 10 = </a:t>
              </a:r>
            </a:p>
          </p:txBody>
        </p:sp>
        <p:sp>
          <p:nvSpPr>
            <p:cNvPr id="21" name="Rectangle: Rounded Corners 64">
              <a:extLst>
                <a:ext uri="{FF2B5EF4-FFF2-40B4-BE49-F238E27FC236}">
                  <a16:creationId xmlns:a16="http://schemas.microsoft.com/office/drawing/2014/main" id="{BB44E5E4-02DE-48C0-94B3-C66DFD334084}"/>
                </a:ext>
              </a:extLst>
            </p:cNvPr>
            <p:cNvSpPr/>
            <p:nvPr/>
          </p:nvSpPr>
          <p:spPr>
            <a:xfrm>
              <a:off x="527636" y="1492934"/>
              <a:ext cx="7981534" cy="8798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 + 11 =</a:t>
              </a:r>
            </a:p>
          </p:txBody>
        </p:sp>
      </p:grpSp>
    </p:spTree>
    <p:extLst>
      <p:ext uri="{BB962C8B-B14F-4D97-AF65-F5344CB8AC3E}">
        <p14:creationId xmlns:p14="http://schemas.microsoft.com/office/powerpoint/2010/main" val="7171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number sentences.</a:t>
            </a:r>
          </a:p>
          <a:p>
            <a:pPr algn="ctr"/>
            <a:endParaRPr lang="en-GB" sz="2000" b="1" dirty="0">
              <a:solidFill>
                <a:schemeClr val="tx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8" name="Rectangle: Rounded Corners 63">
            <a:extLst>
              <a:ext uri="{FF2B5EF4-FFF2-40B4-BE49-F238E27FC236}">
                <a16:creationId xmlns:a16="http://schemas.microsoft.com/office/drawing/2014/main" id="{08177F71-2F52-4CD7-AD55-1648C6D4E7C0}"/>
              </a:ext>
            </a:extLst>
          </p:cNvPr>
          <p:cNvSpPr/>
          <p:nvPr/>
        </p:nvSpPr>
        <p:spPr>
          <a:xfrm>
            <a:off x="581233" y="2754457"/>
            <a:ext cx="7981534" cy="16346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Kiri had £21.50 in her bank account. She spends £30.50 on a new dress. What is her new bank balance? </a:t>
            </a:r>
            <a:r>
              <a:rPr lang="en-GB" sz="2000" b="1" dirty="0">
                <a:solidFill>
                  <a:srgbClr val="FF0000"/>
                </a:solidFill>
                <a:latin typeface="Century Gothic" panose="020B0502020202020204" pitchFamily="34" charset="0"/>
              </a:rPr>
              <a:t>-£9.00</a:t>
            </a:r>
          </a:p>
        </p:txBody>
      </p:sp>
      <p:sp>
        <p:nvSpPr>
          <p:cNvPr id="14" name="Rectangle: Rounded Corners 64">
            <a:extLst>
              <a:ext uri="{FF2B5EF4-FFF2-40B4-BE49-F238E27FC236}">
                <a16:creationId xmlns:a16="http://schemas.microsoft.com/office/drawing/2014/main" id="{2B5D0C0A-18D6-4332-82F4-7FB7619A2540}"/>
              </a:ext>
            </a:extLst>
          </p:cNvPr>
          <p:cNvSpPr/>
          <p:nvPr/>
        </p:nvSpPr>
        <p:spPr>
          <a:xfrm>
            <a:off x="581233" y="4770814"/>
            <a:ext cx="7981534" cy="8798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 – 10 = </a:t>
            </a:r>
            <a:r>
              <a:rPr lang="en-GB" sz="2800" b="1" dirty="0">
                <a:solidFill>
                  <a:srgbClr val="FF0000"/>
                </a:solidFill>
                <a:latin typeface="Century Gothic" panose="020B0502020202020204" pitchFamily="34" charset="0"/>
              </a:rPr>
              <a:t>-2 </a:t>
            </a:r>
          </a:p>
        </p:txBody>
      </p:sp>
      <p:sp>
        <p:nvSpPr>
          <p:cNvPr id="15" name="Rectangle: Rounded Corners 64">
            <a:extLst>
              <a:ext uri="{FF2B5EF4-FFF2-40B4-BE49-F238E27FC236}">
                <a16:creationId xmlns:a16="http://schemas.microsoft.com/office/drawing/2014/main" id="{D6EAB040-01D5-4E5E-B7E2-9E4BCD703FCE}"/>
              </a:ext>
            </a:extLst>
          </p:cNvPr>
          <p:cNvSpPr/>
          <p:nvPr/>
        </p:nvSpPr>
        <p:spPr>
          <a:xfrm>
            <a:off x="581233" y="1492934"/>
            <a:ext cx="7981534" cy="8798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 + 11 = </a:t>
            </a:r>
            <a:r>
              <a:rPr lang="en-GB" sz="2800" b="1" dirty="0">
                <a:solidFill>
                  <a:srgbClr val="FF0000"/>
                </a:solidFill>
                <a:latin typeface="Century Gothic" panose="020B0502020202020204" pitchFamily="34" charset="0"/>
              </a:rPr>
              <a:t>3</a:t>
            </a:r>
            <a:r>
              <a:rPr lang="en-GB" sz="2800" b="1" dirty="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214710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0" name="Picture 9">
            <a:extLst>
              <a:ext uri="{FF2B5EF4-FFF2-40B4-BE49-F238E27FC236}">
                <a16:creationId xmlns:a16="http://schemas.microsoft.com/office/drawing/2014/main" id="{41304865-0B8F-492A-A325-804C07CC39BD}"/>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0A4D1678-1015-41B7-8E3C-DD593E9B204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Sian is learning about negative numbers.</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Sian correct? Explain why.</a:t>
            </a:r>
          </a:p>
        </p:txBody>
      </p:sp>
      <p:sp>
        <p:nvSpPr>
          <p:cNvPr id="18" name="Speech Bubble: Rectangle with Corners Rounded 17">
            <a:extLst>
              <a:ext uri="{FF2B5EF4-FFF2-40B4-BE49-F238E27FC236}">
                <a16:creationId xmlns:a16="http://schemas.microsoft.com/office/drawing/2014/main" id="{241C30E7-A7EE-4F7C-AD3F-801F0B86A94F}"/>
              </a:ext>
            </a:extLst>
          </p:cNvPr>
          <p:cNvSpPr/>
          <p:nvPr/>
        </p:nvSpPr>
        <p:spPr>
          <a:xfrm>
            <a:off x="2643196" y="2137144"/>
            <a:ext cx="4321130" cy="1547037"/>
          </a:xfrm>
          <a:prstGeom prst="wedgeRoundRectCallout">
            <a:avLst>
              <a:gd name="adj1" fmla="val -58238"/>
              <a:gd name="adj2" fmla="val 22693"/>
              <a:gd name="adj3" fmla="val 16667"/>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The temperature outside is -2</a:t>
            </a:r>
            <a:r>
              <a:rPr lang="en-GB" sz="2000" b="1" baseline="60000" dirty="0">
                <a:latin typeface="Century Gothic" panose="020B0502020202020204" pitchFamily="34" charset="0"/>
              </a:rPr>
              <a:t>o</a:t>
            </a:r>
            <a:r>
              <a:rPr lang="en-GB" sz="2000" b="1" dirty="0">
                <a:latin typeface="Century Gothic" panose="020B0502020202020204" pitchFamily="34" charset="0"/>
              </a:rPr>
              <a:t>C. If it changes by 6</a:t>
            </a:r>
            <a:r>
              <a:rPr lang="en-GB" sz="2000" b="1" baseline="60000" dirty="0">
                <a:latin typeface="Century Gothic" panose="020B0502020202020204" pitchFamily="34" charset="0"/>
              </a:rPr>
              <a:t>o</a:t>
            </a:r>
            <a:r>
              <a:rPr lang="en-GB" sz="2000" b="1" dirty="0">
                <a:latin typeface="Century Gothic" panose="020B0502020202020204" pitchFamily="34" charset="0"/>
              </a:rPr>
              <a:t>C it will either be 8</a:t>
            </a:r>
            <a:r>
              <a:rPr lang="en-GB" sz="2000" b="1" baseline="60000" dirty="0">
                <a:latin typeface="Century Gothic" panose="020B0502020202020204" pitchFamily="34" charset="0"/>
              </a:rPr>
              <a:t>o</a:t>
            </a:r>
            <a:r>
              <a:rPr lang="en-GB" sz="2000" b="1" dirty="0">
                <a:latin typeface="Century Gothic" panose="020B0502020202020204" pitchFamily="34" charset="0"/>
              </a:rPr>
              <a:t>C or -8</a:t>
            </a:r>
            <a:r>
              <a:rPr lang="en-GB" sz="2000" b="1" baseline="60000" dirty="0">
                <a:latin typeface="Century Gothic" panose="020B0502020202020204" pitchFamily="34" charset="0"/>
              </a:rPr>
              <a:t>o</a:t>
            </a:r>
            <a:r>
              <a:rPr lang="en-GB" sz="2000" b="1" dirty="0">
                <a:latin typeface="Century Gothic" panose="020B0502020202020204" pitchFamily="34" charset="0"/>
              </a:rPr>
              <a:t>C.</a:t>
            </a:r>
          </a:p>
        </p:txBody>
      </p:sp>
    </p:spTree>
    <p:extLst>
      <p:ext uri="{BB962C8B-B14F-4D97-AF65-F5344CB8AC3E}">
        <p14:creationId xmlns:p14="http://schemas.microsoft.com/office/powerpoint/2010/main" val="2135304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0" name="Picture 9">
            <a:extLst>
              <a:ext uri="{FF2B5EF4-FFF2-40B4-BE49-F238E27FC236}">
                <a16:creationId xmlns:a16="http://schemas.microsoft.com/office/drawing/2014/main" id="{41304865-0B8F-492A-A325-804C07CC39BD}"/>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0A4D1678-1015-41B7-8E3C-DD593E9B204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Sian is learning about negative numbers.</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Sian correct? Explain why.</a:t>
            </a:r>
          </a:p>
          <a:p>
            <a:pPr lvl="0"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Sian is incorrect because…</a:t>
            </a:r>
          </a:p>
          <a:p>
            <a:pPr lvl="0" defTabSz="514350">
              <a:defRPr/>
            </a:pPr>
            <a:endParaRPr lang="en-GB" sz="2000" b="1" dirty="0">
              <a:solidFill>
                <a:schemeClr val="tx1"/>
              </a:solidFill>
              <a:latin typeface="Century Gothic" panose="020B0502020202020204" pitchFamily="34" charset="0"/>
            </a:endParaRPr>
          </a:p>
        </p:txBody>
      </p:sp>
      <p:sp>
        <p:nvSpPr>
          <p:cNvPr id="18" name="Speech Bubble: Rectangle with Corners Rounded 17">
            <a:extLst>
              <a:ext uri="{FF2B5EF4-FFF2-40B4-BE49-F238E27FC236}">
                <a16:creationId xmlns:a16="http://schemas.microsoft.com/office/drawing/2014/main" id="{241C30E7-A7EE-4F7C-AD3F-801F0B86A94F}"/>
              </a:ext>
            </a:extLst>
          </p:cNvPr>
          <p:cNvSpPr/>
          <p:nvPr/>
        </p:nvSpPr>
        <p:spPr>
          <a:xfrm>
            <a:off x="2643196" y="2137144"/>
            <a:ext cx="4321130" cy="1547037"/>
          </a:xfrm>
          <a:prstGeom prst="wedgeRoundRectCallout">
            <a:avLst>
              <a:gd name="adj1" fmla="val -58238"/>
              <a:gd name="adj2" fmla="val 22693"/>
              <a:gd name="adj3" fmla="val 16667"/>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The temperature outside is -2</a:t>
            </a:r>
            <a:r>
              <a:rPr lang="en-GB" sz="2000" b="1" baseline="60000" dirty="0">
                <a:latin typeface="Century Gothic" panose="020B0502020202020204" pitchFamily="34" charset="0"/>
              </a:rPr>
              <a:t>o</a:t>
            </a:r>
            <a:r>
              <a:rPr lang="en-GB" sz="2000" b="1" dirty="0">
                <a:latin typeface="Century Gothic" panose="020B0502020202020204" pitchFamily="34" charset="0"/>
              </a:rPr>
              <a:t>C. If it changes by 6</a:t>
            </a:r>
            <a:r>
              <a:rPr lang="en-GB" sz="2000" b="1" baseline="60000" dirty="0">
                <a:latin typeface="Century Gothic" panose="020B0502020202020204" pitchFamily="34" charset="0"/>
              </a:rPr>
              <a:t>o</a:t>
            </a:r>
            <a:r>
              <a:rPr lang="en-GB" sz="2000" b="1" dirty="0">
                <a:latin typeface="Century Gothic" panose="020B0502020202020204" pitchFamily="34" charset="0"/>
              </a:rPr>
              <a:t>C it will either be 8</a:t>
            </a:r>
            <a:r>
              <a:rPr lang="en-GB" sz="2000" b="1" baseline="60000" dirty="0">
                <a:latin typeface="Century Gothic" panose="020B0502020202020204" pitchFamily="34" charset="0"/>
              </a:rPr>
              <a:t>o</a:t>
            </a:r>
            <a:r>
              <a:rPr lang="en-GB" sz="2000" b="1" dirty="0">
                <a:latin typeface="Century Gothic" panose="020B0502020202020204" pitchFamily="34" charset="0"/>
              </a:rPr>
              <a:t>C or -8</a:t>
            </a:r>
            <a:r>
              <a:rPr lang="en-GB" sz="2000" b="1" baseline="60000" dirty="0">
                <a:latin typeface="Century Gothic" panose="020B0502020202020204" pitchFamily="34" charset="0"/>
              </a:rPr>
              <a:t>o</a:t>
            </a:r>
            <a:r>
              <a:rPr lang="en-GB" sz="2000" b="1" dirty="0">
                <a:latin typeface="Century Gothic" panose="020B0502020202020204" pitchFamily="34" charset="0"/>
              </a:rPr>
              <a:t>C.</a:t>
            </a:r>
          </a:p>
        </p:txBody>
      </p:sp>
    </p:spTree>
    <p:extLst>
      <p:ext uri="{BB962C8B-B14F-4D97-AF65-F5344CB8AC3E}">
        <p14:creationId xmlns:p14="http://schemas.microsoft.com/office/powerpoint/2010/main" val="102357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0" name="Picture 9">
            <a:extLst>
              <a:ext uri="{FF2B5EF4-FFF2-40B4-BE49-F238E27FC236}">
                <a16:creationId xmlns:a16="http://schemas.microsoft.com/office/drawing/2014/main" id="{41304865-0B8F-492A-A325-804C07CC39BD}"/>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0A4D1678-1015-41B7-8E3C-DD593E9B204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Sian is learning about negative numbers.</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Sian correct? Explain why.</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Sian is incorrect because if the temperature increases by 6</a:t>
            </a:r>
            <a:r>
              <a:rPr lang="en-GB" sz="2000" b="1" baseline="60000" dirty="0">
                <a:solidFill>
                  <a:srgbClr val="FF0000"/>
                </a:solidFill>
                <a:latin typeface="Century Gothic" panose="020B0502020202020204" pitchFamily="34" charset="0"/>
              </a:rPr>
              <a:t>o</a:t>
            </a:r>
            <a:r>
              <a:rPr lang="en-GB" sz="2000" b="1" dirty="0">
                <a:solidFill>
                  <a:srgbClr val="FF0000"/>
                </a:solidFill>
                <a:latin typeface="Century Gothic" panose="020B0502020202020204" pitchFamily="34" charset="0"/>
              </a:rPr>
              <a:t>C, it will be 4</a:t>
            </a:r>
            <a:r>
              <a:rPr lang="en-GB" sz="2000" b="1" baseline="60000" dirty="0">
                <a:solidFill>
                  <a:srgbClr val="FF0000"/>
                </a:solidFill>
                <a:latin typeface="Century Gothic" panose="020B0502020202020204" pitchFamily="34" charset="0"/>
              </a:rPr>
              <a:t>o</a:t>
            </a:r>
            <a:r>
              <a:rPr lang="en-GB" sz="2000" b="1" dirty="0">
                <a:solidFill>
                  <a:srgbClr val="FF0000"/>
                </a:solidFill>
                <a:latin typeface="Century Gothic" panose="020B0502020202020204" pitchFamily="34" charset="0"/>
              </a:rPr>
              <a:t>C, not 8</a:t>
            </a:r>
            <a:r>
              <a:rPr lang="en-GB" sz="2000" b="1" baseline="60000" dirty="0">
                <a:solidFill>
                  <a:srgbClr val="FF0000"/>
                </a:solidFill>
                <a:latin typeface="Century Gothic" panose="020B0502020202020204" pitchFamily="34" charset="0"/>
              </a:rPr>
              <a:t>o</a:t>
            </a:r>
            <a:r>
              <a:rPr lang="en-GB" sz="2000" b="1" dirty="0">
                <a:solidFill>
                  <a:srgbClr val="FF0000"/>
                </a:solidFill>
                <a:latin typeface="Century Gothic" panose="020B0502020202020204" pitchFamily="34" charset="0"/>
              </a:rPr>
              <a:t>C. If it decreases it will be -8</a:t>
            </a:r>
            <a:r>
              <a:rPr lang="en-GB" sz="2000" b="1" baseline="60000" dirty="0">
                <a:solidFill>
                  <a:srgbClr val="FF0000"/>
                </a:solidFill>
                <a:latin typeface="Century Gothic" panose="020B0502020202020204" pitchFamily="34" charset="0"/>
              </a:rPr>
              <a:t>o</a:t>
            </a:r>
            <a:r>
              <a:rPr lang="en-GB" sz="2000" b="1" dirty="0">
                <a:solidFill>
                  <a:srgbClr val="FF0000"/>
                </a:solidFill>
                <a:latin typeface="Century Gothic" panose="020B0502020202020204" pitchFamily="34" charset="0"/>
              </a:rPr>
              <a:t>C.</a:t>
            </a:r>
          </a:p>
          <a:p>
            <a:pPr lvl="0" defTabSz="514350">
              <a:defRPr/>
            </a:pPr>
            <a:endParaRPr lang="en-GB" sz="2000" b="1" dirty="0">
              <a:solidFill>
                <a:schemeClr val="tx1"/>
              </a:solidFill>
              <a:latin typeface="Century Gothic" panose="020B0502020202020204" pitchFamily="34" charset="0"/>
            </a:endParaRPr>
          </a:p>
        </p:txBody>
      </p:sp>
      <p:sp>
        <p:nvSpPr>
          <p:cNvPr id="18" name="Speech Bubble: Rectangle with Corners Rounded 17">
            <a:extLst>
              <a:ext uri="{FF2B5EF4-FFF2-40B4-BE49-F238E27FC236}">
                <a16:creationId xmlns:a16="http://schemas.microsoft.com/office/drawing/2014/main" id="{241C30E7-A7EE-4F7C-AD3F-801F0B86A94F}"/>
              </a:ext>
            </a:extLst>
          </p:cNvPr>
          <p:cNvSpPr/>
          <p:nvPr/>
        </p:nvSpPr>
        <p:spPr>
          <a:xfrm>
            <a:off x="2643196" y="2137144"/>
            <a:ext cx="4321130" cy="1547037"/>
          </a:xfrm>
          <a:prstGeom prst="wedgeRoundRectCallout">
            <a:avLst>
              <a:gd name="adj1" fmla="val -58238"/>
              <a:gd name="adj2" fmla="val 22693"/>
              <a:gd name="adj3" fmla="val 16667"/>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The temperature outside is -2</a:t>
            </a:r>
            <a:r>
              <a:rPr lang="en-GB" sz="2000" b="1" baseline="60000" dirty="0">
                <a:latin typeface="Century Gothic" panose="020B0502020202020204" pitchFamily="34" charset="0"/>
              </a:rPr>
              <a:t>o</a:t>
            </a:r>
            <a:r>
              <a:rPr lang="en-GB" sz="2000" b="1" dirty="0">
                <a:latin typeface="Century Gothic" panose="020B0502020202020204" pitchFamily="34" charset="0"/>
              </a:rPr>
              <a:t>C. If it changes by 6</a:t>
            </a:r>
            <a:r>
              <a:rPr lang="en-GB" sz="2000" b="1" baseline="60000" dirty="0">
                <a:latin typeface="Century Gothic" panose="020B0502020202020204" pitchFamily="34" charset="0"/>
              </a:rPr>
              <a:t>o</a:t>
            </a:r>
            <a:r>
              <a:rPr lang="en-GB" sz="2000" b="1" dirty="0">
                <a:latin typeface="Century Gothic" panose="020B0502020202020204" pitchFamily="34" charset="0"/>
              </a:rPr>
              <a:t>C it will either be 8</a:t>
            </a:r>
            <a:r>
              <a:rPr lang="en-GB" sz="2000" b="1" baseline="60000" dirty="0">
                <a:latin typeface="Century Gothic" panose="020B0502020202020204" pitchFamily="34" charset="0"/>
              </a:rPr>
              <a:t>o</a:t>
            </a:r>
            <a:r>
              <a:rPr lang="en-GB" sz="2000" b="1" dirty="0">
                <a:latin typeface="Century Gothic" panose="020B0502020202020204" pitchFamily="34" charset="0"/>
              </a:rPr>
              <a:t>C or -8</a:t>
            </a:r>
            <a:r>
              <a:rPr lang="en-GB" sz="2000" b="1" baseline="60000" dirty="0">
                <a:latin typeface="Century Gothic" panose="020B0502020202020204" pitchFamily="34" charset="0"/>
              </a:rPr>
              <a:t>o</a:t>
            </a:r>
            <a:r>
              <a:rPr lang="en-GB" sz="2000" b="1" dirty="0">
                <a:latin typeface="Century Gothic" panose="020B0502020202020204" pitchFamily="34" charset="0"/>
              </a:rPr>
              <a:t>C.</a:t>
            </a:r>
          </a:p>
        </p:txBody>
      </p:sp>
    </p:spTree>
    <p:extLst>
      <p:ext uri="{BB962C8B-B14F-4D97-AF65-F5344CB8AC3E}">
        <p14:creationId xmlns:p14="http://schemas.microsoft.com/office/powerpoint/2010/main" val="64069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16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Fill in the blanks by using any two-digit number so that each answer is between 0 and 5.</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How many calculations can you create?</a:t>
            </a: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9" name="Table 8">
            <a:extLst>
              <a:ext uri="{FF2B5EF4-FFF2-40B4-BE49-F238E27FC236}">
                <a16:creationId xmlns:a16="http://schemas.microsoft.com/office/drawing/2014/main" id="{08B1B382-4449-4D5B-B2DA-F3CA22B40A7B}"/>
              </a:ext>
            </a:extLst>
          </p:cNvPr>
          <p:cNvGraphicFramePr>
            <a:graphicFrameLocks noGrp="1"/>
          </p:cNvGraphicFramePr>
          <p:nvPr>
            <p:extLst>
              <p:ext uri="{D42A27DB-BD31-4B8C-83A1-F6EECF244321}">
                <p14:modId xmlns:p14="http://schemas.microsoft.com/office/powerpoint/2010/main" val="2155633819"/>
              </p:ext>
            </p:extLst>
          </p:nvPr>
        </p:nvGraphicFramePr>
        <p:xfrm>
          <a:off x="340240" y="1798828"/>
          <a:ext cx="7931890" cy="2856661"/>
        </p:xfrm>
        <a:graphic>
          <a:graphicData uri="http://schemas.openxmlformats.org/drawingml/2006/table">
            <a:tbl>
              <a:tblPr firstRow="1" bandRow="1">
                <a:tableStyleId>{5C22544A-7EE6-4342-B048-85BDC9FD1C3A}</a:tableStyleId>
              </a:tblPr>
              <a:tblGrid>
                <a:gridCol w="1264217">
                  <a:extLst>
                    <a:ext uri="{9D8B030D-6E8A-4147-A177-3AD203B41FA5}">
                      <a16:colId xmlns:a16="http://schemas.microsoft.com/office/drawing/2014/main" val="816156434"/>
                    </a:ext>
                  </a:extLst>
                </a:gridCol>
                <a:gridCol w="1264217">
                  <a:extLst>
                    <a:ext uri="{9D8B030D-6E8A-4147-A177-3AD203B41FA5}">
                      <a16:colId xmlns:a16="http://schemas.microsoft.com/office/drawing/2014/main" val="352959342"/>
                    </a:ext>
                  </a:extLst>
                </a:gridCol>
                <a:gridCol w="1264217">
                  <a:extLst>
                    <a:ext uri="{9D8B030D-6E8A-4147-A177-3AD203B41FA5}">
                      <a16:colId xmlns:a16="http://schemas.microsoft.com/office/drawing/2014/main" val="1765056041"/>
                    </a:ext>
                  </a:extLst>
                </a:gridCol>
                <a:gridCol w="346588">
                  <a:extLst>
                    <a:ext uri="{9D8B030D-6E8A-4147-A177-3AD203B41FA5}">
                      <a16:colId xmlns:a16="http://schemas.microsoft.com/office/drawing/2014/main" val="3398603293"/>
                    </a:ext>
                  </a:extLst>
                </a:gridCol>
                <a:gridCol w="1264217">
                  <a:extLst>
                    <a:ext uri="{9D8B030D-6E8A-4147-A177-3AD203B41FA5}">
                      <a16:colId xmlns:a16="http://schemas.microsoft.com/office/drawing/2014/main" val="2090416086"/>
                    </a:ext>
                  </a:extLst>
                </a:gridCol>
                <a:gridCol w="1264217">
                  <a:extLst>
                    <a:ext uri="{9D8B030D-6E8A-4147-A177-3AD203B41FA5}">
                      <a16:colId xmlns:a16="http://schemas.microsoft.com/office/drawing/2014/main" val="2116214837"/>
                    </a:ext>
                  </a:extLst>
                </a:gridCol>
                <a:gridCol w="1264217">
                  <a:extLst>
                    <a:ext uri="{9D8B030D-6E8A-4147-A177-3AD203B41FA5}">
                      <a16:colId xmlns:a16="http://schemas.microsoft.com/office/drawing/2014/main" val="2845038634"/>
                    </a:ext>
                  </a:extLst>
                </a:gridCol>
              </a:tblGrid>
              <a:tr h="615151">
                <a:tc>
                  <a:txBody>
                    <a:bodyPr/>
                    <a:lstStyle/>
                    <a:p>
                      <a:pPr algn="ctr"/>
                      <a:r>
                        <a:rPr lang="en-GB" sz="2000" b="1" dirty="0">
                          <a:solidFill>
                            <a:schemeClr val="tx1"/>
                          </a:solidFill>
                          <a:latin typeface="Century Gothic" panose="020B0502020202020204" pitchFamily="34" charset="0"/>
                        </a:rPr>
                        <a:t>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052495"/>
                  </a:ext>
                </a:extLst>
              </a:tr>
              <a:tr h="505604">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9060741"/>
                  </a:ext>
                </a:extLst>
              </a:tr>
              <a:tr h="615151">
                <a:tc>
                  <a:txBody>
                    <a:bodyPr/>
                    <a:lstStyle/>
                    <a:p>
                      <a:pPr algn="ctr"/>
                      <a:r>
                        <a:rPr lang="en-GB" sz="2000" b="1" dirty="0">
                          <a:solidFill>
                            <a:schemeClr val="tx1"/>
                          </a:solidFill>
                          <a:latin typeface="Century Gothic" panose="020B0502020202020204" pitchFamily="34" charset="0"/>
                        </a:rPr>
                        <a:t>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284479"/>
                  </a:ext>
                </a:extLst>
              </a:tr>
              <a:tr h="505604">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1978361"/>
                  </a:ext>
                </a:extLst>
              </a:tr>
              <a:tr h="615151">
                <a:tc>
                  <a:txBody>
                    <a:bodyPr/>
                    <a:lstStyle/>
                    <a:p>
                      <a:pPr algn="ctr"/>
                      <a:r>
                        <a:rPr lang="en-GB" sz="2000" b="1" dirty="0">
                          <a:solidFill>
                            <a:schemeClr val="tx1"/>
                          </a:solidFill>
                          <a:latin typeface="Century Gothic" panose="020B0502020202020204" pitchFamily="34" charset="0"/>
                        </a:rPr>
                        <a:t>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4695215"/>
                  </a:ext>
                </a:extLst>
              </a:tr>
            </a:tbl>
          </a:graphicData>
        </a:graphic>
      </p:graphicFrame>
    </p:spTree>
    <p:extLst>
      <p:ext uri="{BB962C8B-B14F-4D97-AF65-F5344CB8AC3E}">
        <p14:creationId xmlns:p14="http://schemas.microsoft.com/office/powerpoint/2010/main" val="2854768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16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Fill in the blanks by using any two-digit number so that each answer is between 0 and 5.</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How many calculations can you create?</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examples given above. </a:t>
            </a: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9" name="Table 8">
            <a:extLst>
              <a:ext uri="{FF2B5EF4-FFF2-40B4-BE49-F238E27FC236}">
                <a16:creationId xmlns:a16="http://schemas.microsoft.com/office/drawing/2014/main" id="{08B1B382-4449-4D5B-B2DA-F3CA22B40A7B}"/>
              </a:ext>
            </a:extLst>
          </p:cNvPr>
          <p:cNvGraphicFramePr>
            <a:graphicFrameLocks noGrp="1"/>
          </p:cNvGraphicFramePr>
          <p:nvPr>
            <p:extLst>
              <p:ext uri="{D42A27DB-BD31-4B8C-83A1-F6EECF244321}">
                <p14:modId xmlns:p14="http://schemas.microsoft.com/office/powerpoint/2010/main" val="2619602351"/>
              </p:ext>
            </p:extLst>
          </p:nvPr>
        </p:nvGraphicFramePr>
        <p:xfrm>
          <a:off x="340240" y="1798828"/>
          <a:ext cx="7931890" cy="2856661"/>
        </p:xfrm>
        <a:graphic>
          <a:graphicData uri="http://schemas.openxmlformats.org/drawingml/2006/table">
            <a:tbl>
              <a:tblPr firstRow="1" bandRow="1">
                <a:tableStyleId>{5C22544A-7EE6-4342-B048-85BDC9FD1C3A}</a:tableStyleId>
              </a:tblPr>
              <a:tblGrid>
                <a:gridCol w="1264217">
                  <a:extLst>
                    <a:ext uri="{9D8B030D-6E8A-4147-A177-3AD203B41FA5}">
                      <a16:colId xmlns:a16="http://schemas.microsoft.com/office/drawing/2014/main" val="816156434"/>
                    </a:ext>
                  </a:extLst>
                </a:gridCol>
                <a:gridCol w="1264217">
                  <a:extLst>
                    <a:ext uri="{9D8B030D-6E8A-4147-A177-3AD203B41FA5}">
                      <a16:colId xmlns:a16="http://schemas.microsoft.com/office/drawing/2014/main" val="352959342"/>
                    </a:ext>
                  </a:extLst>
                </a:gridCol>
                <a:gridCol w="1264217">
                  <a:extLst>
                    <a:ext uri="{9D8B030D-6E8A-4147-A177-3AD203B41FA5}">
                      <a16:colId xmlns:a16="http://schemas.microsoft.com/office/drawing/2014/main" val="1765056041"/>
                    </a:ext>
                  </a:extLst>
                </a:gridCol>
                <a:gridCol w="346588">
                  <a:extLst>
                    <a:ext uri="{9D8B030D-6E8A-4147-A177-3AD203B41FA5}">
                      <a16:colId xmlns:a16="http://schemas.microsoft.com/office/drawing/2014/main" val="3398603293"/>
                    </a:ext>
                  </a:extLst>
                </a:gridCol>
                <a:gridCol w="1264217">
                  <a:extLst>
                    <a:ext uri="{9D8B030D-6E8A-4147-A177-3AD203B41FA5}">
                      <a16:colId xmlns:a16="http://schemas.microsoft.com/office/drawing/2014/main" val="2090416086"/>
                    </a:ext>
                  </a:extLst>
                </a:gridCol>
                <a:gridCol w="1264217">
                  <a:extLst>
                    <a:ext uri="{9D8B030D-6E8A-4147-A177-3AD203B41FA5}">
                      <a16:colId xmlns:a16="http://schemas.microsoft.com/office/drawing/2014/main" val="2116214837"/>
                    </a:ext>
                  </a:extLst>
                </a:gridCol>
                <a:gridCol w="1264217">
                  <a:extLst>
                    <a:ext uri="{9D8B030D-6E8A-4147-A177-3AD203B41FA5}">
                      <a16:colId xmlns:a16="http://schemas.microsoft.com/office/drawing/2014/main" val="2845038634"/>
                    </a:ext>
                  </a:extLst>
                </a:gridCol>
              </a:tblGrid>
              <a:tr h="615151">
                <a:tc>
                  <a:txBody>
                    <a:bodyPr/>
                    <a:lstStyle/>
                    <a:p>
                      <a:pPr algn="ctr"/>
                      <a:r>
                        <a:rPr lang="en-GB" sz="2000" b="1" dirty="0">
                          <a:solidFill>
                            <a:schemeClr val="tx1"/>
                          </a:solidFill>
                          <a:latin typeface="Century Gothic" panose="020B0502020202020204" pitchFamily="34" charset="0"/>
                        </a:rPr>
                        <a:t>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052495"/>
                  </a:ext>
                </a:extLst>
              </a:tr>
              <a:tr h="505604">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9060741"/>
                  </a:ext>
                </a:extLst>
              </a:tr>
              <a:tr h="615151">
                <a:tc>
                  <a:txBody>
                    <a:bodyPr/>
                    <a:lstStyle/>
                    <a:p>
                      <a:pPr algn="ctr"/>
                      <a:r>
                        <a:rPr lang="en-GB" sz="2000" b="1" dirty="0">
                          <a:solidFill>
                            <a:schemeClr val="tx1"/>
                          </a:solidFill>
                          <a:latin typeface="Century Gothic" panose="020B0502020202020204" pitchFamily="34" charset="0"/>
                        </a:rPr>
                        <a:t>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284479"/>
                  </a:ext>
                </a:extLst>
              </a:tr>
              <a:tr h="505604">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1978361"/>
                  </a:ext>
                </a:extLst>
              </a:tr>
              <a:tr h="615151">
                <a:tc>
                  <a:txBody>
                    <a:bodyPr/>
                    <a:lstStyle/>
                    <a:p>
                      <a:pPr algn="ctr"/>
                      <a:r>
                        <a:rPr lang="en-GB" sz="2000" b="1" dirty="0">
                          <a:solidFill>
                            <a:schemeClr val="tx1"/>
                          </a:solidFill>
                          <a:latin typeface="Century Gothic" panose="020B0502020202020204" pitchFamily="34" charset="0"/>
                        </a:rPr>
                        <a:t>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dirty="0">
                          <a:solidFill>
                            <a:srgbClr val="FF0000"/>
                          </a:solidFill>
                          <a:latin typeface="Century Gothic" panose="020B0502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4695215"/>
                  </a:ext>
                </a:extLst>
              </a:tr>
            </a:tbl>
          </a:graphicData>
        </a:graphic>
      </p:graphicFrame>
    </p:spTree>
    <p:extLst>
      <p:ext uri="{BB962C8B-B14F-4D97-AF65-F5344CB8AC3E}">
        <p14:creationId xmlns:p14="http://schemas.microsoft.com/office/powerpoint/2010/main" val="1845735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1600" b="1" u="sng" dirty="0">
              <a:solidFill>
                <a:schemeClr val="bg2">
                  <a:lumMod val="50000"/>
                </a:schemeClr>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Use the digit cards to create a calculation</a:t>
            </a:r>
          </a:p>
          <a:p>
            <a:pPr lvl="0" algn="ctr" defTabSz="514350">
              <a:defRPr/>
            </a:pPr>
            <a:r>
              <a:rPr lang="en-GB" sz="2000" b="1" dirty="0">
                <a:solidFill>
                  <a:schemeClr val="tx1"/>
                </a:solidFill>
                <a:latin typeface="Century Gothic" panose="020B0502020202020204" pitchFamily="34" charset="0"/>
              </a:rPr>
              <a:t>which equals -12.</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You can only use each digit card once per calculation, but do not need to use all of them.</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Is there more than one possible answer?</a:t>
            </a: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4FBD134D-19C2-48D5-A87E-66E9353ED01A}"/>
              </a:ext>
            </a:extLst>
          </p:cNvPr>
          <p:cNvGrpSpPr/>
          <p:nvPr/>
        </p:nvGrpSpPr>
        <p:grpSpPr>
          <a:xfrm>
            <a:off x="1610483" y="1895874"/>
            <a:ext cx="5923035" cy="1352549"/>
            <a:chOff x="1668096" y="1895874"/>
            <a:chExt cx="5923035" cy="1352549"/>
          </a:xfrm>
        </p:grpSpPr>
        <p:grpSp>
          <p:nvGrpSpPr>
            <p:cNvPr id="10" name="Group 9">
              <a:extLst>
                <a:ext uri="{FF2B5EF4-FFF2-40B4-BE49-F238E27FC236}">
                  <a16:creationId xmlns:a16="http://schemas.microsoft.com/office/drawing/2014/main" id="{31826A46-B1BC-4E51-996A-61BBE2BABABA}"/>
                </a:ext>
              </a:extLst>
            </p:cNvPr>
            <p:cNvGrpSpPr/>
            <p:nvPr/>
          </p:nvGrpSpPr>
          <p:grpSpPr>
            <a:xfrm>
              <a:off x="1668096" y="1895874"/>
              <a:ext cx="4702023" cy="1352549"/>
              <a:chOff x="381633" y="7090194"/>
              <a:chExt cx="2817504" cy="864199"/>
            </a:xfrm>
            <a:solidFill>
              <a:schemeClr val="bg1"/>
            </a:solidFill>
          </p:grpSpPr>
          <p:sp>
            <p:nvSpPr>
              <p:cNvPr id="14" name="Rounded Rectangle 3">
                <a:extLst>
                  <a:ext uri="{FF2B5EF4-FFF2-40B4-BE49-F238E27FC236}">
                    <a16:creationId xmlns:a16="http://schemas.microsoft.com/office/drawing/2014/main" id="{39254AF2-705D-478F-BF0B-5A54874BE168}"/>
                  </a:ext>
                </a:extLst>
              </p:cNvPr>
              <p:cNvSpPr/>
              <p:nvPr/>
            </p:nvSpPr>
            <p:spPr>
              <a:xfrm>
                <a:off x="381633"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0</a:t>
                </a:r>
              </a:p>
            </p:txBody>
          </p:sp>
          <p:sp>
            <p:nvSpPr>
              <p:cNvPr id="15" name="Rounded Rectangle 41">
                <a:extLst>
                  <a:ext uri="{FF2B5EF4-FFF2-40B4-BE49-F238E27FC236}">
                    <a16:creationId xmlns:a16="http://schemas.microsoft.com/office/drawing/2014/main" id="{4185D678-426D-4DAD-86EF-E962AA5BCE0B}"/>
                  </a:ext>
                </a:extLst>
              </p:cNvPr>
              <p:cNvSpPr/>
              <p:nvPr/>
            </p:nvSpPr>
            <p:spPr>
              <a:xfrm>
                <a:off x="1113278" y="7090297"/>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1</a:t>
                </a:r>
              </a:p>
            </p:txBody>
          </p:sp>
          <p:sp>
            <p:nvSpPr>
              <p:cNvPr id="16" name="Rounded Rectangle 42">
                <a:extLst>
                  <a:ext uri="{FF2B5EF4-FFF2-40B4-BE49-F238E27FC236}">
                    <a16:creationId xmlns:a16="http://schemas.microsoft.com/office/drawing/2014/main" id="{E21E1803-FFC8-4755-B619-0BEE9D2D30EC}"/>
                  </a:ext>
                </a:extLst>
              </p:cNvPr>
              <p:cNvSpPr/>
              <p:nvPr/>
            </p:nvSpPr>
            <p:spPr>
              <a:xfrm>
                <a:off x="1844923"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2</a:t>
                </a:r>
              </a:p>
            </p:txBody>
          </p:sp>
          <p:sp>
            <p:nvSpPr>
              <p:cNvPr id="17" name="Rounded Rectangle 43">
                <a:extLst>
                  <a:ext uri="{FF2B5EF4-FFF2-40B4-BE49-F238E27FC236}">
                    <a16:creationId xmlns:a16="http://schemas.microsoft.com/office/drawing/2014/main" id="{F1C47400-95E0-4755-8053-3F021EDC7A7F}"/>
                  </a:ext>
                </a:extLst>
              </p:cNvPr>
              <p:cNvSpPr/>
              <p:nvPr/>
            </p:nvSpPr>
            <p:spPr>
              <a:xfrm>
                <a:off x="2576567"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5</a:t>
                </a:r>
              </a:p>
            </p:txBody>
          </p:sp>
        </p:grpSp>
        <p:sp>
          <p:nvSpPr>
            <p:cNvPr id="18" name="Rounded Rectangle 43">
              <a:extLst>
                <a:ext uri="{FF2B5EF4-FFF2-40B4-BE49-F238E27FC236}">
                  <a16:creationId xmlns:a16="http://schemas.microsoft.com/office/drawing/2014/main" id="{323AD011-40A5-48DE-A281-B348A272FC57}"/>
                </a:ext>
              </a:extLst>
            </p:cNvPr>
            <p:cNvSpPr/>
            <p:nvPr/>
          </p:nvSpPr>
          <p:spPr>
            <a:xfrm>
              <a:off x="6552148" y="1895874"/>
              <a:ext cx="1038983" cy="1352388"/>
            </a:xfrm>
            <a:prstGeom prst="roundRect">
              <a:avLst/>
            </a:prstGeom>
            <a:solidFill>
              <a:schemeClr val="bg1"/>
            </a:solid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8</a:t>
              </a:r>
            </a:p>
          </p:txBody>
        </p:sp>
      </p:grpSp>
    </p:spTree>
    <p:extLst>
      <p:ext uri="{BB962C8B-B14F-4D97-AF65-F5344CB8AC3E}">
        <p14:creationId xmlns:p14="http://schemas.microsoft.com/office/powerpoint/2010/main" val="165092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a:t>
            </a:r>
            <a:r>
              <a:rPr lang="en-GB" sz="1600" b="1" u="sng" dirty="0" smtClean="0">
                <a:solidFill>
                  <a:srgbClr val="E7E6E6">
                    <a:lumMod val="50000"/>
                  </a:srgbClr>
                </a:solidFill>
                <a:latin typeface="Century Gothic" panose="020B0502020202020204" pitchFamily="34" charset="0"/>
              </a:rPr>
              <a:t>– </a:t>
            </a:r>
            <a:r>
              <a:rPr lang="en-GB" sz="1600" b="1" u="sng" dirty="0">
                <a:solidFill>
                  <a:srgbClr val="E7E6E6">
                    <a:lumMod val="50000"/>
                  </a:srgbClr>
                </a:solidFill>
                <a:latin typeface="Century Gothic" panose="020B0502020202020204" pitchFamily="34" charset="0"/>
              </a:rPr>
              <a:t>Place Value – Negative Numbers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spcAft>
                <a:spcPts val="0"/>
              </a:spcAft>
            </a:pPr>
            <a:r>
              <a:rPr lang="en-GB" sz="1200" b="1" dirty="0">
                <a:solidFill>
                  <a:schemeClr val="tx1"/>
                </a:solidFill>
                <a:latin typeface="Century Gothic" panose="020B0502020202020204" pitchFamily="34" charset="0"/>
              </a:rPr>
              <a:t>Mathematics Year 6: (6N5)</a:t>
            </a:r>
            <a:r>
              <a:rPr lang="en-GB" sz="1200" b="1" dirty="0">
                <a:latin typeface="Century Gothic" panose="020B0502020202020204" pitchFamily="34" charset="0"/>
              </a:rPr>
              <a:t> </a:t>
            </a:r>
            <a:r>
              <a:rPr lang="en-GB" sz="1200" b="1" dirty="0">
                <a:latin typeface="Century Gothic" panose="020B0502020202020204" pitchFamily="34" charset="0"/>
                <a:hlinkClick r:id="rId3"/>
              </a:rPr>
              <a:t>Use negative numbers in context, and calculate intervals across zero</a:t>
            </a:r>
            <a:endParaRPr lang="en-GB" sz="1200" b="1" dirty="0">
              <a:latin typeface="Century Gothic" panose="020B0502020202020204" pitchFamily="34" charset="0"/>
            </a:endParaRPr>
          </a:p>
          <a:p>
            <a:pPr fontAlgn="base">
              <a:spcAft>
                <a:spcPts val="0"/>
              </a:spcAft>
            </a:pPr>
            <a:r>
              <a:rPr lang="en-GB" sz="1200" b="1" dirty="0">
                <a:solidFill>
                  <a:schemeClr val="tx1"/>
                </a:solidFill>
                <a:latin typeface="Century Gothic" panose="020B0502020202020204" pitchFamily="34" charset="0"/>
              </a:rPr>
              <a:t>Mathematics Year 6: (6N6)</a:t>
            </a:r>
            <a:r>
              <a:rPr lang="en-GB" sz="1200" b="1" dirty="0">
                <a:latin typeface="Century Gothic" panose="020B0502020202020204" pitchFamily="34" charset="0"/>
              </a:rPr>
              <a:t> </a:t>
            </a:r>
            <a:r>
              <a:rPr lang="en-GB" sz="1200" b="1" dirty="0">
                <a:latin typeface="Century Gothic" panose="020B0502020202020204" pitchFamily="34" charset="0"/>
                <a:hlinkClick r:id="rId4"/>
              </a:rPr>
              <a:t>Solve number and practical problems that involve 6N2 - 6N5</a:t>
            </a:r>
            <a:endParaRPr lang="en-GB" sz="1400" b="1" u="sng" dirty="0">
              <a:solidFill>
                <a:prstClr val="black"/>
              </a:solidFill>
              <a:latin typeface="Century Gothic" panose="020B0502020202020204" pitchFamily="34" charset="0"/>
            </a:endParaRPr>
          </a:p>
          <a:p>
            <a:pPr fontAlgn="base">
              <a:spcAft>
                <a:spcPts val="0"/>
              </a:spcAft>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a:spcAft>
                <a:spcPts val="0"/>
              </a:spcAft>
              <a:defRPr/>
            </a:pPr>
            <a:r>
              <a:rPr lang="en-US" sz="1600" b="1" dirty="0">
                <a:solidFill>
                  <a:prstClr val="black"/>
                </a:solidFill>
                <a:latin typeface="Century Gothic" panose="020B0502020202020204" pitchFamily="34" charset="0"/>
              </a:rPr>
              <a:t>More </a:t>
            </a:r>
            <a:r>
              <a:rPr lang="en-US" sz="1600" b="1" dirty="0">
                <a:solidFill>
                  <a:prstClr val="black"/>
                </a:solidFill>
                <a:latin typeface="Century Gothic" panose="020B0502020202020204" pitchFamily="34" charset="0"/>
                <a:hlinkClick r:id="rId5"/>
              </a:rPr>
              <a:t>Year 6 Place Value</a:t>
            </a:r>
            <a:r>
              <a:rPr lang="en-US" sz="1600" b="1" dirty="0">
                <a:solidFill>
                  <a:prstClr val="black"/>
                </a:solidFill>
                <a:latin typeface="Century Gothic" panose="020B0502020202020204" pitchFamily="34" charset="0"/>
              </a:rPr>
              <a:t> resources.</a:t>
            </a:r>
            <a:endParaRPr lang="en-GB" sz="16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grpSp>
        <p:nvGrpSpPr>
          <p:cNvPr id="7" name="Group 6">
            <a:extLst>
              <a:ext uri="{FF2B5EF4-FFF2-40B4-BE49-F238E27FC236}">
                <a16:creationId xmlns:a16="http://schemas.microsoft.com/office/drawing/2014/main" id="{0CDEF312-78B5-4EDA-A7B2-B8129D86B4B2}"/>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39559D2E-942E-497A-8206-53EA3D72F9D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779C887D-82AB-4A6B-B2B5-920DA5843104}"/>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98395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1600" b="1" u="sng" dirty="0">
              <a:solidFill>
                <a:schemeClr val="bg2">
                  <a:lumMod val="50000"/>
                </a:schemeClr>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Use the digit cards to create a calculation</a:t>
            </a:r>
          </a:p>
          <a:p>
            <a:pPr lvl="0" algn="ctr" defTabSz="514350">
              <a:defRPr/>
            </a:pPr>
            <a:r>
              <a:rPr lang="en-GB" sz="2000" b="1" dirty="0">
                <a:solidFill>
                  <a:schemeClr val="tx1"/>
                </a:solidFill>
                <a:latin typeface="Century Gothic" panose="020B0502020202020204" pitchFamily="34" charset="0"/>
              </a:rPr>
              <a:t>which equals -12.</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You can only use each digit card once per calculation, but do not need to use all of them.</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Is there more than one possible answer?</a:t>
            </a:r>
          </a:p>
          <a:p>
            <a:pPr lvl="0" algn="ctr" defTabSz="514350">
              <a:defRPr/>
            </a:pPr>
            <a:endParaRPr lang="en-GB" sz="2000" b="1" dirty="0">
              <a:solidFill>
                <a:schemeClr val="tx1"/>
              </a:solidFill>
              <a:latin typeface="Century Gothic" panose="020B0502020202020204" pitchFamily="34" charset="0"/>
            </a:endParaRPr>
          </a:p>
          <a:p>
            <a:pPr algn="ctr" defTabSz="514350">
              <a:defRPr/>
            </a:pPr>
            <a:r>
              <a:rPr lang="en-GB" sz="2000" b="1" dirty="0">
                <a:solidFill>
                  <a:srgbClr val="FF0000"/>
                </a:solidFill>
                <a:latin typeface="Century Gothic" panose="020B0502020202020204" pitchFamily="34" charset="0"/>
              </a:rPr>
              <a:t>Various answers, for example: -10 – 2, 0 – 12 or -12 – 0</a:t>
            </a:r>
          </a:p>
          <a:p>
            <a:pPr lvl="0" algn="ctr" defTabSz="514350">
              <a:defRPr/>
            </a:pPr>
            <a:endParaRPr lang="en-GB" sz="2000" b="1" dirty="0">
              <a:solidFill>
                <a:schemeClr val="tx1"/>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4FBD134D-19C2-48D5-A87E-66E9353ED01A}"/>
              </a:ext>
            </a:extLst>
          </p:cNvPr>
          <p:cNvGrpSpPr/>
          <p:nvPr/>
        </p:nvGrpSpPr>
        <p:grpSpPr>
          <a:xfrm>
            <a:off x="1610483" y="1895874"/>
            <a:ext cx="5923035" cy="1352549"/>
            <a:chOff x="1668096" y="1895874"/>
            <a:chExt cx="5923035" cy="1352549"/>
          </a:xfrm>
        </p:grpSpPr>
        <p:grpSp>
          <p:nvGrpSpPr>
            <p:cNvPr id="10" name="Group 9">
              <a:extLst>
                <a:ext uri="{FF2B5EF4-FFF2-40B4-BE49-F238E27FC236}">
                  <a16:creationId xmlns:a16="http://schemas.microsoft.com/office/drawing/2014/main" id="{31826A46-B1BC-4E51-996A-61BBE2BABABA}"/>
                </a:ext>
              </a:extLst>
            </p:cNvPr>
            <p:cNvGrpSpPr/>
            <p:nvPr/>
          </p:nvGrpSpPr>
          <p:grpSpPr>
            <a:xfrm>
              <a:off x="1668096" y="1895874"/>
              <a:ext cx="4702023" cy="1352549"/>
              <a:chOff x="381633" y="7090194"/>
              <a:chExt cx="2817504" cy="864199"/>
            </a:xfrm>
            <a:solidFill>
              <a:schemeClr val="bg1"/>
            </a:solidFill>
          </p:grpSpPr>
          <p:sp>
            <p:nvSpPr>
              <p:cNvPr id="14" name="Rounded Rectangle 3">
                <a:extLst>
                  <a:ext uri="{FF2B5EF4-FFF2-40B4-BE49-F238E27FC236}">
                    <a16:creationId xmlns:a16="http://schemas.microsoft.com/office/drawing/2014/main" id="{39254AF2-705D-478F-BF0B-5A54874BE168}"/>
                  </a:ext>
                </a:extLst>
              </p:cNvPr>
              <p:cNvSpPr/>
              <p:nvPr/>
            </p:nvSpPr>
            <p:spPr>
              <a:xfrm>
                <a:off x="381633"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0</a:t>
                </a:r>
              </a:p>
            </p:txBody>
          </p:sp>
          <p:sp>
            <p:nvSpPr>
              <p:cNvPr id="15" name="Rounded Rectangle 41">
                <a:extLst>
                  <a:ext uri="{FF2B5EF4-FFF2-40B4-BE49-F238E27FC236}">
                    <a16:creationId xmlns:a16="http://schemas.microsoft.com/office/drawing/2014/main" id="{4185D678-426D-4DAD-86EF-E962AA5BCE0B}"/>
                  </a:ext>
                </a:extLst>
              </p:cNvPr>
              <p:cNvSpPr/>
              <p:nvPr/>
            </p:nvSpPr>
            <p:spPr>
              <a:xfrm>
                <a:off x="1113278" y="7090297"/>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1</a:t>
                </a:r>
              </a:p>
            </p:txBody>
          </p:sp>
          <p:sp>
            <p:nvSpPr>
              <p:cNvPr id="16" name="Rounded Rectangle 42">
                <a:extLst>
                  <a:ext uri="{FF2B5EF4-FFF2-40B4-BE49-F238E27FC236}">
                    <a16:creationId xmlns:a16="http://schemas.microsoft.com/office/drawing/2014/main" id="{E21E1803-FFC8-4755-B619-0BEE9D2D30EC}"/>
                  </a:ext>
                </a:extLst>
              </p:cNvPr>
              <p:cNvSpPr/>
              <p:nvPr/>
            </p:nvSpPr>
            <p:spPr>
              <a:xfrm>
                <a:off x="1844923"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2</a:t>
                </a:r>
              </a:p>
            </p:txBody>
          </p:sp>
          <p:sp>
            <p:nvSpPr>
              <p:cNvPr id="17" name="Rounded Rectangle 43">
                <a:extLst>
                  <a:ext uri="{FF2B5EF4-FFF2-40B4-BE49-F238E27FC236}">
                    <a16:creationId xmlns:a16="http://schemas.microsoft.com/office/drawing/2014/main" id="{F1C47400-95E0-4755-8053-3F021EDC7A7F}"/>
                  </a:ext>
                </a:extLst>
              </p:cNvPr>
              <p:cNvSpPr/>
              <p:nvPr/>
            </p:nvSpPr>
            <p:spPr>
              <a:xfrm>
                <a:off x="2576567" y="7090194"/>
                <a:ext cx="622570" cy="864096"/>
              </a:xfrm>
              <a:prstGeom prst="roundRect">
                <a:avLst/>
              </a:prstGeom>
              <a:grp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5</a:t>
                </a:r>
              </a:p>
            </p:txBody>
          </p:sp>
        </p:grpSp>
        <p:sp>
          <p:nvSpPr>
            <p:cNvPr id="18" name="Rounded Rectangle 43">
              <a:extLst>
                <a:ext uri="{FF2B5EF4-FFF2-40B4-BE49-F238E27FC236}">
                  <a16:creationId xmlns:a16="http://schemas.microsoft.com/office/drawing/2014/main" id="{323AD011-40A5-48DE-A281-B348A272FC57}"/>
                </a:ext>
              </a:extLst>
            </p:cNvPr>
            <p:cNvSpPr/>
            <p:nvPr/>
          </p:nvSpPr>
          <p:spPr>
            <a:xfrm>
              <a:off x="6552148" y="1895874"/>
              <a:ext cx="1038983" cy="1352388"/>
            </a:xfrm>
            <a:prstGeom prst="roundRect">
              <a:avLst/>
            </a:prstGeom>
            <a:solidFill>
              <a:schemeClr val="bg1"/>
            </a:solidFill>
            <a:ln w="57150">
              <a:solidFill>
                <a:srgbClr val="4AD6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Century Gothic" panose="020B0502020202020204" pitchFamily="34" charset="0"/>
                </a:rPr>
                <a:t>8</a:t>
              </a:r>
            </a:p>
          </p:txBody>
        </p:sp>
      </p:grpSp>
    </p:spTree>
    <p:extLst>
      <p:ext uri="{BB962C8B-B14F-4D97-AF65-F5344CB8AC3E}">
        <p14:creationId xmlns:p14="http://schemas.microsoft.com/office/powerpoint/2010/main" val="220302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a:t>
            </a:r>
            <a:r>
              <a:rPr lang="en-GB" sz="1600" b="1" u="sng">
                <a:solidFill>
                  <a:srgbClr val="E7E6E6">
                    <a:lumMod val="50000"/>
                  </a:srgbClr>
                </a:solidFill>
                <a:latin typeface="Century Gothic" panose="020B0502020202020204" pitchFamily="34" charset="0"/>
              </a:rPr>
              <a:t>6 </a:t>
            </a:r>
            <a:r>
              <a:rPr lang="en-GB" sz="1600" b="1" u="sng" smtClean="0">
                <a:solidFill>
                  <a:srgbClr val="E7E6E6">
                    <a:lumMod val="50000"/>
                  </a:srgbClr>
                </a:solidFill>
                <a:latin typeface="Century Gothic" panose="020B0502020202020204" pitchFamily="34" charset="0"/>
              </a:rPr>
              <a:t> </a:t>
            </a:r>
            <a:r>
              <a:rPr lang="en-GB" sz="1600" b="1" u="sng" dirty="0">
                <a:solidFill>
                  <a:srgbClr val="E7E6E6">
                    <a:lumMod val="50000"/>
                  </a:srgbClr>
                </a:solidFill>
                <a:latin typeface="Century Gothic" panose="020B0502020202020204" pitchFamily="34" charset="0"/>
              </a:rPr>
              <a:t>– Place Value</a:t>
            </a:r>
            <a:r>
              <a:rPr lang="en-GB" sz="1600" b="1" dirty="0">
                <a:solidFill>
                  <a:schemeClr val="bg2">
                    <a:lumMod val="50000"/>
                  </a:schemeClr>
                </a:solidFill>
                <a:latin typeface="Century Gothic" panose="020B0502020202020204" pitchFamily="34" charset="0"/>
              </a:rPr>
              <a:t/>
            </a:r>
            <a:br>
              <a:rPr lang="en-GB" sz="1600" b="1" dirty="0">
                <a:solidFill>
                  <a:schemeClr val="bg2">
                    <a:lumMod val="50000"/>
                  </a:schemeClr>
                </a:solidFill>
                <a:latin typeface="Century Gothic" panose="020B0502020202020204" pitchFamily="34" charset="0"/>
              </a:rPr>
            </a:br>
            <a:endParaRPr lang="en-GB" sz="1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4: Negative Numbers</a:t>
            </a:r>
          </a:p>
          <a:p>
            <a:pPr lvl="0" fontAlgn="base">
              <a:defRPr/>
            </a:pPr>
            <a:endParaRPr lang="en-GB" sz="1400" dirty="0">
              <a:solidFill>
                <a:prstClr val="black"/>
              </a:solidFill>
              <a:latin typeface="SassoonCRInfantMedium" panose="02000603020000020003" pitchFamily="2" charset="0"/>
            </a:endParaRPr>
          </a:p>
        </p:txBody>
      </p:sp>
      <p:grpSp>
        <p:nvGrpSpPr>
          <p:cNvPr id="7" name="Group 6">
            <a:extLst>
              <a:ext uri="{FF2B5EF4-FFF2-40B4-BE49-F238E27FC236}">
                <a16:creationId xmlns:a16="http://schemas.microsoft.com/office/drawing/2014/main" id="{6983868F-50F8-4195-B4C2-86164A273401}"/>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FF6B280D-CBE7-45C2-B602-EC94F73AF56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623A6709-F542-4B3E-AD64-BBE8628D336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3233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number does each arrow point to?</a:t>
            </a: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marL="88900" algn="ctr"/>
            <a:endParaRPr lang="en-GB" sz="20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E2864B06-7E13-4579-9032-9161FDAFD84C}"/>
              </a:ext>
            </a:extLst>
          </p:cNvPr>
          <p:cNvGraphicFramePr>
            <a:graphicFrameLocks noGrp="1"/>
          </p:cNvGraphicFramePr>
          <p:nvPr>
            <p:extLst>
              <p:ext uri="{D42A27DB-BD31-4B8C-83A1-F6EECF244321}">
                <p14:modId xmlns:p14="http://schemas.microsoft.com/office/powerpoint/2010/main" val="1957862264"/>
              </p:ext>
            </p:extLst>
          </p:nvPr>
        </p:nvGraphicFramePr>
        <p:xfrm>
          <a:off x="479340" y="2894493"/>
          <a:ext cx="8161480" cy="418548"/>
        </p:xfrm>
        <a:graphic>
          <a:graphicData uri="http://schemas.openxmlformats.org/drawingml/2006/table">
            <a:tbl>
              <a:tblPr firstRow="1" bandRow="1">
                <a:tableStyleId>{5940675A-B579-460E-94D1-54222C63F5DA}</a:tableStyleId>
              </a:tblPr>
              <a:tblGrid>
                <a:gridCol w="408074">
                  <a:extLst>
                    <a:ext uri="{9D8B030D-6E8A-4147-A177-3AD203B41FA5}">
                      <a16:colId xmlns:a16="http://schemas.microsoft.com/office/drawing/2014/main" val="1602418971"/>
                    </a:ext>
                  </a:extLst>
                </a:gridCol>
                <a:gridCol w="408074">
                  <a:extLst>
                    <a:ext uri="{9D8B030D-6E8A-4147-A177-3AD203B41FA5}">
                      <a16:colId xmlns:a16="http://schemas.microsoft.com/office/drawing/2014/main" val="651584662"/>
                    </a:ext>
                  </a:extLst>
                </a:gridCol>
                <a:gridCol w="408074">
                  <a:extLst>
                    <a:ext uri="{9D8B030D-6E8A-4147-A177-3AD203B41FA5}">
                      <a16:colId xmlns:a16="http://schemas.microsoft.com/office/drawing/2014/main" val="2116000809"/>
                    </a:ext>
                  </a:extLst>
                </a:gridCol>
                <a:gridCol w="408074">
                  <a:extLst>
                    <a:ext uri="{9D8B030D-6E8A-4147-A177-3AD203B41FA5}">
                      <a16:colId xmlns:a16="http://schemas.microsoft.com/office/drawing/2014/main" val="2596954940"/>
                    </a:ext>
                  </a:extLst>
                </a:gridCol>
                <a:gridCol w="408074">
                  <a:extLst>
                    <a:ext uri="{9D8B030D-6E8A-4147-A177-3AD203B41FA5}">
                      <a16:colId xmlns:a16="http://schemas.microsoft.com/office/drawing/2014/main" val="2871458845"/>
                    </a:ext>
                  </a:extLst>
                </a:gridCol>
                <a:gridCol w="408074">
                  <a:extLst>
                    <a:ext uri="{9D8B030D-6E8A-4147-A177-3AD203B41FA5}">
                      <a16:colId xmlns:a16="http://schemas.microsoft.com/office/drawing/2014/main" val="4897901"/>
                    </a:ext>
                  </a:extLst>
                </a:gridCol>
                <a:gridCol w="408074">
                  <a:extLst>
                    <a:ext uri="{9D8B030D-6E8A-4147-A177-3AD203B41FA5}">
                      <a16:colId xmlns:a16="http://schemas.microsoft.com/office/drawing/2014/main" val="1170214802"/>
                    </a:ext>
                  </a:extLst>
                </a:gridCol>
                <a:gridCol w="408074">
                  <a:extLst>
                    <a:ext uri="{9D8B030D-6E8A-4147-A177-3AD203B41FA5}">
                      <a16:colId xmlns:a16="http://schemas.microsoft.com/office/drawing/2014/main" val="4260265017"/>
                    </a:ext>
                  </a:extLst>
                </a:gridCol>
                <a:gridCol w="408074">
                  <a:extLst>
                    <a:ext uri="{9D8B030D-6E8A-4147-A177-3AD203B41FA5}">
                      <a16:colId xmlns:a16="http://schemas.microsoft.com/office/drawing/2014/main" val="2562255146"/>
                    </a:ext>
                  </a:extLst>
                </a:gridCol>
                <a:gridCol w="408074">
                  <a:extLst>
                    <a:ext uri="{9D8B030D-6E8A-4147-A177-3AD203B41FA5}">
                      <a16:colId xmlns:a16="http://schemas.microsoft.com/office/drawing/2014/main" val="602728734"/>
                    </a:ext>
                  </a:extLst>
                </a:gridCol>
                <a:gridCol w="408074">
                  <a:extLst>
                    <a:ext uri="{9D8B030D-6E8A-4147-A177-3AD203B41FA5}">
                      <a16:colId xmlns:a16="http://schemas.microsoft.com/office/drawing/2014/main" val="2922409456"/>
                    </a:ext>
                  </a:extLst>
                </a:gridCol>
                <a:gridCol w="408074">
                  <a:extLst>
                    <a:ext uri="{9D8B030D-6E8A-4147-A177-3AD203B41FA5}">
                      <a16:colId xmlns:a16="http://schemas.microsoft.com/office/drawing/2014/main" val="3802805160"/>
                    </a:ext>
                  </a:extLst>
                </a:gridCol>
                <a:gridCol w="408074">
                  <a:extLst>
                    <a:ext uri="{9D8B030D-6E8A-4147-A177-3AD203B41FA5}">
                      <a16:colId xmlns:a16="http://schemas.microsoft.com/office/drawing/2014/main" val="463112176"/>
                    </a:ext>
                  </a:extLst>
                </a:gridCol>
                <a:gridCol w="408074">
                  <a:extLst>
                    <a:ext uri="{9D8B030D-6E8A-4147-A177-3AD203B41FA5}">
                      <a16:colId xmlns:a16="http://schemas.microsoft.com/office/drawing/2014/main" val="1030858026"/>
                    </a:ext>
                  </a:extLst>
                </a:gridCol>
                <a:gridCol w="408074">
                  <a:extLst>
                    <a:ext uri="{9D8B030D-6E8A-4147-A177-3AD203B41FA5}">
                      <a16:colId xmlns:a16="http://schemas.microsoft.com/office/drawing/2014/main" val="2096054215"/>
                    </a:ext>
                  </a:extLst>
                </a:gridCol>
                <a:gridCol w="408074">
                  <a:extLst>
                    <a:ext uri="{9D8B030D-6E8A-4147-A177-3AD203B41FA5}">
                      <a16:colId xmlns:a16="http://schemas.microsoft.com/office/drawing/2014/main" val="3115698445"/>
                    </a:ext>
                  </a:extLst>
                </a:gridCol>
                <a:gridCol w="408074">
                  <a:extLst>
                    <a:ext uri="{9D8B030D-6E8A-4147-A177-3AD203B41FA5}">
                      <a16:colId xmlns:a16="http://schemas.microsoft.com/office/drawing/2014/main" val="3379373130"/>
                    </a:ext>
                  </a:extLst>
                </a:gridCol>
                <a:gridCol w="408074">
                  <a:extLst>
                    <a:ext uri="{9D8B030D-6E8A-4147-A177-3AD203B41FA5}">
                      <a16:colId xmlns:a16="http://schemas.microsoft.com/office/drawing/2014/main" val="3440886447"/>
                    </a:ext>
                  </a:extLst>
                </a:gridCol>
                <a:gridCol w="408074">
                  <a:extLst>
                    <a:ext uri="{9D8B030D-6E8A-4147-A177-3AD203B41FA5}">
                      <a16:colId xmlns:a16="http://schemas.microsoft.com/office/drawing/2014/main" val="3772107058"/>
                    </a:ext>
                  </a:extLst>
                </a:gridCol>
                <a:gridCol w="408074">
                  <a:extLst>
                    <a:ext uri="{9D8B030D-6E8A-4147-A177-3AD203B41FA5}">
                      <a16:colId xmlns:a16="http://schemas.microsoft.com/office/drawing/2014/main" val="3882011690"/>
                    </a:ext>
                  </a:extLst>
                </a:gridCol>
              </a:tblGrid>
              <a:tr h="418548">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361260477"/>
                  </a:ext>
                </a:extLst>
              </a:tr>
            </a:tbl>
          </a:graphicData>
        </a:graphic>
      </p:graphicFrame>
      <p:graphicFrame>
        <p:nvGraphicFramePr>
          <p:cNvPr id="51" name="Table 50">
            <a:extLst>
              <a:ext uri="{FF2B5EF4-FFF2-40B4-BE49-F238E27FC236}">
                <a16:creationId xmlns:a16="http://schemas.microsoft.com/office/drawing/2014/main" id="{A0804819-90FC-4235-BCDC-E445C4C8E400}"/>
              </a:ext>
            </a:extLst>
          </p:cNvPr>
          <p:cNvGraphicFramePr>
            <a:graphicFrameLocks noGrp="1"/>
          </p:cNvGraphicFramePr>
          <p:nvPr>
            <p:extLst>
              <p:ext uri="{D42A27DB-BD31-4B8C-83A1-F6EECF244321}">
                <p14:modId xmlns:p14="http://schemas.microsoft.com/office/powerpoint/2010/main" val="1940102504"/>
              </p:ext>
            </p:extLst>
          </p:nvPr>
        </p:nvGraphicFramePr>
        <p:xfrm>
          <a:off x="288555" y="3336290"/>
          <a:ext cx="8569554" cy="418547"/>
        </p:xfrm>
        <a:graphic>
          <a:graphicData uri="http://schemas.openxmlformats.org/drawingml/2006/table">
            <a:tbl>
              <a:tblPr firstRow="1" bandRow="1">
                <a:tableStyleId>{5940675A-B579-460E-94D1-54222C63F5DA}</a:tableStyleId>
              </a:tblPr>
              <a:tblGrid>
                <a:gridCol w="408074">
                  <a:extLst>
                    <a:ext uri="{9D8B030D-6E8A-4147-A177-3AD203B41FA5}">
                      <a16:colId xmlns:a16="http://schemas.microsoft.com/office/drawing/2014/main" val="1602418971"/>
                    </a:ext>
                  </a:extLst>
                </a:gridCol>
                <a:gridCol w="408074">
                  <a:extLst>
                    <a:ext uri="{9D8B030D-6E8A-4147-A177-3AD203B41FA5}">
                      <a16:colId xmlns:a16="http://schemas.microsoft.com/office/drawing/2014/main" val="651584662"/>
                    </a:ext>
                  </a:extLst>
                </a:gridCol>
                <a:gridCol w="408074">
                  <a:extLst>
                    <a:ext uri="{9D8B030D-6E8A-4147-A177-3AD203B41FA5}">
                      <a16:colId xmlns:a16="http://schemas.microsoft.com/office/drawing/2014/main" val="2116000809"/>
                    </a:ext>
                  </a:extLst>
                </a:gridCol>
                <a:gridCol w="408074">
                  <a:extLst>
                    <a:ext uri="{9D8B030D-6E8A-4147-A177-3AD203B41FA5}">
                      <a16:colId xmlns:a16="http://schemas.microsoft.com/office/drawing/2014/main" val="2596954940"/>
                    </a:ext>
                  </a:extLst>
                </a:gridCol>
                <a:gridCol w="408074">
                  <a:extLst>
                    <a:ext uri="{9D8B030D-6E8A-4147-A177-3AD203B41FA5}">
                      <a16:colId xmlns:a16="http://schemas.microsoft.com/office/drawing/2014/main" val="2871458845"/>
                    </a:ext>
                  </a:extLst>
                </a:gridCol>
                <a:gridCol w="408074">
                  <a:extLst>
                    <a:ext uri="{9D8B030D-6E8A-4147-A177-3AD203B41FA5}">
                      <a16:colId xmlns:a16="http://schemas.microsoft.com/office/drawing/2014/main" val="4897901"/>
                    </a:ext>
                  </a:extLst>
                </a:gridCol>
                <a:gridCol w="408074">
                  <a:extLst>
                    <a:ext uri="{9D8B030D-6E8A-4147-A177-3AD203B41FA5}">
                      <a16:colId xmlns:a16="http://schemas.microsoft.com/office/drawing/2014/main" val="1170214802"/>
                    </a:ext>
                  </a:extLst>
                </a:gridCol>
                <a:gridCol w="408074">
                  <a:extLst>
                    <a:ext uri="{9D8B030D-6E8A-4147-A177-3AD203B41FA5}">
                      <a16:colId xmlns:a16="http://schemas.microsoft.com/office/drawing/2014/main" val="4260265017"/>
                    </a:ext>
                  </a:extLst>
                </a:gridCol>
                <a:gridCol w="408074">
                  <a:extLst>
                    <a:ext uri="{9D8B030D-6E8A-4147-A177-3AD203B41FA5}">
                      <a16:colId xmlns:a16="http://schemas.microsoft.com/office/drawing/2014/main" val="2562255146"/>
                    </a:ext>
                  </a:extLst>
                </a:gridCol>
                <a:gridCol w="408074">
                  <a:extLst>
                    <a:ext uri="{9D8B030D-6E8A-4147-A177-3AD203B41FA5}">
                      <a16:colId xmlns:a16="http://schemas.microsoft.com/office/drawing/2014/main" val="602728734"/>
                    </a:ext>
                  </a:extLst>
                </a:gridCol>
                <a:gridCol w="408074">
                  <a:extLst>
                    <a:ext uri="{9D8B030D-6E8A-4147-A177-3AD203B41FA5}">
                      <a16:colId xmlns:a16="http://schemas.microsoft.com/office/drawing/2014/main" val="2922409456"/>
                    </a:ext>
                  </a:extLst>
                </a:gridCol>
                <a:gridCol w="408074">
                  <a:extLst>
                    <a:ext uri="{9D8B030D-6E8A-4147-A177-3AD203B41FA5}">
                      <a16:colId xmlns:a16="http://schemas.microsoft.com/office/drawing/2014/main" val="3802805160"/>
                    </a:ext>
                  </a:extLst>
                </a:gridCol>
                <a:gridCol w="408074">
                  <a:extLst>
                    <a:ext uri="{9D8B030D-6E8A-4147-A177-3AD203B41FA5}">
                      <a16:colId xmlns:a16="http://schemas.microsoft.com/office/drawing/2014/main" val="463112176"/>
                    </a:ext>
                  </a:extLst>
                </a:gridCol>
                <a:gridCol w="408074">
                  <a:extLst>
                    <a:ext uri="{9D8B030D-6E8A-4147-A177-3AD203B41FA5}">
                      <a16:colId xmlns:a16="http://schemas.microsoft.com/office/drawing/2014/main" val="1030858026"/>
                    </a:ext>
                  </a:extLst>
                </a:gridCol>
                <a:gridCol w="408074">
                  <a:extLst>
                    <a:ext uri="{9D8B030D-6E8A-4147-A177-3AD203B41FA5}">
                      <a16:colId xmlns:a16="http://schemas.microsoft.com/office/drawing/2014/main" val="2096054215"/>
                    </a:ext>
                  </a:extLst>
                </a:gridCol>
                <a:gridCol w="408074">
                  <a:extLst>
                    <a:ext uri="{9D8B030D-6E8A-4147-A177-3AD203B41FA5}">
                      <a16:colId xmlns:a16="http://schemas.microsoft.com/office/drawing/2014/main" val="3115698445"/>
                    </a:ext>
                  </a:extLst>
                </a:gridCol>
                <a:gridCol w="408074">
                  <a:extLst>
                    <a:ext uri="{9D8B030D-6E8A-4147-A177-3AD203B41FA5}">
                      <a16:colId xmlns:a16="http://schemas.microsoft.com/office/drawing/2014/main" val="3379373130"/>
                    </a:ext>
                  </a:extLst>
                </a:gridCol>
                <a:gridCol w="408074">
                  <a:extLst>
                    <a:ext uri="{9D8B030D-6E8A-4147-A177-3AD203B41FA5}">
                      <a16:colId xmlns:a16="http://schemas.microsoft.com/office/drawing/2014/main" val="3440886447"/>
                    </a:ext>
                  </a:extLst>
                </a:gridCol>
                <a:gridCol w="408074">
                  <a:extLst>
                    <a:ext uri="{9D8B030D-6E8A-4147-A177-3AD203B41FA5}">
                      <a16:colId xmlns:a16="http://schemas.microsoft.com/office/drawing/2014/main" val="3772107058"/>
                    </a:ext>
                  </a:extLst>
                </a:gridCol>
                <a:gridCol w="408074">
                  <a:extLst>
                    <a:ext uri="{9D8B030D-6E8A-4147-A177-3AD203B41FA5}">
                      <a16:colId xmlns:a16="http://schemas.microsoft.com/office/drawing/2014/main" val="3882011690"/>
                    </a:ext>
                  </a:extLst>
                </a:gridCol>
                <a:gridCol w="408074">
                  <a:extLst>
                    <a:ext uri="{9D8B030D-6E8A-4147-A177-3AD203B41FA5}">
                      <a16:colId xmlns:a16="http://schemas.microsoft.com/office/drawing/2014/main" val="2001513010"/>
                    </a:ext>
                  </a:extLst>
                </a:gridCol>
              </a:tblGrid>
              <a:tr h="418547">
                <a:tc>
                  <a:txBody>
                    <a:bodyPr/>
                    <a:lstStyle/>
                    <a:p>
                      <a:pPr algn="ctr"/>
                      <a:r>
                        <a:rPr lang="en-GB" sz="2000" b="1" dirty="0">
                          <a:solidFill>
                            <a:schemeClr val="bg2">
                              <a:lumMod val="25000"/>
                            </a:schemeClr>
                          </a:solidFill>
                          <a:latin typeface="Century Gothic" panose="020B0502020202020204" pitchFamily="34" charset="0"/>
                        </a:rPr>
                        <a:t>-10</a:t>
                      </a: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bg2">
                              <a:lumMod val="25000"/>
                            </a:schemeClr>
                          </a:solidFill>
                          <a:latin typeface="Century Gothic" panose="020B0502020202020204" pitchFamily="34" charset="0"/>
                        </a:rPr>
                        <a:t>10</a:t>
                      </a: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1260477"/>
                  </a:ext>
                </a:extLst>
              </a:tr>
            </a:tbl>
          </a:graphicData>
        </a:graphic>
      </p:graphicFrame>
      <p:grpSp>
        <p:nvGrpSpPr>
          <p:cNvPr id="24" name="Group 23">
            <a:extLst>
              <a:ext uri="{FF2B5EF4-FFF2-40B4-BE49-F238E27FC236}">
                <a16:creationId xmlns:a16="http://schemas.microsoft.com/office/drawing/2014/main" id="{5EC05A25-52BC-4AAB-8859-A653900F5D5F}"/>
              </a:ext>
            </a:extLst>
          </p:cNvPr>
          <p:cNvGrpSpPr/>
          <p:nvPr/>
        </p:nvGrpSpPr>
        <p:grpSpPr>
          <a:xfrm>
            <a:off x="1146279" y="2065264"/>
            <a:ext cx="291547" cy="804350"/>
            <a:chOff x="1364977" y="1878107"/>
            <a:chExt cx="291547" cy="804350"/>
          </a:xfrm>
        </p:grpSpPr>
        <p:cxnSp>
          <p:nvCxnSpPr>
            <p:cNvPr id="25" name="Straight Arrow Connector 24">
              <a:extLst>
                <a:ext uri="{FF2B5EF4-FFF2-40B4-BE49-F238E27FC236}">
                  <a16:creationId xmlns:a16="http://schemas.microsoft.com/office/drawing/2014/main" id="{5343C2D8-B7BB-47D1-8DEA-ADF990D31573}"/>
                </a:ext>
              </a:extLst>
            </p:cNvPr>
            <p:cNvCxnSpPr/>
            <p:nvPr/>
          </p:nvCxnSpPr>
          <p:spPr>
            <a:xfrm>
              <a:off x="1510750"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C27E401-BBCE-4745-BC23-D68CE59E1D7D}"/>
                </a:ext>
              </a:extLst>
            </p:cNvPr>
            <p:cNvSpPr txBox="1"/>
            <p:nvPr/>
          </p:nvSpPr>
          <p:spPr>
            <a:xfrm>
              <a:off x="1364977"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A</a:t>
              </a:r>
              <a:endParaRPr lang="en-US" sz="2400" b="1" dirty="0">
                <a:solidFill>
                  <a:schemeClr val="bg2">
                    <a:lumMod val="25000"/>
                  </a:schemeClr>
                </a:solidFill>
                <a:latin typeface="Century Gothic" panose="020B0502020202020204" pitchFamily="34" charset="0"/>
              </a:endParaRPr>
            </a:p>
          </p:txBody>
        </p:sp>
      </p:grpSp>
      <p:grpSp>
        <p:nvGrpSpPr>
          <p:cNvPr id="27" name="Group 26">
            <a:extLst>
              <a:ext uri="{FF2B5EF4-FFF2-40B4-BE49-F238E27FC236}">
                <a16:creationId xmlns:a16="http://schemas.microsoft.com/office/drawing/2014/main" id="{50177505-11AD-4FDC-897F-3FE7B5EF344E}"/>
              </a:ext>
            </a:extLst>
          </p:cNvPr>
          <p:cNvGrpSpPr/>
          <p:nvPr/>
        </p:nvGrpSpPr>
        <p:grpSpPr>
          <a:xfrm>
            <a:off x="1965105" y="2065264"/>
            <a:ext cx="291547" cy="804350"/>
            <a:chOff x="3650977" y="1878107"/>
            <a:chExt cx="291547" cy="804350"/>
          </a:xfrm>
        </p:grpSpPr>
        <p:cxnSp>
          <p:nvCxnSpPr>
            <p:cNvPr id="28" name="Straight Arrow Connector 27">
              <a:extLst>
                <a:ext uri="{FF2B5EF4-FFF2-40B4-BE49-F238E27FC236}">
                  <a16:creationId xmlns:a16="http://schemas.microsoft.com/office/drawing/2014/main" id="{74132C6E-ED58-44E3-8B46-CDA92C21C62A}"/>
                </a:ext>
              </a:extLst>
            </p:cNvPr>
            <p:cNvCxnSpPr/>
            <p:nvPr/>
          </p:nvCxnSpPr>
          <p:spPr>
            <a:xfrm>
              <a:off x="3796751"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E50E9D6-8627-4C54-BA1D-5007D6C371CA}"/>
                </a:ext>
              </a:extLst>
            </p:cNvPr>
            <p:cNvSpPr txBox="1"/>
            <p:nvPr/>
          </p:nvSpPr>
          <p:spPr>
            <a:xfrm>
              <a:off x="3650977"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B</a:t>
              </a:r>
              <a:endParaRPr lang="en-US" sz="2400" b="1" dirty="0">
                <a:solidFill>
                  <a:schemeClr val="bg2">
                    <a:lumMod val="25000"/>
                  </a:schemeClr>
                </a:solidFill>
                <a:latin typeface="Century Gothic" panose="020B0502020202020204" pitchFamily="34" charset="0"/>
              </a:endParaRPr>
            </a:p>
          </p:txBody>
        </p:sp>
      </p:grpSp>
      <p:grpSp>
        <p:nvGrpSpPr>
          <p:cNvPr id="30" name="Group 29">
            <a:extLst>
              <a:ext uri="{FF2B5EF4-FFF2-40B4-BE49-F238E27FC236}">
                <a16:creationId xmlns:a16="http://schemas.microsoft.com/office/drawing/2014/main" id="{FF99A466-7D78-4B03-9773-E28B20B075DC}"/>
              </a:ext>
            </a:extLst>
          </p:cNvPr>
          <p:cNvGrpSpPr/>
          <p:nvPr/>
        </p:nvGrpSpPr>
        <p:grpSpPr>
          <a:xfrm>
            <a:off x="3597900" y="2065265"/>
            <a:ext cx="291547" cy="804349"/>
            <a:chOff x="5174975" y="1878108"/>
            <a:chExt cx="291547" cy="804349"/>
          </a:xfrm>
        </p:grpSpPr>
        <p:cxnSp>
          <p:nvCxnSpPr>
            <p:cNvPr id="31" name="Straight Arrow Connector 30">
              <a:extLst>
                <a:ext uri="{FF2B5EF4-FFF2-40B4-BE49-F238E27FC236}">
                  <a16:creationId xmlns:a16="http://schemas.microsoft.com/office/drawing/2014/main" id="{81F6C760-460E-4A65-9FCD-95C6B1F5B62A}"/>
                </a:ext>
              </a:extLst>
            </p:cNvPr>
            <p:cNvCxnSpPr/>
            <p:nvPr/>
          </p:nvCxnSpPr>
          <p:spPr>
            <a:xfrm>
              <a:off x="5320749"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FF6BB98-58FF-4D19-BDAA-7CBD35D96FBA}"/>
                </a:ext>
              </a:extLst>
            </p:cNvPr>
            <p:cNvSpPr txBox="1"/>
            <p:nvPr/>
          </p:nvSpPr>
          <p:spPr>
            <a:xfrm>
              <a:off x="5174975" y="1878108"/>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C</a:t>
              </a:r>
              <a:endParaRPr lang="en-US" sz="2400" b="1" dirty="0">
                <a:solidFill>
                  <a:schemeClr val="bg2">
                    <a:lumMod val="25000"/>
                  </a:schemeClr>
                </a:solidFill>
                <a:latin typeface="Century Gothic" panose="020B0502020202020204" pitchFamily="34" charset="0"/>
              </a:endParaRPr>
            </a:p>
          </p:txBody>
        </p:sp>
      </p:grpSp>
      <p:grpSp>
        <p:nvGrpSpPr>
          <p:cNvPr id="33" name="Group 32">
            <a:extLst>
              <a:ext uri="{FF2B5EF4-FFF2-40B4-BE49-F238E27FC236}">
                <a16:creationId xmlns:a16="http://schemas.microsoft.com/office/drawing/2014/main" id="{75594147-68B2-4FD2-8F70-931843CCCBA0}"/>
              </a:ext>
            </a:extLst>
          </p:cNvPr>
          <p:cNvGrpSpPr/>
          <p:nvPr/>
        </p:nvGrpSpPr>
        <p:grpSpPr>
          <a:xfrm>
            <a:off x="4414306" y="2065264"/>
            <a:ext cx="291547" cy="804350"/>
            <a:chOff x="7474225" y="1878107"/>
            <a:chExt cx="291547" cy="804350"/>
          </a:xfrm>
        </p:grpSpPr>
        <p:cxnSp>
          <p:nvCxnSpPr>
            <p:cNvPr id="34" name="Straight Arrow Connector 33">
              <a:extLst>
                <a:ext uri="{FF2B5EF4-FFF2-40B4-BE49-F238E27FC236}">
                  <a16:creationId xmlns:a16="http://schemas.microsoft.com/office/drawing/2014/main" id="{8A88B048-31A8-4A8D-A249-C13501952C5B}"/>
                </a:ext>
              </a:extLst>
            </p:cNvPr>
            <p:cNvCxnSpPr/>
            <p:nvPr/>
          </p:nvCxnSpPr>
          <p:spPr>
            <a:xfrm>
              <a:off x="7619997"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4E25427-2DEB-45C8-8638-E1D82B2D1930}"/>
                </a:ext>
              </a:extLst>
            </p:cNvPr>
            <p:cNvSpPr txBox="1"/>
            <p:nvPr/>
          </p:nvSpPr>
          <p:spPr>
            <a:xfrm>
              <a:off x="7474225"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D</a:t>
              </a:r>
              <a:endParaRPr lang="en-US" sz="2400" b="1" dirty="0">
                <a:solidFill>
                  <a:schemeClr val="bg2">
                    <a:lumMod val="25000"/>
                  </a:schemeClr>
                </a:solidFill>
                <a:latin typeface="Century Gothic" panose="020B0502020202020204" pitchFamily="34" charset="0"/>
              </a:endParaRPr>
            </a:p>
          </p:txBody>
        </p:sp>
      </p:grpSp>
      <p:grpSp>
        <p:nvGrpSpPr>
          <p:cNvPr id="36" name="Group 35">
            <a:extLst>
              <a:ext uri="{FF2B5EF4-FFF2-40B4-BE49-F238E27FC236}">
                <a16:creationId xmlns:a16="http://schemas.microsoft.com/office/drawing/2014/main" id="{E9D5DA97-3800-4717-91C3-36BB323DE7DB}"/>
              </a:ext>
            </a:extLst>
          </p:cNvPr>
          <p:cNvGrpSpPr/>
          <p:nvPr/>
        </p:nvGrpSpPr>
        <p:grpSpPr>
          <a:xfrm>
            <a:off x="6041535" y="2065264"/>
            <a:ext cx="291547" cy="804350"/>
            <a:chOff x="7474225" y="1878107"/>
            <a:chExt cx="291547" cy="804350"/>
          </a:xfrm>
        </p:grpSpPr>
        <p:cxnSp>
          <p:nvCxnSpPr>
            <p:cNvPr id="37" name="Straight Arrow Connector 36">
              <a:extLst>
                <a:ext uri="{FF2B5EF4-FFF2-40B4-BE49-F238E27FC236}">
                  <a16:creationId xmlns:a16="http://schemas.microsoft.com/office/drawing/2014/main" id="{CE4CE9B5-99A1-4445-8D85-590EC0BBB76F}"/>
                </a:ext>
              </a:extLst>
            </p:cNvPr>
            <p:cNvCxnSpPr/>
            <p:nvPr/>
          </p:nvCxnSpPr>
          <p:spPr>
            <a:xfrm>
              <a:off x="7619997"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F2CADC8-3DB3-4C95-86D9-19F98203FD31}"/>
                </a:ext>
              </a:extLst>
            </p:cNvPr>
            <p:cNvSpPr txBox="1"/>
            <p:nvPr/>
          </p:nvSpPr>
          <p:spPr>
            <a:xfrm>
              <a:off x="7474225"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E</a:t>
              </a:r>
              <a:endParaRPr lang="en-US" sz="2400" b="1" dirty="0">
                <a:solidFill>
                  <a:schemeClr val="bg2">
                    <a:lumMod val="25000"/>
                  </a:schemeClr>
                </a:solidFill>
                <a:latin typeface="Century Gothic" panose="020B0502020202020204" pitchFamily="34" charset="0"/>
              </a:endParaRPr>
            </a:p>
          </p:txBody>
        </p:sp>
      </p:grpSp>
      <p:grpSp>
        <p:nvGrpSpPr>
          <p:cNvPr id="39" name="Group 38">
            <a:extLst>
              <a:ext uri="{FF2B5EF4-FFF2-40B4-BE49-F238E27FC236}">
                <a16:creationId xmlns:a16="http://schemas.microsoft.com/office/drawing/2014/main" id="{026DA3AD-341A-4849-B3E1-8793D965DAF0}"/>
              </a:ext>
            </a:extLst>
          </p:cNvPr>
          <p:cNvGrpSpPr/>
          <p:nvPr/>
        </p:nvGrpSpPr>
        <p:grpSpPr>
          <a:xfrm>
            <a:off x="59531" y="6454317"/>
            <a:ext cx="1238534" cy="403683"/>
            <a:chOff x="68077" y="6454317"/>
            <a:chExt cx="1238534" cy="403683"/>
          </a:xfrm>
        </p:grpSpPr>
        <p:sp>
          <p:nvSpPr>
            <p:cNvPr id="40" name="TextBox 39">
              <a:extLst>
                <a:ext uri="{FF2B5EF4-FFF2-40B4-BE49-F238E27FC236}">
                  <a16:creationId xmlns:a16="http://schemas.microsoft.com/office/drawing/2014/main" id="{2339DDF7-0D9C-493D-9538-D8ACDBAE1D9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41" name="Picture 40" descr="A close up of a sign&#10;&#10;Description generated with high confidence">
              <a:extLst>
                <a:ext uri="{FF2B5EF4-FFF2-40B4-BE49-F238E27FC236}">
                  <a16:creationId xmlns:a16="http://schemas.microsoft.com/office/drawing/2014/main" id="{E92205D3-9E21-4D94-9636-8FED31E3B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7544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number does each arrow point to?</a:t>
            </a: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algn="ctr"/>
            <a:endParaRPr lang="en-GB" b="1" dirty="0">
              <a:solidFill>
                <a:schemeClr val="bg2">
                  <a:lumMod val="25000"/>
                </a:schemeClr>
              </a:solidFill>
              <a:latin typeface="Century Gothic" panose="020B0502020202020204" pitchFamily="34" charset="0"/>
            </a:endParaRPr>
          </a:p>
          <a:p>
            <a:pPr marL="88900" algn="ctr"/>
            <a:endParaRPr lang="en-GB" sz="20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E2864B06-7E13-4579-9032-9161FDAFD84C}"/>
              </a:ext>
            </a:extLst>
          </p:cNvPr>
          <p:cNvGraphicFramePr>
            <a:graphicFrameLocks noGrp="1"/>
          </p:cNvGraphicFramePr>
          <p:nvPr/>
        </p:nvGraphicFramePr>
        <p:xfrm>
          <a:off x="479340" y="2894493"/>
          <a:ext cx="8161480" cy="418548"/>
        </p:xfrm>
        <a:graphic>
          <a:graphicData uri="http://schemas.openxmlformats.org/drawingml/2006/table">
            <a:tbl>
              <a:tblPr firstRow="1" bandRow="1">
                <a:tableStyleId>{5940675A-B579-460E-94D1-54222C63F5DA}</a:tableStyleId>
              </a:tblPr>
              <a:tblGrid>
                <a:gridCol w="408074">
                  <a:extLst>
                    <a:ext uri="{9D8B030D-6E8A-4147-A177-3AD203B41FA5}">
                      <a16:colId xmlns:a16="http://schemas.microsoft.com/office/drawing/2014/main" val="1602418971"/>
                    </a:ext>
                  </a:extLst>
                </a:gridCol>
                <a:gridCol w="408074">
                  <a:extLst>
                    <a:ext uri="{9D8B030D-6E8A-4147-A177-3AD203B41FA5}">
                      <a16:colId xmlns:a16="http://schemas.microsoft.com/office/drawing/2014/main" val="651584662"/>
                    </a:ext>
                  </a:extLst>
                </a:gridCol>
                <a:gridCol w="408074">
                  <a:extLst>
                    <a:ext uri="{9D8B030D-6E8A-4147-A177-3AD203B41FA5}">
                      <a16:colId xmlns:a16="http://schemas.microsoft.com/office/drawing/2014/main" val="2116000809"/>
                    </a:ext>
                  </a:extLst>
                </a:gridCol>
                <a:gridCol w="408074">
                  <a:extLst>
                    <a:ext uri="{9D8B030D-6E8A-4147-A177-3AD203B41FA5}">
                      <a16:colId xmlns:a16="http://schemas.microsoft.com/office/drawing/2014/main" val="2596954940"/>
                    </a:ext>
                  </a:extLst>
                </a:gridCol>
                <a:gridCol w="408074">
                  <a:extLst>
                    <a:ext uri="{9D8B030D-6E8A-4147-A177-3AD203B41FA5}">
                      <a16:colId xmlns:a16="http://schemas.microsoft.com/office/drawing/2014/main" val="2871458845"/>
                    </a:ext>
                  </a:extLst>
                </a:gridCol>
                <a:gridCol w="408074">
                  <a:extLst>
                    <a:ext uri="{9D8B030D-6E8A-4147-A177-3AD203B41FA5}">
                      <a16:colId xmlns:a16="http://schemas.microsoft.com/office/drawing/2014/main" val="4897901"/>
                    </a:ext>
                  </a:extLst>
                </a:gridCol>
                <a:gridCol w="408074">
                  <a:extLst>
                    <a:ext uri="{9D8B030D-6E8A-4147-A177-3AD203B41FA5}">
                      <a16:colId xmlns:a16="http://schemas.microsoft.com/office/drawing/2014/main" val="1170214802"/>
                    </a:ext>
                  </a:extLst>
                </a:gridCol>
                <a:gridCol w="408074">
                  <a:extLst>
                    <a:ext uri="{9D8B030D-6E8A-4147-A177-3AD203B41FA5}">
                      <a16:colId xmlns:a16="http://schemas.microsoft.com/office/drawing/2014/main" val="4260265017"/>
                    </a:ext>
                  </a:extLst>
                </a:gridCol>
                <a:gridCol w="408074">
                  <a:extLst>
                    <a:ext uri="{9D8B030D-6E8A-4147-A177-3AD203B41FA5}">
                      <a16:colId xmlns:a16="http://schemas.microsoft.com/office/drawing/2014/main" val="2562255146"/>
                    </a:ext>
                  </a:extLst>
                </a:gridCol>
                <a:gridCol w="408074">
                  <a:extLst>
                    <a:ext uri="{9D8B030D-6E8A-4147-A177-3AD203B41FA5}">
                      <a16:colId xmlns:a16="http://schemas.microsoft.com/office/drawing/2014/main" val="602728734"/>
                    </a:ext>
                  </a:extLst>
                </a:gridCol>
                <a:gridCol w="408074">
                  <a:extLst>
                    <a:ext uri="{9D8B030D-6E8A-4147-A177-3AD203B41FA5}">
                      <a16:colId xmlns:a16="http://schemas.microsoft.com/office/drawing/2014/main" val="2922409456"/>
                    </a:ext>
                  </a:extLst>
                </a:gridCol>
                <a:gridCol w="408074">
                  <a:extLst>
                    <a:ext uri="{9D8B030D-6E8A-4147-A177-3AD203B41FA5}">
                      <a16:colId xmlns:a16="http://schemas.microsoft.com/office/drawing/2014/main" val="3802805160"/>
                    </a:ext>
                  </a:extLst>
                </a:gridCol>
                <a:gridCol w="408074">
                  <a:extLst>
                    <a:ext uri="{9D8B030D-6E8A-4147-A177-3AD203B41FA5}">
                      <a16:colId xmlns:a16="http://schemas.microsoft.com/office/drawing/2014/main" val="463112176"/>
                    </a:ext>
                  </a:extLst>
                </a:gridCol>
                <a:gridCol w="408074">
                  <a:extLst>
                    <a:ext uri="{9D8B030D-6E8A-4147-A177-3AD203B41FA5}">
                      <a16:colId xmlns:a16="http://schemas.microsoft.com/office/drawing/2014/main" val="1030858026"/>
                    </a:ext>
                  </a:extLst>
                </a:gridCol>
                <a:gridCol w="408074">
                  <a:extLst>
                    <a:ext uri="{9D8B030D-6E8A-4147-A177-3AD203B41FA5}">
                      <a16:colId xmlns:a16="http://schemas.microsoft.com/office/drawing/2014/main" val="2096054215"/>
                    </a:ext>
                  </a:extLst>
                </a:gridCol>
                <a:gridCol w="408074">
                  <a:extLst>
                    <a:ext uri="{9D8B030D-6E8A-4147-A177-3AD203B41FA5}">
                      <a16:colId xmlns:a16="http://schemas.microsoft.com/office/drawing/2014/main" val="3115698445"/>
                    </a:ext>
                  </a:extLst>
                </a:gridCol>
                <a:gridCol w="408074">
                  <a:extLst>
                    <a:ext uri="{9D8B030D-6E8A-4147-A177-3AD203B41FA5}">
                      <a16:colId xmlns:a16="http://schemas.microsoft.com/office/drawing/2014/main" val="3379373130"/>
                    </a:ext>
                  </a:extLst>
                </a:gridCol>
                <a:gridCol w="408074">
                  <a:extLst>
                    <a:ext uri="{9D8B030D-6E8A-4147-A177-3AD203B41FA5}">
                      <a16:colId xmlns:a16="http://schemas.microsoft.com/office/drawing/2014/main" val="3440886447"/>
                    </a:ext>
                  </a:extLst>
                </a:gridCol>
                <a:gridCol w="408074">
                  <a:extLst>
                    <a:ext uri="{9D8B030D-6E8A-4147-A177-3AD203B41FA5}">
                      <a16:colId xmlns:a16="http://schemas.microsoft.com/office/drawing/2014/main" val="3772107058"/>
                    </a:ext>
                  </a:extLst>
                </a:gridCol>
                <a:gridCol w="408074">
                  <a:extLst>
                    <a:ext uri="{9D8B030D-6E8A-4147-A177-3AD203B41FA5}">
                      <a16:colId xmlns:a16="http://schemas.microsoft.com/office/drawing/2014/main" val="3882011690"/>
                    </a:ext>
                  </a:extLst>
                </a:gridCol>
              </a:tblGrid>
              <a:tr h="418548">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US" dirty="0"/>
                    </a:p>
                  </a:txBody>
                  <a:tcP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361260477"/>
                  </a:ext>
                </a:extLst>
              </a:tr>
            </a:tbl>
          </a:graphicData>
        </a:graphic>
      </p:graphicFrame>
      <p:graphicFrame>
        <p:nvGraphicFramePr>
          <p:cNvPr id="51" name="Table 50">
            <a:extLst>
              <a:ext uri="{FF2B5EF4-FFF2-40B4-BE49-F238E27FC236}">
                <a16:creationId xmlns:a16="http://schemas.microsoft.com/office/drawing/2014/main" id="{A0804819-90FC-4235-BCDC-E445C4C8E400}"/>
              </a:ext>
            </a:extLst>
          </p:cNvPr>
          <p:cNvGraphicFramePr>
            <a:graphicFrameLocks noGrp="1"/>
          </p:cNvGraphicFramePr>
          <p:nvPr>
            <p:extLst>
              <p:ext uri="{D42A27DB-BD31-4B8C-83A1-F6EECF244321}">
                <p14:modId xmlns:p14="http://schemas.microsoft.com/office/powerpoint/2010/main" val="2691996441"/>
              </p:ext>
            </p:extLst>
          </p:nvPr>
        </p:nvGraphicFramePr>
        <p:xfrm>
          <a:off x="288555" y="3336290"/>
          <a:ext cx="8569554" cy="418547"/>
        </p:xfrm>
        <a:graphic>
          <a:graphicData uri="http://schemas.openxmlformats.org/drawingml/2006/table">
            <a:tbl>
              <a:tblPr firstRow="1" bandRow="1">
                <a:tableStyleId>{5940675A-B579-460E-94D1-54222C63F5DA}</a:tableStyleId>
              </a:tblPr>
              <a:tblGrid>
                <a:gridCol w="408074">
                  <a:extLst>
                    <a:ext uri="{9D8B030D-6E8A-4147-A177-3AD203B41FA5}">
                      <a16:colId xmlns:a16="http://schemas.microsoft.com/office/drawing/2014/main" val="1602418971"/>
                    </a:ext>
                  </a:extLst>
                </a:gridCol>
                <a:gridCol w="408074">
                  <a:extLst>
                    <a:ext uri="{9D8B030D-6E8A-4147-A177-3AD203B41FA5}">
                      <a16:colId xmlns:a16="http://schemas.microsoft.com/office/drawing/2014/main" val="651584662"/>
                    </a:ext>
                  </a:extLst>
                </a:gridCol>
                <a:gridCol w="408074">
                  <a:extLst>
                    <a:ext uri="{9D8B030D-6E8A-4147-A177-3AD203B41FA5}">
                      <a16:colId xmlns:a16="http://schemas.microsoft.com/office/drawing/2014/main" val="2116000809"/>
                    </a:ext>
                  </a:extLst>
                </a:gridCol>
                <a:gridCol w="408074">
                  <a:extLst>
                    <a:ext uri="{9D8B030D-6E8A-4147-A177-3AD203B41FA5}">
                      <a16:colId xmlns:a16="http://schemas.microsoft.com/office/drawing/2014/main" val="2596954940"/>
                    </a:ext>
                  </a:extLst>
                </a:gridCol>
                <a:gridCol w="408074">
                  <a:extLst>
                    <a:ext uri="{9D8B030D-6E8A-4147-A177-3AD203B41FA5}">
                      <a16:colId xmlns:a16="http://schemas.microsoft.com/office/drawing/2014/main" val="2871458845"/>
                    </a:ext>
                  </a:extLst>
                </a:gridCol>
                <a:gridCol w="408074">
                  <a:extLst>
                    <a:ext uri="{9D8B030D-6E8A-4147-A177-3AD203B41FA5}">
                      <a16:colId xmlns:a16="http://schemas.microsoft.com/office/drawing/2014/main" val="4897901"/>
                    </a:ext>
                  </a:extLst>
                </a:gridCol>
                <a:gridCol w="408074">
                  <a:extLst>
                    <a:ext uri="{9D8B030D-6E8A-4147-A177-3AD203B41FA5}">
                      <a16:colId xmlns:a16="http://schemas.microsoft.com/office/drawing/2014/main" val="1170214802"/>
                    </a:ext>
                  </a:extLst>
                </a:gridCol>
                <a:gridCol w="408074">
                  <a:extLst>
                    <a:ext uri="{9D8B030D-6E8A-4147-A177-3AD203B41FA5}">
                      <a16:colId xmlns:a16="http://schemas.microsoft.com/office/drawing/2014/main" val="4260265017"/>
                    </a:ext>
                  </a:extLst>
                </a:gridCol>
                <a:gridCol w="408074">
                  <a:extLst>
                    <a:ext uri="{9D8B030D-6E8A-4147-A177-3AD203B41FA5}">
                      <a16:colId xmlns:a16="http://schemas.microsoft.com/office/drawing/2014/main" val="2562255146"/>
                    </a:ext>
                  </a:extLst>
                </a:gridCol>
                <a:gridCol w="408074">
                  <a:extLst>
                    <a:ext uri="{9D8B030D-6E8A-4147-A177-3AD203B41FA5}">
                      <a16:colId xmlns:a16="http://schemas.microsoft.com/office/drawing/2014/main" val="602728734"/>
                    </a:ext>
                  </a:extLst>
                </a:gridCol>
                <a:gridCol w="408074">
                  <a:extLst>
                    <a:ext uri="{9D8B030D-6E8A-4147-A177-3AD203B41FA5}">
                      <a16:colId xmlns:a16="http://schemas.microsoft.com/office/drawing/2014/main" val="2922409456"/>
                    </a:ext>
                  </a:extLst>
                </a:gridCol>
                <a:gridCol w="408074">
                  <a:extLst>
                    <a:ext uri="{9D8B030D-6E8A-4147-A177-3AD203B41FA5}">
                      <a16:colId xmlns:a16="http://schemas.microsoft.com/office/drawing/2014/main" val="3802805160"/>
                    </a:ext>
                  </a:extLst>
                </a:gridCol>
                <a:gridCol w="408074">
                  <a:extLst>
                    <a:ext uri="{9D8B030D-6E8A-4147-A177-3AD203B41FA5}">
                      <a16:colId xmlns:a16="http://schemas.microsoft.com/office/drawing/2014/main" val="463112176"/>
                    </a:ext>
                  </a:extLst>
                </a:gridCol>
                <a:gridCol w="408074">
                  <a:extLst>
                    <a:ext uri="{9D8B030D-6E8A-4147-A177-3AD203B41FA5}">
                      <a16:colId xmlns:a16="http://schemas.microsoft.com/office/drawing/2014/main" val="1030858026"/>
                    </a:ext>
                  </a:extLst>
                </a:gridCol>
                <a:gridCol w="408074">
                  <a:extLst>
                    <a:ext uri="{9D8B030D-6E8A-4147-A177-3AD203B41FA5}">
                      <a16:colId xmlns:a16="http://schemas.microsoft.com/office/drawing/2014/main" val="2096054215"/>
                    </a:ext>
                  </a:extLst>
                </a:gridCol>
                <a:gridCol w="408074">
                  <a:extLst>
                    <a:ext uri="{9D8B030D-6E8A-4147-A177-3AD203B41FA5}">
                      <a16:colId xmlns:a16="http://schemas.microsoft.com/office/drawing/2014/main" val="3115698445"/>
                    </a:ext>
                  </a:extLst>
                </a:gridCol>
                <a:gridCol w="408074">
                  <a:extLst>
                    <a:ext uri="{9D8B030D-6E8A-4147-A177-3AD203B41FA5}">
                      <a16:colId xmlns:a16="http://schemas.microsoft.com/office/drawing/2014/main" val="3379373130"/>
                    </a:ext>
                  </a:extLst>
                </a:gridCol>
                <a:gridCol w="408074">
                  <a:extLst>
                    <a:ext uri="{9D8B030D-6E8A-4147-A177-3AD203B41FA5}">
                      <a16:colId xmlns:a16="http://schemas.microsoft.com/office/drawing/2014/main" val="3440886447"/>
                    </a:ext>
                  </a:extLst>
                </a:gridCol>
                <a:gridCol w="408074">
                  <a:extLst>
                    <a:ext uri="{9D8B030D-6E8A-4147-A177-3AD203B41FA5}">
                      <a16:colId xmlns:a16="http://schemas.microsoft.com/office/drawing/2014/main" val="3772107058"/>
                    </a:ext>
                  </a:extLst>
                </a:gridCol>
                <a:gridCol w="408074">
                  <a:extLst>
                    <a:ext uri="{9D8B030D-6E8A-4147-A177-3AD203B41FA5}">
                      <a16:colId xmlns:a16="http://schemas.microsoft.com/office/drawing/2014/main" val="3882011690"/>
                    </a:ext>
                  </a:extLst>
                </a:gridCol>
                <a:gridCol w="408074">
                  <a:extLst>
                    <a:ext uri="{9D8B030D-6E8A-4147-A177-3AD203B41FA5}">
                      <a16:colId xmlns:a16="http://schemas.microsoft.com/office/drawing/2014/main" val="2001513010"/>
                    </a:ext>
                  </a:extLst>
                </a:gridCol>
              </a:tblGrid>
              <a:tr h="418547">
                <a:tc>
                  <a:txBody>
                    <a:bodyPr/>
                    <a:lstStyle/>
                    <a:p>
                      <a:pPr algn="ctr"/>
                      <a:r>
                        <a:rPr lang="en-GB" sz="2000" b="1" dirty="0">
                          <a:solidFill>
                            <a:schemeClr val="bg2">
                              <a:lumMod val="25000"/>
                            </a:schemeClr>
                          </a:solidFill>
                          <a:latin typeface="Century Gothic" panose="020B0502020202020204" pitchFamily="34" charset="0"/>
                        </a:rPr>
                        <a:t>-10</a:t>
                      </a: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-8</a:t>
                      </a: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-6</a:t>
                      </a: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a:solidFill>
                            <a:srgbClr val="FF0000"/>
                          </a:solidFill>
                          <a:latin typeface="Century Gothic" panose="020B0502020202020204" pitchFamily="34" charset="0"/>
                        </a:rPr>
                        <a:t>-2</a:t>
                      </a: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a:solidFill>
                            <a:srgbClr val="FF0000"/>
                          </a:solidFill>
                          <a:latin typeface="Century Gothic" panose="020B0502020202020204" pitchFamily="34" charset="0"/>
                        </a:rPr>
                        <a:t>0</a:t>
                      </a: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a:t>
                      </a: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bg2">
                              <a:lumMod val="25000"/>
                            </a:schemeClr>
                          </a:solidFill>
                          <a:latin typeface="Century Gothic" panose="020B0502020202020204" pitchFamily="34" charset="0"/>
                        </a:rPr>
                        <a:t>10</a:t>
                      </a:r>
                      <a:endParaRPr lang="en-US" sz="2000" b="1" dirty="0">
                        <a:solidFill>
                          <a:schemeClr val="bg2">
                            <a:lumMod val="25000"/>
                          </a:schemeClr>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1260477"/>
                  </a:ext>
                </a:extLst>
              </a:tr>
            </a:tbl>
          </a:graphicData>
        </a:graphic>
      </p:graphicFrame>
      <p:grpSp>
        <p:nvGrpSpPr>
          <p:cNvPr id="39" name="Group 38">
            <a:extLst>
              <a:ext uri="{FF2B5EF4-FFF2-40B4-BE49-F238E27FC236}">
                <a16:creationId xmlns:a16="http://schemas.microsoft.com/office/drawing/2014/main" id="{026DA3AD-341A-4849-B3E1-8793D965DAF0}"/>
              </a:ext>
            </a:extLst>
          </p:cNvPr>
          <p:cNvGrpSpPr/>
          <p:nvPr/>
        </p:nvGrpSpPr>
        <p:grpSpPr>
          <a:xfrm>
            <a:off x="59531" y="6454317"/>
            <a:ext cx="1238534" cy="403683"/>
            <a:chOff x="68077" y="6454317"/>
            <a:chExt cx="1238534" cy="403683"/>
          </a:xfrm>
        </p:grpSpPr>
        <p:sp>
          <p:nvSpPr>
            <p:cNvPr id="40" name="TextBox 39">
              <a:extLst>
                <a:ext uri="{FF2B5EF4-FFF2-40B4-BE49-F238E27FC236}">
                  <a16:creationId xmlns:a16="http://schemas.microsoft.com/office/drawing/2014/main" id="{2339DDF7-0D9C-493D-9538-D8ACDBAE1D9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41" name="Picture 40" descr="A close up of a sign&#10;&#10;Description generated with high confidence">
              <a:extLst>
                <a:ext uri="{FF2B5EF4-FFF2-40B4-BE49-F238E27FC236}">
                  <a16:creationId xmlns:a16="http://schemas.microsoft.com/office/drawing/2014/main" id="{E92205D3-9E21-4D94-9636-8FED31E3B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42" name="Group 41">
            <a:extLst>
              <a:ext uri="{FF2B5EF4-FFF2-40B4-BE49-F238E27FC236}">
                <a16:creationId xmlns:a16="http://schemas.microsoft.com/office/drawing/2014/main" id="{8792CE82-BCEB-4B9C-A0E0-1514628A1136}"/>
              </a:ext>
            </a:extLst>
          </p:cNvPr>
          <p:cNvGrpSpPr/>
          <p:nvPr/>
        </p:nvGrpSpPr>
        <p:grpSpPr>
          <a:xfrm>
            <a:off x="1146279" y="2065264"/>
            <a:ext cx="291547" cy="804350"/>
            <a:chOff x="1364977" y="1878107"/>
            <a:chExt cx="291547" cy="804350"/>
          </a:xfrm>
        </p:grpSpPr>
        <p:cxnSp>
          <p:nvCxnSpPr>
            <p:cNvPr id="43" name="Straight Arrow Connector 42">
              <a:extLst>
                <a:ext uri="{FF2B5EF4-FFF2-40B4-BE49-F238E27FC236}">
                  <a16:creationId xmlns:a16="http://schemas.microsoft.com/office/drawing/2014/main" id="{D336AE40-2722-4C3B-B12E-BFE3DFEC154B}"/>
                </a:ext>
              </a:extLst>
            </p:cNvPr>
            <p:cNvCxnSpPr/>
            <p:nvPr/>
          </p:nvCxnSpPr>
          <p:spPr>
            <a:xfrm>
              <a:off x="1510750"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F2792C1-B8FF-435A-B112-92F55BD62E08}"/>
                </a:ext>
              </a:extLst>
            </p:cNvPr>
            <p:cNvSpPr txBox="1"/>
            <p:nvPr/>
          </p:nvSpPr>
          <p:spPr>
            <a:xfrm>
              <a:off x="1364977"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A</a:t>
              </a:r>
              <a:endParaRPr lang="en-US" sz="2400" b="1" dirty="0">
                <a:solidFill>
                  <a:schemeClr val="bg2">
                    <a:lumMod val="25000"/>
                  </a:schemeClr>
                </a:solidFill>
                <a:latin typeface="Century Gothic" panose="020B0502020202020204" pitchFamily="34" charset="0"/>
              </a:endParaRPr>
            </a:p>
          </p:txBody>
        </p:sp>
      </p:grpSp>
      <p:grpSp>
        <p:nvGrpSpPr>
          <p:cNvPr id="45" name="Group 44">
            <a:extLst>
              <a:ext uri="{FF2B5EF4-FFF2-40B4-BE49-F238E27FC236}">
                <a16:creationId xmlns:a16="http://schemas.microsoft.com/office/drawing/2014/main" id="{96EC7AF3-45E8-4F26-B58B-C7FE198B67AE}"/>
              </a:ext>
            </a:extLst>
          </p:cNvPr>
          <p:cNvGrpSpPr/>
          <p:nvPr/>
        </p:nvGrpSpPr>
        <p:grpSpPr>
          <a:xfrm>
            <a:off x="1965105" y="2065264"/>
            <a:ext cx="291547" cy="804350"/>
            <a:chOff x="3650977" y="1878107"/>
            <a:chExt cx="291547" cy="804350"/>
          </a:xfrm>
        </p:grpSpPr>
        <p:cxnSp>
          <p:nvCxnSpPr>
            <p:cNvPr id="46" name="Straight Arrow Connector 45">
              <a:extLst>
                <a:ext uri="{FF2B5EF4-FFF2-40B4-BE49-F238E27FC236}">
                  <a16:creationId xmlns:a16="http://schemas.microsoft.com/office/drawing/2014/main" id="{87817AA9-22C6-41AE-AD1A-A27B5FC17D7E}"/>
                </a:ext>
              </a:extLst>
            </p:cNvPr>
            <p:cNvCxnSpPr/>
            <p:nvPr/>
          </p:nvCxnSpPr>
          <p:spPr>
            <a:xfrm>
              <a:off x="3796751"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681D4A9-E3AD-43C1-B36A-FF3CCF1F97EE}"/>
                </a:ext>
              </a:extLst>
            </p:cNvPr>
            <p:cNvSpPr txBox="1"/>
            <p:nvPr/>
          </p:nvSpPr>
          <p:spPr>
            <a:xfrm>
              <a:off x="3650977"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B</a:t>
              </a:r>
              <a:endParaRPr lang="en-US" sz="2400" b="1" dirty="0">
                <a:solidFill>
                  <a:schemeClr val="bg2">
                    <a:lumMod val="25000"/>
                  </a:schemeClr>
                </a:solidFill>
                <a:latin typeface="Century Gothic" panose="020B0502020202020204" pitchFamily="34" charset="0"/>
              </a:endParaRPr>
            </a:p>
          </p:txBody>
        </p:sp>
      </p:grpSp>
      <p:grpSp>
        <p:nvGrpSpPr>
          <p:cNvPr id="48" name="Group 47">
            <a:extLst>
              <a:ext uri="{FF2B5EF4-FFF2-40B4-BE49-F238E27FC236}">
                <a16:creationId xmlns:a16="http://schemas.microsoft.com/office/drawing/2014/main" id="{1EE7E6BF-4F6D-4213-AF49-6E6E09F4D9FF}"/>
              </a:ext>
            </a:extLst>
          </p:cNvPr>
          <p:cNvGrpSpPr/>
          <p:nvPr/>
        </p:nvGrpSpPr>
        <p:grpSpPr>
          <a:xfrm>
            <a:off x="3597900" y="2065265"/>
            <a:ext cx="291547" cy="804349"/>
            <a:chOff x="5174975" y="1878108"/>
            <a:chExt cx="291547" cy="804349"/>
          </a:xfrm>
        </p:grpSpPr>
        <p:cxnSp>
          <p:nvCxnSpPr>
            <p:cNvPr id="49" name="Straight Arrow Connector 48">
              <a:extLst>
                <a:ext uri="{FF2B5EF4-FFF2-40B4-BE49-F238E27FC236}">
                  <a16:creationId xmlns:a16="http://schemas.microsoft.com/office/drawing/2014/main" id="{7651E3C4-753D-4691-9F02-36885F93154E}"/>
                </a:ext>
              </a:extLst>
            </p:cNvPr>
            <p:cNvCxnSpPr/>
            <p:nvPr/>
          </p:nvCxnSpPr>
          <p:spPr>
            <a:xfrm>
              <a:off x="5320749"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F063B2AA-64CB-44C3-BDC8-50508EB49A8A}"/>
                </a:ext>
              </a:extLst>
            </p:cNvPr>
            <p:cNvSpPr txBox="1"/>
            <p:nvPr/>
          </p:nvSpPr>
          <p:spPr>
            <a:xfrm>
              <a:off x="5174975" y="1878108"/>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C</a:t>
              </a:r>
              <a:endParaRPr lang="en-US" sz="2400" b="1" dirty="0">
                <a:solidFill>
                  <a:schemeClr val="bg2">
                    <a:lumMod val="25000"/>
                  </a:schemeClr>
                </a:solidFill>
                <a:latin typeface="Century Gothic" panose="020B0502020202020204" pitchFamily="34" charset="0"/>
              </a:endParaRPr>
            </a:p>
          </p:txBody>
        </p:sp>
      </p:grpSp>
      <p:grpSp>
        <p:nvGrpSpPr>
          <p:cNvPr id="52" name="Group 51">
            <a:extLst>
              <a:ext uri="{FF2B5EF4-FFF2-40B4-BE49-F238E27FC236}">
                <a16:creationId xmlns:a16="http://schemas.microsoft.com/office/drawing/2014/main" id="{29BE002D-F0F3-4E70-9148-DD3A028C5416}"/>
              </a:ext>
            </a:extLst>
          </p:cNvPr>
          <p:cNvGrpSpPr/>
          <p:nvPr/>
        </p:nvGrpSpPr>
        <p:grpSpPr>
          <a:xfrm>
            <a:off x="4414306" y="2065264"/>
            <a:ext cx="291547" cy="804350"/>
            <a:chOff x="7474225" y="1878107"/>
            <a:chExt cx="291547" cy="804350"/>
          </a:xfrm>
        </p:grpSpPr>
        <p:cxnSp>
          <p:nvCxnSpPr>
            <p:cNvPr id="53" name="Straight Arrow Connector 52">
              <a:extLst>
                <a:ext uri="{FF2B5EF4-FFF2-40B4-BE49-F238E27FC236}">
                  <a16:creationId xmlns:a16="http://schemas.microsoft.com/office/drawing/2014/main" id="{BD8EEB63-2CC3-4CE2-AA06-276E58BF3D8B}"/>
                </a:ext>
              </a:extLst>
            </p:cNvPr>
            <p:cNvCxnSpPr/>
            <p:nvPr/>
          </p:nvCxnSpPr>
          <p:spPr>
            <a:xfrm>
              <a:off x="7619997"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DD4E89EC-1367-4314-B3F4-0F9C7F850275}"/>
                </a:ext>
              </a:extLst>
            </p:cNvPr>
            <p:cNvSpPr txBox="1"/>
            <p:nvPr/>
          </p:nvSpPr>
          <p:spPr>
            <a:xfrm>
              <a:off x="7474225"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D</a:t>
              </a:r>
              <a:endParaRPr lang="en-US" sz="2400" b="1" dirty="0">
                <a:solidFill>
                  <a:schemeClr val="bg2">
                    <a:lumMod val="25000"/>
                  </a:schemeClr>
                </a:solidFill>
                <a:latin typeface="Century Gothic" panose="020B0502020202020204" pitchFamily="34" charset="0"/>
              </a:endParaRPr>
            </a:p>
          </p:txBody>
        </p:sp>
      </p:grpSp>
      <p:grpSp>
        <p:nvGrpSpPr>
          <p:cNvPr id="55" name="Group 54">
            <a:extLst>
              <a:ext uri="{FF2B5EF4-FFF2-40B4-BE49-F238E27FC236}">
                <a16:creationId xmlns:a16="http://schemas.microsoft.com/office/drawing/2014/main" id="{CFDC80F0-83C8-45EC-9B90-28D1A8E48CE6}"/>
              </a:ext>
            </a:extLst>
          </p:cNvPr>
          <p:cNvGrpSpPr/>
          <p:nvPr/>
        </p:nvGrpSpPr>
        <p:grpSpPr>
          <a:xfrm>
            <a:off x="6041535" y="2065264"/>
            <a:ext cx="291547" cy="804350"/>
            <a:chOff x="7474225" y="1878107"/>
            <a:chExt cx="291547" cy="804350"/>
          </a:xfrm>
        </p:grpSpPr>
        <p:cxnSp>
          <p:nvCxnSpPr>
            <p:cNvPr id="56" name="Straight Arrow Connector 55">
              <a:extLst>
                <a:ext uri="{FF2B5EF4-FFF2-40B4-BE49-F238E27FC236}">
                  <a16:creationId xmlns:a16="http://schemas.microsoft.com/office/drawing/2014/main" id="{B671ACCD-6589-40AB-B7AF-0E5D68A9B129}"/>
                </a:ext>
              </a:extLst>
            </p:cNvPr>
            <p:cNvCxnSpPr/>
            <p:nvPr/>
          </p:nvCxnSpPr>
          <p:spPr>
            <a:xfrm>
              <a:off x="7619997" y="2245135"/>
              <a:ext cx="0" cy="4373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C23557FC-20A8-4F14-A08F-3A577B97E440}"/>
                </a:ext>
              </a:extLst>
            </p:cNvPr>
            <p:cNvSpPr txBox="1"/>
            <p:nvPr/>
          </p:nvSpPr>
          <p:spPr>
            <a:xfrm>
              <a:off x="7474225" y="1878107"/>
              <a:ext cx="291547" cy="461665"/>
            </a:xfrm>
            <a:prstGeom prst="rect">
              <a:avLst/>
            </a:prstGeom>
            <a:noFill/>
          </p:spPr>
          <p:txBody>
            <a:bodyPr wrap="square" rtlCol="0" anchor="ctr">
              <a:spAutoFit/>
            </a:bodyPr>
            <a:lstStyle/>
            <a:p>
              <a:pPr algn="ctr"/>
              <a:r>
                <a:rPr lang="en-GB" sz="2400" b="1" dirty="0">
                  <a:solidFill>
                    <a:schemeClr val="bg2">
                      <a:lumMod val="25000"/>
                    </a:schemeClr>
                  </a:solidFill>
                  <a:latin typeface="Century Gothic" panose="020B0502020202020204" pitchFamily="34" charset="0"/>
                </a:rPr>
                <a:t>E</a:t>
              </a:r>
              <a:endParaRPr lang="en-US" sz="2400" b="1" dirty="0">
                <a:solidFill>
                  <a:schemeClr val="bg2">
                    <a:lumMod val="25000"/>
                  </a:schemeClr>
                </a:solidFill>
                <a:latin typeface="Century Gothic" panose="020B0502020202020204" pitchFamily="34" charset="0"/>
              </a:endParaRPr>
            </a:p>
          </p:txBody>
        </p:sp>
      </p:grpSp>
    </p:spTree>
    <p:extLst>
      <p:ext uri="{BB962C8B-B14F-4D97-AF65-F5344CB8AC3E}">
        <p14:creationId xmlns:p14="http://schemas.microsoft.com/office/powerpoint/2010/main" val="33231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number line.</a:t>
            </a:r>
          </a:p>
        </p:txBody>
      </p:sp>
      <p:graphicFrame>
        <p:nvGraphicFramePr>
          <p:cNvPr id="7" name="Table 6">
            <a:extLst>
              <a:ext uri="{FF2B5EF4-FFF2-40B4-BE49-F238E27FC236}">
                <a16:creationId xmlns:a16="http://schemas.microsoft.com/office/drawing/2014/main" id="{9677E414-C1CC-4708-8D81-5AFAFB58AF5E}"/>
              </a:ext>
            </a:extLst>
          </p:cNvPr>
          <p:cNvGraphicFramePr>
            <a:graphicFrameLocks noGrp="1"/>
          </p:cNvGraphicFramePr>
          <p:nvPr/>
        </p:nvGraphicFramePr>
        <p:xfrm>
          <a:off x="852855" y="2497015"/>
          <a:ext cx="7438290" cy="674884"/>
        </p:xfrm>
        <a:graphic>
          <a:graphicData uri="http://schemas.openxmlformats.org/drawingml/2006/table">
            <a:tbl>
              <a:tblPr firstRow="1" bandRow="1">
                <a:tableStyleId>{5940675A-B579-460E-94D1-54222C63F5DA}</a:tableStyleId>
              </a:tblPr>
              <a:tblGrid>
                <a:gridCol w="743829">
                  <a:extLst>
                    <a:ext uri="{9D8B030D-6E8A-4147-A177-3AD203B41FA5}">
                      <a16:colId xmlns:a16="http://schemas.microsoft.com/office/drawing/2014/main" val="3095562432"/>
                    </a:ext>
                  </a:extLst>
                </a:gridCol>
                <a:gridCol w="743829">
                  <a:extLst>
                    <a:ext uri="{9D8B030D-6E8A-4147-A177-3AD203B41FA5}">
                      <a16:colId xmlns:a16="http://schemas.microsoft.com/office/drawing/2014/main" val="3038793158"/>
                    </a:ext>
                  </a:extLst>
                </a:gridCol>
                <a:gridCol w="743829">
                  <a:extLst>
                    <a:ext uri="{9D8B030D-6E8A-4147-A177-3AD203B41FA5}">
                      <a16:colId xmlns:a16="http://schemas.microsoft.com/office/drawing/2014/main" val="3044588802"/>
                    </a:ext>
                  </a:extLst>
                </a:gridCol>
                <a:gridCol w="743829">
                  <a:extLst>
                    <a:ext uri="{9D8B030D-6E8A-4147-A177-3AD203B41FA5}">
                      <a16:colId xmlns:a16="http://schemas.microsoft.com/office/drawing/2014/main" val="1088121652"/>
                    </a:ext>
                  </a:extLst>
                </a:gridCol>
                <a:gridCol w="743829">
                  <a:extLst>
                    <a:ext uri="{9D8B030D-6E8A-4147-A177-3AD203B41FA5}">
                      <a16:colId xmlns:a16="http://schemas.microsoft.com/office/drawing/2014/main" val="3543908439"/>
                    </a:ext>
                  </a:extLst>
                </a:gridCol>
                <a:gridCol w="743829">
                  <a:extLst>
                    <a:ext uri="{9D8B030D-6E8A-4147-A177-3AD203B41FA5}">
                      <a16:colId xmlns:a16="http://schemas.microsoft.com/office/drawing/2014/main" val="974481069"/>
                    </a:ext>
                  </a:extLst>
                </a:gridCol>
                <a:gridCol w="743829">
                  <a:extLst>
                    <a:ext uri="{9D8B030D-6E8A-4147-A177-3AD203B41FA5}">
                      <a16:colId xmlns:a16="http://schemas.microsoft.com/office/drawing/2014/main" val="2041010362"/>
                    </a:ext>
                  </a:extLst>
                </a:gridCol>
                <a:gridCol w="743829">
                  <a:extLst>
                    <a:ext uri="{9D8B030D-6E8A-4147-A177-3AD203B41FA5}">
                      <a16:colId xmlns:a16="http://schemas.microsoft.com/office/drawing/2014/main" val="2976336723"/>
                    </a:ext>
                  </a:extLst>
                </a:gridCol>
                <a:gridCol w="743829">
                  <a:extLst>
                    <a:ext uri="{9D8B030D-6E8A-4147-A177-3AD203B41FA5}">
                      <a16:colId xmlns:a16="http://schemas.microsoft.com/office/drawing/2014/main" val="1704868027"/>
                    </a:ext>
                  </a:extLst>
                </a:gridCol>
                <a:gridCol w="743829">
                  <a:extLst>
                    <a:ext uri="{9D8B030D-6E8A-4147-A177-3AD203B41FA5}">
                      <a16:colId xmlns:a16="http://schemas.microsoft.com/office/drawing/2014/main" val="2950884126"/>
                    </a:ext>
                  </a:extLst>
                </a:gridCol>
              </a:tblGrid>
              <a:tr h="337442">
                <a:tc>
                  <a:txBody>
                    <a:bodyPr/>
                    <a:lstStyle/>
                    <a:p>
                      <a:endParaRPr lang="en-US" dirty="0"/>
                    </a:p>
                  </a:txBody>
                  <a:tcPr marL="0" marR="0" marT="0" marB="0">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898330"/>
                  </a:ext>
                </a:extLst>
              </a:tr>
              <a:tr h="337442">
                <a:tc>
                  <a:txBody>
                    <a:bodyPr/>
                    <a:lstStyle/>
                    <a:p>
                      <a:endParaRPr lang="en-US" dirty="0"/>
                    </a:p>
                  </a:txBody>
                  <a:tcPr marL="0" marR="0" marT="0" marB="0">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858603"/>
                  </a:ext>
                </a:extLst>
              </a:tr>
            </a:tbl>
          </a:graphicData>
        </a:graphic>
      </p:graphicFrame>
      <p:sp>
        <p:nvSpPr>
          <p:cNvPr id="10" name="TextBox 9">
            <a:extLst>
              <a:ext uri="{FF2B5EF4-FFF2-40B4-BE49-F238E27FC236}">
                <a16:creationId xmlns:a16="http://schemas.microsoft.com/office/drawing/2014/main" id="{50D6C68D-A6F6-45C8-9732-AEC1BFA9EBA8}"/>
              </a:ext>
            </a:extLst>
          </p:cNvPr>
          <p:cNvSpPr txBox="1"/>
          <p:nvPr/>
        </p:nvSpPr>
        <p:spPr>
          <a:xfrm>
            <a:off x="2073535"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11" name="TextBox 10">
            <a:extLst>
              <a:ext uri="{FF2B5EF4-FFF2-40B4-BE49-F238E27FC236}">
                <a16:creationId xmlns:a16="http://schemas.microsoft.com/office/drawing/2014/main" id="{A553C028-F9CF-44E3-9CB9-7109A262A592}"/>
              </a:ext>
            </a:extLst>
          </p:cNvPr>
          <p:cNvSpPr txBox="1"/>
          <p:nvPr/>
        </p:nvSpPr>
        <p:spPr>
          <a:xfrm>
            <a:off x="2816158"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12" name="TextBox 11">
            <a:extLst>
              <a:ext uri="{FF2B5EF4-FFF2-40B4-BE49-F238E27FC236}">
                <a16:creationId xmlns:a16="http://schemas.microsoft.com/office/drawing/2014/main" id="{FC9294AC-0230-4A49-89E3-E2A632166C63}"/>
              </a:ext>
            </a:extLst>
          </p:cNvPr>
          <p:cNvSpPr txBox="1"/>
          <p:nvPr/>
        </p:nvSpPr>
        <p:spPr>
          <a:xfrm>
            <a:off x="3562851"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13" name="TextBox 12">
            <a:extLst>
              <a:ext uri="{FF2B5EF4-FFF2-40B4-BE49-F238E27FC236}">
                <a16:creationId xmlns:a16="http://schemas.microsoft.com/office/drawing/2014/main" id="{E8D6FF7D-FD40-4476-B1E8-245FCBE8CFFF}"/>
              </a:ext>
            </a:extLst>
          </p:cNvPr>
          <p:cNvSpPr txBox="1"/>
          <p:nvPr/>
        </p:nvSpPr>
        <p:spPr>
          <a:xfrm>
            <a:off x="5050504"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14" name="TextBox 13">
            <a:extLst>
              <a:ext uri="{FF2B5EF4-FFF2-40B4-BE49-F238E27FC236}">
                <a16:creationId xmlns:a16="http://schemas.microsoft.com/office/drawing/2014/main" id="{02202649-883C-45AB-9FB3-5FA3882A930C}"/>
              </a:ext>
            </a:extLst>
          </p:cNvPr>
          <p:cNvSpPr txBox="1"/>
          <p:nvPr/>
        </p:nvSpPr>
        <p:spPr>
          <a:xfrm>
            <a:off x="6532683"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2" name="TextBox 1">
            <a:extLst>
              <a:ext uri="{FF2B5EF4-FFF2-40B4-BE49-F238E27FC236}">
                <a16:creationId xmlns:a16="http://schemas.microsoft.com/office/drawing/2014/main" id="{DB4CE2E7-E51C-42E4-A3F0-E9F5F829C66A}"/>
              </a:ext>
            </a:extLst>
          </p:cNvPr>
          <p:cNvSpPr txBox="1"/>
          <p:nvPr/>
        </p:nvSpPr>
        <p:spPr>
          <a:xfrm>
            <a:off x="1301228" y="2096905"/>
            <a:ext cx="580608" cy="400110"/>
          </a:xfrm>
          <a:prstGeom prst="rect">
            <a:avLst/>
          </a:prstGeom>
          <a:noFill/>
        </p:spPr>
        <p:txBody>
          <a:bodyPr wrap="none" rtlCol="0">
            <a:spAutoFit/>
          </a:bodyPr>
          <a:lstStyle/>
          <a:p>
            <a:r>
              <a:rPr lang="en-GB" sz="2000" b="1" dirty="0">
                <a:latin typeface="Century Gothic" panose="020B0502020202020204" pitchFamily="34" charset="0"/>
              </a:rPr>
              <a:t>-18</a:t>
            </a:r>
          </a:p>
        </p:txBody>
      </p:sp>
      <p:sp>
        <p:nvSpPr>
          <p:cNvPr id="20" name="TextBox 19">
            <a:extLst>
              <a:ext uri="{FF2B5EF4-FFF2-40B4-BE49-F238E27FC236}">
                <a16:creationId xmlns:a16="http://schemas.microsoft.com/office/drawing/2014/main" id="{AF02A8D0-60AD-4A08-B9A9-B35FB96DF66A}"/>
              </a:ext>
            </a:extLst>
          </p:cNvPr>
          <p:cNvSpPr txBox="1"/>
          <p:nvPr/>
        </p:nvSpPr>
        <p:spPr>
          <a:xfrm>
            <a:off x="7383066" y="2096905"/>
            <a:ext cx="328936" cy="400110"/>
          </a:xfrm>
          <a:prstGeom prst="rect">
            <a:avLst/>
          </a:prstGeom>
          <a:noFill/>
        </p:spPr>
        <p:txBody>
          <a:bodyPr wrap="none" rtlCol="0">
            <a:spAutoFit/>
          </a:bodyPr>
          <a:lstStyle/>
          <a:p>
            <a:r>
              <a:rPr lang="en-GB" sz="2000" b="1" dirty="0">
                <a:latin typeface="Century Gothic" panose="020B0502020202020204" pitchFamily="34" charset="0"/>
              </a:rPr>
              <a:t>6</a:t>
            </a:r>
          </a:p>
        </p:txBody>
      </p:sp>
      <p:grpSp>
        <p:nvGrpSpPr>
          <p:cNvPr id="23" name="Group 22">
            <a:extLst>
              <a:ext uri="{FF2B5EF4-FFF2-40B4-BE49-F238E27FC236}">
                <a16:creationId xmlns:a16="http://schemas.microsoft.com/office/drawing/2014/main" id="{2C025AE4-FDE5-4CDC-B9F6-9053C7A8781A}"/>
              </a:ext>
            </a:extLst>
          </p:cNvPr>
          <p:cNvGrpSpPr/>
          <p:nvPr/>
        </p:nvGrpSpPr>
        <p:grpSpPr>
          <a:xfrm>
            <a:off x="59531" y="6454317"/>
            <a:ext cx="1238534" cy="403683"/>
            <a:chOff x="68077" y="6454317"/>
            <a:chExt cx="1238534" cy="403683"/>
          </a:xfrm>
        </p:grpSpPr>
        <p:sp>
          <p:nvSpPr>
            <p:cNvPr id="24" name="TextBox 23">
              <a:extLst>
                <a:ext uri="{FF2B5EF4-FFF2-40B4-BE49-F238E27FC236}">
                  <a16:creationId xmlns:a16="http://schemas.microsoft.com/office/drawing/2014/main" id="{A3D2F639-9D7D-4746-A6F5-0A997D0C694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25" name="Picture 24" descr="A close up of a sign&#10;&#10;Description generated with high confidence">
              <a:extLst>
                <a:ext uri="{FF2B5EF4-FFF2-40B4-BE49-F238E27FC236}">
                  <a16:creationId xmlns:a16="http://schemas.microsoft.com/office/drawing/2014/main" id="{D25BCDC6-63EF-4495-9B9E-A5474AD5898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6" name="TextBox 25">
            <a:extLst>
              <a:ext uri="{FF2B5EF4-FFF2-40B4-BE49-F238E27FC236}">
                <a16:creationId xmlns:a16="http://schemas.microsoft.com/office/drawing/2014/main" id="{3980CAF5-4C3E-46FA-B555-0BB50F244466}"/>
              </a:ext>
            </a:extLst>
          </p:cNvPr>
          <p:cNvSpPr txBox="1"/>
          <p:nvPr/>
        </p:nvSpPr>
        <p:spPr>
          <a:xfrm>
            <a:off x="5794782" y="3171898"/>
            <a:ext cx="536331" cy="674883"/>
          </a:xfrm>
          <a:prstGeom prst="rect">
            <a:avLst/>
          </a:prstGeom>
          <a:solidFill>
            <a:schemeClr val="bg1"/>
          </a:solidFill>
          <a:ln w="28575">
            <a:solidFill>
              <a:schemeClr val="tx1"/>
            </a:solidFill>
          </a:ln>
        </p:spPr>
        <p:txBody>
          <a:bodyPr wrap="none" rtlCol="0" anchor="ctr">
            <a:noAutofit/>
          </a:bodyPr>
          <a:lstStyle/>
          <a:p>
            <a:pPr algn="ctr"/>
            <a:endParaRPr lang="en-US" sz="2000" b="1" dirty="0">
              <a:solidFill>
                <a:srgbClr val="FF0000"/>
              </a:solidFill>
              <a:latin typeface="Century Gothic" panose="020B0502020202020204" pitchFamily="34" charset="0"/>
            </a:endParaRPr>
          </a:p>
        </p:txBody>
      </p:sp>
      <p:sp>
        <p:nvSpPr>
          <p:cNvPr id="27" name="TextBox 26">
            <a:extLst>
              <a:ext uri="{FF2B5EF4-FFF2-40B4-BE49-F238E27FC236}">
                <a16:creationId xmlns:a16="http://schemas.microsoft.com/office/drawing/2014/main" id="{A4F3F0B2-1BF9-405F-960B-110323A962D0}"/>
              </a:ext>
            </a:extLst>
          </p:cNvPr>
          <p:cNvSpPr txBox="1"/>
          <p:nvPr/>
        </p:nvSpPr>
        <p:spPr>
          <a:xfrm>
            <a:off x="4358101" y="2096905"/>
            <a:ext cx="436338" cy="400110"/>
          </a:xfrm>
          <a:prstGeom prst="rect">
            <a:avLst/>
          </a:prstGeom>
          <a:noFill/>
        </p:spPr>
        <p:txBody>
          <a:bodyPr wrap="none" rtlCol="0">
            <a:spAutoFit/>
          </a:bodyPr>
          <a:lstStyle/>
          <a:p>
            <a:r>
              <a:rPr lang="en-GB" sz="2000" b="1" dirty="0">
                <a:latin typeface="Century Gothic" panose="020B0502020202020204" pitchFamily="34" charset="0"/>
              </a:rPr>
              <a:t>-6</a:t>
            </a:r>
          </a:p>
        </p:txBody>
      </p:sp>
    </p:spTree>
    <p:extLst>
      <p:ext uri="{BB962C8B-B14F-4D97-AF65-F5344CB8AC3E}">
        <p14:creationId xmlns:p14="http://schemas.microsoft.com/office/powerpoint/2010/main" val="367823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number line.</a:t>
            </a:r>
          </a:p>
        </p:txBody>
      </p:sp>
      <p:graphicFrame>
        <p:nvGraphicFramePr>
          <p:cNvPr id="7" name="Table 6">
            <a:extLst>
              <a:ext uri="{FF2B5EF4-FFF2-40B4-BE49-F238E27FC236}">
                <a16:creationId xmlns:a16="http://schemas.microsoft.com/office/drawing/2014/main" id="{9677E414-C1CC-4708-8D81-5AFAFB58AF5E}"/>
              </a:ext>
            </a:extLst>
          </p:cNvPr>
          <p:cNvGraphicFramePr>
            <a:graphicFrameLocks noGrp="1"/>
          </p:cNvGraphicFramePr>
          <p:nvPr/>
        </p:nvGraphicFramePr>
        <p:xfrm>
          <a:off x="852855" y="2497015"/>
          <a:ext cx="7438290" cy="674884"/>
        </p:xfrm>
        <a:graphic>
          <a:graphicData uri="http://schemas.openxmlformats.org/drawingml/2006/table">
            <a:tbl>
              <a:tblPr firstRow="1" bandRow="1">
                <a:tableStyleId>{5940675A-B579-460E-94D1-54222C63F5DA}</a:tableStyleId>
              </a:tblPr>
              <a:tblGrid>
                <a:gridCol w="743829">
                  <a:extLst>
                    <a:ext uri="{9D8B030D-6E8A-4147-A177-3AD203B41FA5}">
                      <a16:colId xmlns:a16="http://schemas.microsoft.com/office/drawing/2014/main" val="3095562432"/>
                    </a:ext>
                  </a:extLst>
                </a:gridCol>
                <a:gridCol w="743829">
                  <a:extLst>
                    <a:ext uri="{9D8B030D-6E8A-4147-A177-3AD203B41FA5}">
                      <a16:colId xmlns:a16="http://schemas.microsoft.com/office/drawing/2014/main" val="3038793158"/>
                    </a:ext>
                  </a:extLst>
                </a:gridCol>
                <a:gridCol w="743829">
                  <a:extLst>
                    <a:ext uri="{9D8B030D-6E8A-4147-A177-3AD203B41FA5}">
                      <a16:colId xmlns:a16="http://schemas.microsoft.com/office/drawing/2014/main" val="3044588802"/>
                    </a:ext>
                  </a:extLst>
                </a:gridCol>
                <a:gridCol w="743829">
                  <a:extLst>
                    <a:ext uri="{9D8B030D-6E8A-4147-A177-3AD203B41FA5}">
                      <a16:colId xmlns:a16="http://schemas.microsoft.com/office/drawing/2014/main" val="1088121652"/>
                    </a:ext>
                  </a:extLst>
                </a:gridCol>
                <a:gridCol w="743829">
                  <a:extLst>
                    <a:ext uri="{9D8B030D-6E8A-4147-A177-3AD203B41FA5}">
                      <a16:colId xmlns:a16="http://schemas.microsoft.com/office/drawing/2014/main" val="3543908439"/>
                    </a:ext>
                  </a:extLst>
                </a:gridCol>
                <a:gridCol w="743829">
                  <a:extLst>
                    <a:ext uri="{9D8B030D-6E8A-4147-A177-3AD203B41FA5}">
                      <a16:colId xmlns:a16="http://schemas.microsoft.com/office/drawing/2014/main" val="974481069"/>
                    </a:ext>
                  </a:extLst>
                </a:gridCol>
                <a:gridCol w="743829">
                  <a:extLst>
                    <a:ext uri="{9D8B030D-6E8A-4147-A177-3AD203B41FA5}">
                      <a16:colId xmlns:a16="http://schemas.microsoft.com/office/drawing/2014/main" val="2041010362"/>
                    </a:ext>
                  </a:extLst>
                </a:gridCol>
                <a:gridCol w="743829">
                  <a:extLst>
                    <a:ext uri="{9D8B030D-6E8A-4147-A177-3AD203B41FA5}">
                      <a16:colId xmlns:a16="http://schemas.microsoft.com/office/drawing/2014/main" val="2976336723"/>
                    </a:ext>
                  </a:extLst>
                </a:gridCol>
                <a:gridCol w="743829">
                  <a:extLst>
                    <a:ext uri="{9D8B030D-6E8A-4147-A177-3AD203B41FA5}">
                      <a16:colId xmlns:a16="http://schemas.microsoft.com/office/drawing/2014/main" val="1704868027"/>
                    </a:ext>
                  </a:extLst>
                </a:gridCol>
                <a:gridCol w="743829">
                  <a:extLst>
                    <a:ext uri="{9D8B030D-6E8A-4147-A177-3AD203B41FA5}">
                      <a16:colId xmlns:a16="http://schemas.microsoft.com/office/drawing/2014/main" val="2950884126"/>
                    </a:ext>
                  </a:extLst>
                </a:gridCol>
              </a:tblGrid>
              <a:tr h="337442">
                <a:tc>
                  <a:txBody>
                    <a:bodyPr/>
                    <a:lstStyle/>
                    <a:p>
                      <a:endParaRPr lang="en-US" dirty="0"/>
                    </a:p>
                  </a:txBody>
                  <a:tcPr marL="0" marR="0" marT="0" marB="0">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898330"/>
                  </a:ext>
                </a:extLst>
              </a:tr>
              <a:tr h="337442">
                <a:tc>
                  <a:txBody>
                    <a:bodyPr/>
                    <a:lstStyle/>
                    <a:p>
                      <a:endParaRPr lang="en-US" dirty="0"/>
                    </a:p>
                  </a:txBody>
                  <a:tcPr marL="0" marR="0" marT="0" marB="0">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858603"/>
                  </a:ext>
                </a:extLst>
              </a:tr>
            </a:tbl>
          </a:graphicData>
        </a:graphic>
      </p:graphicFrame>
      <p:sp>
        <p:nvSpPr>
          <p:cNvPr id="10" name="TextBox 9">
            <a:extLst>
              <a:ext uri="{FF2B5EF4-FFF2-40B4-BE49-F238E27FC236}">
                <a16:creationId xmlns:a16="http://schemas.microsoft.com/office/drawing/2014/main" id="{50D6C68D-A6F6-45C8-9732-AEC1BFA9EBA8}"/>
              </a:ext>
            </a:extLst>
          </p:cNvPr>
          <p:cNvSpPr txBox="1"/>
          <p:nvPr/>
        </p:nvSpPr>
        <p:spPr>
          <a:xfrm>
            <a:off x="2073535"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-15</a:t>
            </a:r>
          </a:p>
        </p:txBody>
      </p:sp>
      <p:sp>
        <p:nvSpPr>
          <p:cNvPr id="11" name="TextBox 10">
            <a:extLst>
              <a:ext uri="{FF2B5EF4-FFF2-40B4-BE49-F238E27FC236}">
                <a16:creationId xmlns:a16="http://schemas.microsoft.com/office/drawing/2014/main" id="{A553C028-F9CF-44E3-9CB9-7109A262A592}"/>
              </a:ext>
            </a:extLst>
          </p:cNvPr>
          <p:cNvSpPr txBox="1"/>
          <p:nvPr/>
        </p:nvSpPr>
        <p:spPr>
          <a:xfrm>
            <a:off x="2816158"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-12</a:t>
            </a:r>
          </a:p>
        </p:txBody>
      </p:sp>
      <p:sp>
        <p:nvSpPr>
          <p:cNvPr id="12" name="TextBox 11">
            <a:extLst>
              <a:ext uri="{FF2B5EF4-FFF2-40B4-BE49-F238E27FC236}">
                <a16:creationId xmlns:a16="http://schemas.microsoft.com/office/drawing/2014/main" id="{FC9294AC-0230-4A49-89E3-E2A632166C63}"/>
              </a:ext>
            </a:extLst>
          </p:cNvPr>
          <p:cNvSpPr txBox="1"/>
          <p:nvPr/>
        </p:nvSpPr>
        <p:spPr>
          <a:xfrm>
            <a:off x="3562851"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-9</a:t>
            </a:r>
          </a:p>
        </p:txBody>
      </p:sp>
      <p:sp>
        <p:nvSpPr>
          <p:cNvPr id="13" name="TextBox 12">
            <a:extLst>
              <a:ext uri="{FF2B5EF4-FFF2-40B4-BE49-F238E27FC236}">
                <a16:creationId xmlns:a16="http://schemas.microsoft.com/office/drawing/2014/main" id="{E8D6FF7D-FD40-4476-B1E8-245FCBE8CFFF}"/>
              </a:ext>
            </a:extLst>
          </p:cNvPr>
          <p:cNvSpPr txBox="1"/>
          <p:nvPr/>
        </p:nvSpPr>
        <p:spPr>
          <a:xfrm>
            <a:off x="5050504"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-3</a:t>
            </a:r>
          </a:p>
        </p:txBody>
      </p:sp>
      <p:sp>
        <p:nvSpPr>
          <p:cNvPr id="14" name="TextBox 13">
            <a:extLst>
              <a:ext uri="{FF2B5EF4-FFF2-40B4-BE49-F238E27FC236}">
                <a16:creationId xmlns:a16="http://schemas.microsoft.com/office/drawing/2014/main" id="{02202649-883C-45AB-9FB3-5FA3882A930C}"/>
              </a:ext>
            </a:extLst>
          </p:cNvPr>
          <p:cNvSpPr txBox="1"/>
          <p:nvPr/>
        </p:nvSpPr>
        <p:spPr>
          <a:xfrm>
            <a:off x="6532683"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3</a:t>
            </a:r>
          </a:p>
        </p:txBody>
      </p:sp>
      <p:sp>
        <p:nvSpPr>
          <p:cNvPr id="2" name="TextBox 1">
            <a:extLst>
              <a:ext uri="{FF2B5EF4-FFF2-40B4-BE49-F238E27FC236}">
                <a16:creationId xmlns:a16="http://schemas.microsoft.com/office/drawing/2014/main" id="{DB4CE2E7-E51C-42E4-A3F0-E9F5F829C66A}"/>
              </a:ext>
            </a:extLst>
          </p:cNvPr>
          <p:cNvSpPr txBox="1"/>
          <p:nvPr/>
        </p:nvSpPr>
        <p:spPr>
          <a:xfrm>
            <a:off x="1301228" y="2096905"/>
            <a:ext cx="580608" cy="400110"/>
          </a:xfrm>
          <a:prstGeom prst="rect">
            <a:avLst/>
          </a:prstGeom>
          <a:noFill/>
        </p:spPr>
        <p:txBody>
          <a:bodyPr wrap="none" rtlCol="0">
            <a:spAutoFit/>
          </a:bodyPr>
          <a:lstStyle/>
          <a:p>
            <a:r>
              <a:rPr lang="en-GB" sz="2000" b="1" dirty="0">
                <a:latin typeface="Century Gothic" panose="020B0502020202020204" pitchFamily="34" charset="0"/>
              </a:rPr>
              <a:t>-18</a:t>
            </a:r>
          </a:p>
        </p:txBody>
      </p:sp>
      <p:sp>
        <p:nvSpPr>
          <p:cNvPr id="20" name="TextBox 19">
            <a:extLst>
              <a:ext uri="{FF2B5EF4-FFF2-40B4-BE49-F238E27FC236}">
                <a16:creationId xmlns:a16="http://schemas.microsoft.com/office/drawing/2014/main" id="{AF02A8D0-60AD-4A08-B9A9-B35FB96DF66A}"/>
              </a:ext>
            </a:extLst>
          </p:cNvPr>
          <p:cNvSpPr txBox="1"/>
          <p:nvPr/>
        </p:nvSpPr>
        <p:spPr>
          <a:xfrm>
            <a:off x="7383066" y="2096905"/>
            <a:ext cx="328936" cy="400110"/>
          </a:xfrm>
          <a:prstGeom prst="rect">
            <a:avLst/>
          </a:prstGeom>
          <a:noFill/>
        </p:spPr>
        <p:txBody>
          <a:bodyPr wrap="none" rtlCol="0">
            <a:spAutoFit/>
          </a:bodyPr>
          <a:lstStyle/>
          <a:p>
            <a:r>
              <a:rPr lang="en-GB" sz="2000" b="1" dirty="0">
                <a:latin typeface="Century Gothic" panose="020B0502020202020204" pitchFamily="34" charset="0"/>
              </a:rPr>
              <a:t>6</a:t>
            </a:r>
          </a:p>
        </p:txBody>
      </p:sp>
      <p:grpSp>
        <p:nvGrpSpPr>
          <p:cNvPr id="23" name="Group 22">
            <a:extLst>
              <a:ext uri="{FF2B5EF4-FFF2-40B4-BE49-F238E27FC236}">
                <a16:creationId xmlns:a16="http://schemas.microsoft.com/office/drawing/2014/main" id="{2C025AE4-FDE5-4CDC-B9F6-9053C7A8781A}"/>
              </a:ext>
            </a:extLst>
          </p:cNvPr>
          <p:cNvGrpSpPr/>
          <p:nvPr/>
        </p:nvGrpSpPr>
        <p:grpSpPr>
          <a:xfrm>
            <a:off x="59531" y="6454317"/>
            <a:ext cx="1238534" cy="403683"/>
            <a:chOff x="68077" y="6454317"/>
            <a:chExt cx="1238534" cy="403683"/>
          </a:xfrm>
        </p:grpSpPr>
        <p:sp>
          <p:nvSpPr>
            <p:cNvPr id="24" name="TextBox 23">
              <a:extLst>
                <a:ext uri="{FF2B5EF4-FFF2-40B4-BE49-F238E27FC236}">
                  <a16:creationId xmlns:a16="http://schemas.microsoft.com/office/drawing/2014/main" id="{A3D2F639-9D7D-4746-A6F5-0A997D0C694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25" name="Picture 24" descr="A close up of a sign&#10;&#10;Description generated with high confidence">
              <a:extLst>
                <a:ext uri="{FF2B5EF4-FFF2-40B4-BE49-F238E27FC236}">
                  <a16:creationId xmlns:a16="http://schemas.microsoft.com/office/drawing/2014/main" id="{D25BCDC6-63EF-4495-9B9E-A5474AD5898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6" name="TextBox 25">
            <a:extLst>
              <a:ext uri="{FF2B5EF4-FFF2-40B4-BE49-F238E27FC236}">
                <a16:creationId xmlns:a16="http://schemas.microsoft.com/office/drawing/2014/main" id="{3980CAF5-4C3E-46FA-B555-0BB50F244466}"/>
              </a:ext>
            </a:extLst>
          </p:cNvPr>
          <p:cNvSpPr txBox="1"/>
          <p:nvPr/>
        </p:nvSpPr>
        <p:spPr>
          <a:xfrm>
            <a:off x="5794782" y="3171898"/>
            <a:ext cx="536331" cy="674883"/>
          </a:xfrm>
          <a:prstGeom prst="rect">
            <a:avLst/>
          </a:prstGeom>
          <a:solidFill>
            <a:schemeClr val="bg1"/>
          </a:solidFill>
          <a:ln w="28575">
            <a:solidFill>
              <a:schemeClr val="tx1"/>
            </a:solidFill>
          </a:ln>
        </p:spPr>
        <p:txBody>
          <a:bodyPr wrap="none" rtlCol="0" anchor="ctr">
            <a:noAutofit/>
          </a:bodyPr>
          <a:lstStyle/>
          <a:p>
            <a:pPr algn="ctr"/>
            <a:r>
              <a:rPr lang="en-US" sz="2000" b="1" dirty="0">
                <a:solidFill>
                  <a:srgbClr val="FF0000"/>
                </a:solidFill>
                <a:latin typeface="Century Gothic" panose="020B0502020202020204" pitchFamily="34" charset="0"/>
              </a:rPr>
              <a:t>0</a:t>
            </a:r>
          </a:p>
        </p:txBody>
      </p:sp>
      <p:sp>
        <p:nvSpPr>
          <p:cNvPr id="27" name="TextBox 26">
            <a:extLst>
              <a:ext uri="{FF2B5EF4-FFF2-40B4-BE49-F238E27FC236}">
                <a16:creationId xmlns:a16="http://schemas.microsoft.com/office/drawing/2014/main" id="{A4F3F0B2-1BF9-405F-960B-110323A962D0}"/>
              </a:ext>
            </a:extLst>
          </p:cNvPr>
          <p:cNvSpPr txBox="1"/>
          <p:nvPr/>
        </p:nvSpPr>
        <p:spPr>
          <a:xfrm>
            <a:off x="4358101" y="2096905"/>
            <a:ext cx="436338" cy="400110"/>
          </a:xfrm>
          <a:prstGeom prst="rect">
            <a:avLst/>
          </a:prstGeom>
          <a:noFill/>
        </p:spPr>
        <p:txBody>
          <a:bodyPr wrap="none" rtlCol="0">
            <a:spAutoFit/>
          </a:bodyPr>
          <a:lstStyle/>
          <a:p>
            <a:r>
              <a:rPr lang="en-GB" sz="2000" b="1" dirty="0">
                <a:latin typeface="Century Gothic" panose="020B0502020202020204" pitchFamily="34" charset="0"/>
              </a:rPr>
              <a:t>-6</a:t>
            </a:r>
          </a:p>
        </p:txBody>
      </p:sp>
    </p:spTree>
    <p:extLst>
      <p:ext uri="{BB962C8B-B14F-4D97-AF65-F5344CB8AC3E}">
        <p14:creationId xmlns:p14="http://schemas.microsoft.com/office/powerpoint/2010/main" val="2655353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 temperature in Greenland was 2</a:t>
            </a:r>
            <a:r>
              <a:rPr lang="en-GB" sz="2000" b="1" baseline="60000" dirty="0">
                <a:solidFill>
                  <a:schemeClr val="tx1"/>
                </a:solidFill>
                <a:latin typeface="Century Gothic" panose="020B0502020202020204" pitchFamily="34" charset="0"/>
              </a:rPr>
              <a:t>o</a:t>
            </a:r>
            <a:r>
              <a:rPr lang="en-GB" sz="2000" b="1" dirty="0">
                <a:solidFill>
                  <a:schemeClr val="tx1"/>
                </a:solidFill>
                <a:latin typeface="Century Gothic" panose="020B0502020202020204" pitchFamily="34" charset="0"/>
              </a:rPr>
              <a:t>C. </a:t>
            </a:r>
          </a:p>
          <a:p>
            <a:pPr algn="ctr"/>
            <a:r>
              <a:rPr lang="en-GB" sz="2000" b="1" dirty="0">
                <a:solidFill>
                  <a:schemeClr val="tx1"/>
                </a:solidFill>
                <a:latin typeface="Century Gothic" panose="020B0502020202020204" pitchFamily="34" charset="0"/>
              </a:rPr>
              <a:t>The next month, it had dropped by 16</a:t>
            </a:r>
            <a:r>
              <a:rPr lang="en-GB" sz="2000" b="1" baseline="60000" dirty="0">
                <a:solidFill>
                  <a:schemeClr val="tx1"/>
                </a:solidFill>
                <a:latin typeface="Century Gothic" panose="020B0502020202020204" pitchFamily="34" charset="0"/>
              </a:rPr>
              <a:t>o</a:t>
            </a:r>
            <a:r>
              <a:rPr lang="en-GB" sz="2000" b="1" dirty="0">
                <a:solidFill>
                  <a:schemeClr val="tx1"/>
                </a:solidFill>
                <a:latin typeface="Century Gothic" panose="020B0502020202020204" pitchFamily="34" charset="0"/>
              </a:rPr>
              <a:t>C.</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is the new temperature in Greenland?</a:t>
            </a: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143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 temperature in Greenland was 2</a:t>
            </a:r>
            <a:r>
              <a:rPr lang="en-GB" sz="2000" b="1" baseline="60000" dirty="0">
                <a:solidFill>
                  <a:schemeClr val="tx1"/>
                </a:solidFill>
                <a:latin typeface="Century Gothic" panose="020B0502020202020204" pitchFamily="34" charset="0"/>
              </a:rPr>
              <a:t>o</a:t>
            </a:r>
            <a:r>
              <a:rPr lang="en-GB" sz="2000" b="1" dirty="0">
                <a:solidFill>
                  <a:schemeClr val="tx1"/>
                </a:solidFill>
                <a:latin typeface="Century Gothic" panose="020B0502020202020204" pitchFamily="34" charset="0"/>
              </a:rPr>
              <a:t>C. </a:t>
            </a:r>
          </a:p>
          <a:p>
            <a:pPr algn="ctr"/>
            <a:r>
              <a:rPr lang="en-GB" sz="2000" b="1" dirty="0">
                <a:solidFill>
                  <a:schemeClr val="tx1"/>
                </a:solidFill>
                <a:latin typeface="Century Gothic" panose="020B0502020202020204" pitchFamily="34" charset="0"/>
              </a:rPr>
              <a:t>The next month, it had dropped by 16</a:t>
            </a:r>
            <a:r>
              <a:rPr lang="en-GB" sz="2000" b="1" baseline="60000" dirty="0">
                <a:solidFill>
                  <a:schemeClr val="tx1"/>
                </a:solidFill>
                <a:latin typeface="Century Gothic" panose="020B0502020202020204" pitchFamily="34" charset="0"/>
              </a:rPr>
              <a:t>o</a:t>
            </a:r>
            <a:r>
              <a:rPr lang="en-GB" sz="2000" b="1" dirty="0">
                <a:solidFill>
                  <a:schemeClr val="tx1"/>
                </a:solidFill>
                <a:latin typeface="Century Gothic" panose="020B0502020202020204" pitchFamily="34" charset="0"/>
              </a:rPr>
              <a:t>C.</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is the new temperature in Greenland?</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2 – 16 = -14 </a:t>
            </a: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The new temperature in Greenland is -14</a:t>
            </a:r>
            <a:r>
              <a:rPr lang="en-GB" sz="2000" b="1" baseline="60000" dirty="0">
                <a:solidFill>
                  <a:srgbClr val="FF0000"/>
                </a:solidFill>
                <a:latin typeface="Century Gothic" panose="020B0502020202020204" pitchFamily="34" charset="0"/>
              </a:rPr>
              <a:t>o</a:t>
            </a:r>
            <a:r>
              <a:rPr lang="en-GB" sz="2000" b="1" dirty="0">
                <a:solidFill>
                  <a:srgbClr val="FF0000"/>
                </a:solidFill>
                <a:latin typeface="Century Gothic" panose="020B0502020202020204" pitchFamily="34" charset="0"/>
              </a:rPr>
              <a:t>C.</a:t>
            </a:r>
          </a:p>
          <a:p>
            <a:pPr algn="ctr"/>
            <a:endParaRPr lang="en-GB" sz="2000" b="1" dirty="0">
              <a:solidFill>
                <a:srgbClr val="FF0000"/>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F128DFD5-1ACA-4DCE-973C-89F7D7C32700}"/>
              </a:ext>
            </a:extLst>
          </p:cNvPr>
          <p:cNvGrpSpPr/>
          <p:nvPr/>
        </p:nvGrpSpPr>
        <p:grpSpPr>
          <a:xfrm>
            <a:off x="59531" y="6454317"/>
            <a:ext cx="1238534" cy="403683"/>
            <a:chOff x="68077" y="6454317"/>
            <a:chExt cx="1238534" cy="403683"/>
          </a:xfrm>
        </p:grpSpPr>
        <p:sp>
          <p:nvSpPr>
            <p:cNvPr id="12" name="TextBox 11">
              <a:extLst>
                <a:ext uri="{FF2B5EF4-FFF2-40B4-BE49-F238E27FC236}">
                  <a16:creationId xmlns:a16="http://schemas.microsoft.com/office/drawing/2014/main" id="{14EF75B3-79B4-49DB-9030-BD6B21C7E1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A673A0E3-DA4B-4927-8F69-0253DF753E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8194953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schemas.microsoft.com/office/2006/metadata/properties"/>
    <ds:schemaRef ds:uri="http://purl.org/dc/elements/1.1/"/>
    <ds:schemaRef ds:uri="http://schemas.microsoft.com/sharepoint/v3"/>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86144f90-c7b6-48d0-aae5-f5e9e48cc3df"/>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AB8BE44E-3D5C-40D8-A543-361DE020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2043</TotalTime>
  <Words>1006</Words>
  <Application>Microsoft Office PowerPoint</Application>
  <PresentationFormat>On-screen Show (4:3)</PresentationFormat>
  <Paragraphs>324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 Pettit (BPS)</cp:lastModifiedBy>
  <cp:revision>88</cp:revision>
  <dcterms:created xsi:type="dcterms:W3CDTF">2018-03-17T10:08:43Z</dcterms:created>
  <dcterms:modified xsi:type="dcterms:W3CDTF">2020-04-20T06:45:32Z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