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0" r:id="rId3"/>
    <p:sldId id="262" r:id="rId4"/>
    <p:sldId id="310" r:id="rId5"/>
    <p:sldId id="315" r:id="rId6"/>
    <p:sldId id="312" r:id="rId7"/>
    <p:sldId id="309" r:id="rId8"/>
    <p:sldId id="314" r:id="rId9"/>
    <p:sldId id="313" r:id="rId10"/>
    <p:sldId id="308" r:id="rId11"/>
    <p:sldId id="307" r:id="rId12"/>
    <p:sldId id="305" r:id="rId13"/>
    <p:sldId id="304" r:id="rId14"/>
    <p:sldId id="311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1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521B93"/>
    <a:srgbClr val="84C3B2"/>
    <a:srgbClr val="009193"/>
    <a:srgbClr val="FF9300"/>
    <a:srgbClr val="33CCCC"/>
    <a:srgbClr val="52B031"/>
    <a:srgbClr val="99CCFF"/>
    <a:srgbClr val="00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1"/>
    <p:restoredTop sz="93206"/>
  </p:normalViewPr>
  <p:slideViewPr>
    <p:cSldViewPr snapToGrid="0">
      <p:cViewPr varScale="1">
        <p:scale>
          <a:sx n="68" d="100"/>
          <a:sy n="68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8CD4-E15E-453A-9DE3-3DF59AF6DC25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2189-9F55-4F22-BAAB-EDD4D723E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8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8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9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3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4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9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4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7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622-C726-4437-AF0F-B4769EE3DA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6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9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6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6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2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3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1110-1B48-42C2-BFC0-13A4FF41EB6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2517-F072-4AEF-8D60-B01E5F9E4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6586" y="403959"/>
            <a:ext cx="740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4000" dirty="0" smtClean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learn…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058" y="1859787"/>
            <a:ext cx="4859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fitness is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Why we need to keep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we can maintain our fitness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1E28C-83A3-3942-856D-A605F5B8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3D804-D08A-7B4D-99E2-1C1BA03EB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35" y="1762237"/>
            <a:ext cx="5219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4661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fitness?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B059F5-B767-D543-9551-AC15B5CEBF34}"/>
              </a:ext>
            </a:extLst>
          </p:cNvPr>
          <p:cNvSpPr/>
          <p:nvPr/>
        </p:nvSpPr>
        <p:spPr>
          <a:xfrm>
            <a:off x="609321" y="1854686"/>
            <a:ext cx="70070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 healthy or to improve health, young people need to do three types of physical activity each week:</a:t>
            </a:r>
          </a:p>
          <a:p>
            <a:endParaRPr lang="en-GB" sz="32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aerobic exercise.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exercises to strengthen their bones.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exercises to strengthen their  muscles.</a:t>
            </a:r>
            <a:endParaRPr lang="en-GB" sz="32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6A349-C726-E349-841D-BB7259F62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19" y="1614488"/>
            <a:ext cx="3209703" cy="50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3891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fitness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98220-9150-4749-8A22-7F9B38A8F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95" y="1820066"/>
            <a:ext cx="4671472" cy="4011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E5E75-38F6-CB4E-A257-6AD78767D7CE}"/>
              </a:ext>
            </a:extLst>
          </p:cNvPr>
          <p:cNvSpPr/>
          <p:nvPr/>
        </p:nvSpPr>
        <p:spPr>
          <a:xfrm>
            <a:off x="559174" y="163410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60 minutes of physical activity every day – this should range from moderate activity, such as cycling and playground activities, to vigorous activity, such as running and tennis.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three days a week, these activities should involve exercises for strong muscles and bones, such as swinging on playground equipment, hopping and skipping, and sports such as gymnastics or tennis.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9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56C49E-763D-5D42-BBEE-582912B0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085"/>
            <a:ext cx="53975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6263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TASK</a:t>
            </a:r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Keeping fit</a:t>
            </a:r>
            <a:endParaRPr lang="en-GB" sz="4000" b="0" i="0" dirty="0">
              <a:solidFill>
                <a:srgbClr val="0091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109C7F-79C6-C642-BA10-962294FE2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20" y="3587823"/>
            <a:ext cx="2136501" cy="28890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BBCD54-4471-AB4E-BD80-B86878CB090E}"/>
              </a:ext>
            </a:extLst>
          </p:cNvPr>
          <p:cNvGrpSpPr/>
          <p:nvPr/>
        </p:nvGrpSpPr>
        <p:grpSpPr>
          <a:xfrm>
            <a:off x="1253266" y="1602441"/>
            <a:ext cx="5674360" cy="4832092"/>
            <a:chOff x="1253266" y="1602441"/>
            <a:chExt cx="5674360" cy="48320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0DFD5F-BAB8-3A43-B328-3FD8D3412533}"/>
                </a:ext>
              </a:extLst>
            </p:cNvPr>
            <p:cNvSpPr txBox="1"/>
            <p:nvPr/>
          </p:nvSpPr>
          <p:spPr>
            <a:xfrm>
              <a:off x="2760551" y="1602441"/>
              <a:ext cx="4167075" cy="48320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down all the different ways you could keep each body part fit and healthy (arms, legs, stomach, heart and lungs, back, etc.).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ready to share your ideas with the class.</a:t>
              </a: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ABE50CF0-F2FE-EA4B-92EC-651808BF2A57}"/>
                </a:ext>
              </a:extLst>
            </p:cNvPr>
            <p:cNvSpPr/>
            <p:nvPr/>
          </p:nvSpPr>
          <p:spPr>
            <a:xfrm rot="13715306">
              <a:off x="1936376" y="2843268"/>
              <a:ext cx="688490" cy="205471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2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5DBD2-260A-3A41-A7AA-0F7A5C41A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31" y="1465117"/>
            <a:ext cx="4343400" cy="440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527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Fitness circuit  </a:t>
            </a:r>
            <a:endParaRPr lang="en-GB" sz="4000" b="0" i="0" dirty="0">
              <a:solidFill>
                <a:srgbClr val="0091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29886-AB7A-F548-B3FC-497199C14A5A}"/>
              </a:ext>
            </a:extLst>
          </p:cNvPr>
          <p:cNvSpPr txBox="1"/>
          <p:nvPr/>
        </p:nvSpPr>
        <p:spPr>
          <a:xfrm>
            <a:off x="2674580" y="1869228"/>
            <a:ext cx="4125433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Design a circuit of fitness activities which you could do at home.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Think of any equipment you could use, or be creative, e.g. using tin cans or bottles of water for weights.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448ED-054A-414B-AFDE-F9925112C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0" y="1626034"/>
            <a:ext cx="1995942" cy="193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FB779-EA21-B841-9C73-29E425F47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20" y="3971179"/>
            <a:ext cx="1711843" cy="23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777C-D7FB-C247-9794-8A03CE0E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09" y="1946276"/>
            <a:ext cx="5530702" cy="435133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know you feel great after a bike ride, but why?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does exercise actually do for your body?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could happen if you don’t lead a healthy and active lifestyle?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349DF-99E6-FA48-A74D-9A26BC2B3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D01CD-EB0E-324C-8BD9-E0C7D3F62EF3}"/>
              </a:ext>
            </a:extLst>
          </p:cNvPr>
          <p:cNvSpPr/>
          <p:nvPr/>
        </p:nvSpPr>
        <p:spPr>
          <a:xfrm>
            <a:off x="2108219" y="403959"/>
            <a:ext cx="5003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62769-9350-E740-A869-6B1D91789B14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F6447-D05F-2D45-A0CF-B577AB806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4B8AE-B20D-F44F-A410-D38FA7B45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88" y="2074075"/>
            <a:ext cx="5364126" cy="37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4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56E07F-C206-034E-8BE3-BCD269D3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40" y="2517316"/>
            <a:ext cx="4450968" cy="3899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251416"/>
            <a:ext cx="2583181" cy="16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FB822-B90C-3940-BF13-95659B3DC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6" y="3371000"/>
            <a:ext cx="2952482" cy="30462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5B3A742-96D3-0E4E-BBB5-E4AAEBDCB6C8}"/>
              </a:ext>
            </a:extLst>
          </p:cNvPr>
          <p:cNvGrpSpPr/>
          <p:nvPr/>
        </p:nvGrpSpPr>
        <p:grpSpPr>
          <a:xfrm>
            <a:off x="2071274" y="504181"/>
            <a:ext cx="7107742" cy="3620596"/>
            <a:chOff x="2071274" y="504181"/>
            <a:chExt cx="7107742" cy="362059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9FA88A3-A1DC-194E-AF61-16B18E1ADA72}"/>
                </a:ext>
              </a:extLst>
            </p:cNvPr>
            <p:cNvSpPr/>
            <p:nvPr/>
          </p:nvSpPr>
          <p:spPr>
            <a:xfrm>
              <a:off x="2463929" y="504181"/>
              <a:ext cx="6715087" cy="276072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a poster showing all the benefits that physical activity can have on your mind 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body.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25CC65AD-C21B-1940-9920-71BF6E080003}"/>
                </a:ext>
              </a:extLst>
            </p:cNvPr>
            <p:cNvSpPr/>
            <p:nvPr/>
          </p:nvSpPr>
          <p:spPr>
            <a:xfrm rot="13270695">
              <a:off x="2071274" y="2511130"/>
              <a:ext cx="785308" cy="1613647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06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1" y="1712287"/>
            <a:ext cx="3218694" cy="332087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702843" y="161871"/>
            <a:ext cx="4529137" cy="2928938"/>
          </a:xfrm>
          <a:prstGeom prst="wedgeEllipseCallout">
            <a:avLst>
              <a:gd name="adj1" fmla="val -84555"/>
              <a:gd name="adj2" fmla="val 53720"/>
            </a:avLst>
          </a:prstGeom>
          <a:solidFill>
            <a:srgbClr val="FFFF00"/>
          </a:solidFill>
          <a:ln w="7620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and phrases I will hear and use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68369-8E32-1843-96A4-AE803785F66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3CDA70-680D-304D-9A25-3E0689B0D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E1ABB-41E0-4044-86A9-C53BBC5B39F4}"/>
              </a:ext>
            </a:extLst>
          </p:cNvPr>
          <p:cNvSpPr txBox="1"/>
          <p:nvPr/>
        </p:nvSpPr>
        <p:spPr>
          <a:xfrm>
            <a:off x="8867553" y="1614489"/>
            <a:ext cx="204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body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AEE65-8BF8-3247-B0B7-EE32FC0F97C3}"/>
              </a:ext>
            </a:extLst>
          </p:cNvPr>
          <p:cNvSpPr txBox="1"/>
          <p:nvPr/>
        </p:nvSpPr>
        <p:spPr>
          <a:xfrm>
            <a:off x="9923510" y="2943653"/>
            <a:ext cx="18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B899B-4A17-7946-966E-79A6CA94ED76}"/>
              </a:ext>
            </a:extLst>
          </p:cNvPr>
          <p:cNvSpPr txBox="1"/>
          <p:nvPr/>
        </p:nvSpPr>
        <p:spPr>
          <a:xfrm>
            <a:off x="6978501" y="3212314"/>
            <a:ext cx="20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3B16D-FF27-C44E-AC63-0CF39A9123FA}"/>
              </a:ext>
            </a:extLst>
          </p:cNvPr>
          <p:cNvSpPr txBox="1"/>
          <p:nvPr/>
        </p:nvSpPr>
        <p:spPr>
          <a:xfrm>
            <a:off x="7130901" y="5892718"/>
            <a:ext cx="20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DFB53-424B-E54E-BCF2-C126C6A579A7}"/>
              </a:ext>
            </a:extLst>
          </p:cNvPr>
          <p:cNvSpPr txBox="1"/>
          <p:nvPr/>
        </p:nvSpPr>
        <p:spPr>
          <a:xfrm>
            <a:off x="4444407" y="3692413"/>
            <a:ext cx="20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28D95-BCAB-0D43-8500-7875B2958EB4}"/>
              </a:ext>
            </a:extLst>
          </p:cNvPr>
          <p:cNvSpPr txBox="1"/>
          <p:nvPr/>
        </p:nvSpPr>
        <p:spPr>
          <a:xfrm>
            <a:off x="9074155" y="4025874"/>
            <a:ext cx="20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226C3-7523-9F40-8744-4D9F108A3D40}"/>
              </a:ext>
            </a:extLst>
          </p:cNvPr>
          <p:cNvSpPr txBox="1"/>
          <p:nvPr/>
        </p:nvSpPr>
        <p:spPr>
          <a:xfrm>
            <a:off x="3437859" y="5057209"/>
            <a:ext cx="20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D48C8-F932-A546-9A67-06AC04A8BD7A}"/>
              </a:ext>
            </a:extLst>
          </p:cNvPr>
          <p:cNvSpPr txBox="1"/>
          <p:nvPr/>
        </p:nvSpPr>
        <p:spPr>
          <a:xfrm>
            <a:off x="6485859" y="4184340"/>
            <a:ext cx="204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Rate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96E6C-9AA7-7746-AB54-0F67AA5649EB}"/>
              </a:ext>
            </a:extLst>
          </p:cNvPr>
          <p:cNvSpPr txBox="1"/>
          <p:nvPr/>
        </p:nvSpPr>
        <p:spPr>
          <a:xfrm>
            <a:off x="9751095" y="5626608"/>
            <a:ext cx="20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1106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6915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mean by fitness?</a:t>
            </a:r>
            <a:endParaRPr lang="en-GB" sz="4000" b="0" i="0" dirty="0">
              <a:solidFill>
                <a:srgbClr val="0091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381B40-AAA5-0D46-AC9D-AF5C37DB21DB}"/>
              </a:ext>
            </a:extLst>
          </p:cNvPr>
          <p:cNvSpPr/>
          <p:nvPr/>
        </p:nvSpPr>
        <p:spPr>
          <a:xfrm>
            <a:off x="397809" y="1644764"/>
            <a:ext cx="57051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condition of being physically fit and healthy.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trong muscles and bones.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Keeping our hearts, lungs and other body organs healthy.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Doing exercise and keeping active, e.g. jogging, rowing, jumping rope, swimming or even dancing.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Resting is as important as exercise.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1FBF9-4193-F440-817B-1563E7943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05" y="1767033"/>
            <a:ext cx="548137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056420-9F33-2C4F-A6F4-5FB35D7C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6" y="1553588"/>
            <a:ext cx="3698285" cy="2778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DDA40-A9D2-4640-B246-A88083A84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09" y="4399965"/>
            <a:ext cx="2095472" cy="2161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5003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FDCD6C-EC8F-DD4F-BC65-BA602AE13FFA}"/>
              </a:ext>
            </a:extLst>
          </p:cNvPr>
          <p:cNvGrpSpPr/>
          <p:nvPr/>
        </p:nvGrpSpPr>
        <p:grpSpPr>
          <a:xfrm>
            <a:off x="1844236" y="1709371"/>
            <a:ext cx="9661442" cy="3970318"/>
            <a:chOff x="1844236" y="1709371"/>
            <a:chExt cx="9661442" cy="3970318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2CFC076A-0DAC-3244-90A0-A2248BD543E8}"/>
                </a:ext>
              </a:extLst>
            </p:cNvPr>
            <p:cNvSpPr/>
            <p:nvPr/>
          </p:nvSpPr>
          <p:spPr>
            <a:xfrm rot="14471336">
              <a:off x="3264625" y="2048318"/>
              <a:ext cx="731520" cy="357229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63719E-0FCE-6B4B-9F0B-18D509C030AA}"/>
                </a:ext>
              </a:extLst>
            </p:cNvPr>
            <p:cNvSpPr/>
            <p:nvPr/>
          </p:nvSpPr>
          <p:spPr>
            <a:xfrm>
              <a:off x="4711849" y="1709371"/>
              <a:ext cx="6793829" cy="39703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How do you stay fit and active?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Which physical activities do you like and why?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How does being active make you feel?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69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3115" y="453302"/>
            <a:ext cx="3901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 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8FE8A-E59F-FA43-A3D2-56CB8A7C6EE6}"/>
              </a:ext>
            </a:extLst>
          </p:cNvPr>
          <p:cNvSpPr/>
          <p:nvPr/>
        </p:nvSpPr>
        <p:spPr>
          <a:xfrm>
            <a:off x="1081434" y="1694691"/>
            <a:ext cx="9577311" cy="4401205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List three things you can do to be physically fit.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True or false: Exercise is a kind of activity that requires oxygen?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 If you eat more calories than your body needs, it may be stored as excess _______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Sweat leaves your skin through tiny holes called ________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 List two activities that can build strong muscles: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 True or false: Exercise helps keep your heart healthy?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 True or false: Exercise strengthens muscles?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 True or false: Exercise makes you flexible?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 True or false: Exercise makes you feel good?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10. True or false: Young people shouldn’t exercise or be active every day?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3115" y="453302"/>
            <a:ext cx="3897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 quiz answ</a:t>
            </a:r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endParaRPr lang="en-GB" sz="4000" b="0" i="0" dirty="0">
              <a:solidFill>
                <a:srgbClr val="0091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8FE8A-E59F-FA43-A3D2-56CB8A7C6EE6}"/>
              </a:ext>
            </a:extLst>
          </p:cNvPr>
          <p:cNvSpPr/>
          <p:nvPr/>
        </p:nvSpPr>
        <p:spPr>
          <a:xfrm>
            <a:off x="985838" y="1806391"/>
            <a:ext cx="10665917" cy="4401205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List three things you can do to be physically fit –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SWIM, RUN, SKIP, CYCLE, DANCE, 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GYM, ETC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True or false: Exercise is a kind of activity that requires oxygen?   	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 If you eat more calories than your body needs, it may be stored as excess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FAT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Sweat leaves your skin through tiny holes called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PORES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 List two activities that can build strong muscles: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PRESS UPS, SQUATS, ETC.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 True or false: Exercise helps keep your heart healthy? 		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 True or false: Exercise strengthens muscles?				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 True or false: Exercise makes you flexible? 				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 True or false: Exercise makes you feel good?				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10.True or false: Young people shouldn’t exercise or be active every day?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9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5718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exercise</a:t>
            </a:r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0FF594-4996-5743-8667-68411B550830}"/>
              </a:ext>
            </a:extLst>
          </p:cNvPr>
          <p:cNvSpPr/>
          <p:nvPr/>
        </p:nvSpPr>
        <p:spPr>
          <a:xfrm>
            <a:off x="4605411" y="1603875"/>
            <a:ext cx="7217140" cy="3570208"/>
          </a:xfrm>
          <a:prstGeom prst="rect">
            <a:avLst/>
          </a:prstGeom>
          <a:solidFill>
            <a:srgbClr val="521B93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When muscles are doing more work they need more oxygen.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To get more blood to the muscles, 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the heart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 beats faster and our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heart rate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 or 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pulse rate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 increases.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Izzy is going to help us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measure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 our pulse rates.</a:t>
            </a:r>
            <a:r>
              <a:rPr lang="en-GB" sz="2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5534F-2AB1-E74E-84B0-912E46634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9" y="4280620"/>
            <a:ext cx="2517978" cy="219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20FD0-C892-C04E-85AE-0D611FF828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1603164"/>
            <a:ext cx="3739707" cy="27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ED4770-E6CA-9447-BFD5-3369AC815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602FE-FBCC-0A40-9EAF-C6FF72B3B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57" y="1443299"/>
            <a:ext cx="4238512" cy="2828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8219" y="403959"/>
            <a:ext cx="7289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GB" sz="40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Measuring pulse rate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CB812-FC6B-8D4C-A7E3-A62E250EEB89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FF594-4996-5743-8667-68411B550830}"/>
              </a:ext>
            </a:extLst>
          </p:cNvPr>
          <p:cNvSpPr/>
          <p:nvPr/>
        </p:nvSpPr>
        <p:spPr>
          <a:xfrm>
            <a:off x="678086" y="1454576"/>
            <a:ext cx="5074720" cy="5262979"/>
          </a:xfrm>
          <a:prstGeom prst="rect">
            <a:avLst/>
          </a:prstGeom>
          <a:solidFill>
            <a:srgbClr val="521B93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your pulse on your wrist or neck. 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the number of beats in 15 seconds.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this by 60 seconds.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many times your heart beats per minute.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jump up and down for 2 minutes.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re -measure our pulse.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EE1F95-00ED-134A-934D-DC8CA6B9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28762"/>
              </p:ext>
            </p:extLst>
          </p:nvPr>
        </p:nvGraphicFramePr>
        <p:xfrm>
          <a:off x="6442813" y="5212356"/>
          <a:ext cx="5037390" cy="914400"/>
        </p:xfrm>
        <a:graphic>
          <a:graphicData uri="http://schemas.openxmlformats.org/drawingml/2006/table">
            <a:tbl>
              <a:tblPr/>
              <a:tblGrid>
                <a:gridCol w="2518695">
                  <a:extLst>
                    <a:ext uri="{9D8B030D-6E8A-4147-A177-3AD203B41FA5}">
                      <a16:colId xmlns:a16="http://schemas.microsoft.com/office/drawing/2014/main" val="3102330675"/>
                    </a:ext>
                  </a:extLst>
                </a:gridCol>
                <a:gridCol w="2518695">
                  <a:extLst>
                    <a:ext uri="{9D8B030D-6E8A-4147-A177-3AD203B41FA5}">
                      <a16:colId xmlns:a16="http://schemas.microsoft.com/office/drawing/2014/main" val="3759308374"/>
                    </a:ext>
                  </a:extLst>
                </a:gridCol>
              </a:tblGrid>
              <a:tr h="2895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 years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80-120 beats per 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765651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 years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70-115 beats per 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28950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9–11 years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60-110 beats per 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099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F72ACD-D799-C64F-834F-DAFFF0B49881}"/>
              </a:ext>
            </a:extLst>
          </p:cNvPr>
          <p:cNvSpPr txBox="1"/>
          <p:nvPr/>
        </p:nvSpPr>
        <p:spPr>
          <a:xfrm>
            <a:off x="6349193" y="4512576"/>
            <a:ext cx="51310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beats per minute</a:t>
            </a:r>
          </a:p>
        </p:txBody>
      </p:sp>
    </p:spTree>
    <p:extLst>
      <p:ext uri="{BB962C8B-B14F-4D97-AF65-F5344CB8AC3E}">
        <p14:creationId xmlns:p14="http://schemas.microsoft.com/office/powerpoint/2010/main" val="156403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A7E1A-4DEE-0446-8237-45F2EE04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09" y="1755457"/>
            <a:ext cx="5885329" cy="435133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Choose one of your favourite activities.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some of the movements you do in your chosen activity, e.g. playing football – you need to run, kick and tackle.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think of any physical activities or exercises that would help you improve your chosen activity?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CA5D1-0C8F-CF4D-B5D8-F659AD46D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51416"/>
            <a:ext cx="1176058" cy="1012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08097E-E57C-C147-8FD6-3BBC7A549183}"/>
              </a:ext>
            </a:extLst>
          </p:cNvPr>
          <p:cNvSpPr/>
          <p:nvPr/>
        </p:nvSpPr>
        <p:spPr>
          <a:xfrm>
            <a:off x="2108219" y="403959"/>
            <a:ext cx="713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0" i="0" dirty="0">
                <a:solidFill>
                  <a:srgbClr val="0091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your favourite activities?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5A784-C953-B347-8B0B-08BDA553B9F8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84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6B223-D73A-1F46-88A2-71AD58C90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31" y="1"/>
            <a:ext cx="2583181" cy="16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8F03A-C1BF-274A-B4FF-6DC055C35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01" y="2254474"/>
            <a:ext cx="5269873" cy="35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912</Words>
  <Application>Microsoft Office PowerPoint</Application>
  <PresentationFormat>Widescreen</PresentationFormat>
  <Paragraphs>121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sidell</dc:creator>
  <cp:lastModifiedBy>R. Pettit (BPS)</cp:lastModifiedBy>
  <cp:revision>78</cp:revision>
  <dcterms:created xsi:type="dcterms:W3CDTF">2017-06-08T10:40:35Z</dcterms:created>
  <dcterms:modified xsi:type="dcterms:W3CDTF">2020-04-24T13:46:50Z</dcterms:modified>
</cp:coreProperties>
</file>