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5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75"/>
    <p:restoredTop sz="93130"/>
  </p:normalViewPr>
  <p:slideViewPr>
    <p:cSldViewPr snapToGrid="0" snapToObjects="1">
      <p:cViewPr varScale="1">
        <p:scale>
          <a:sx n="46" d="100"/>
          <a:sy n="46" d="100"/>
        </p:scale>
        <p:origin x="9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D3756-207E-AD45-8630-4BED297020D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8BC57-CDAD-044D-A638-81485103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7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7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2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2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4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9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1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2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962E5-264F-AD49-B054-DCD463F4F889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46FB5-96F1-294D-8B4E-4741C8BE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358" y="2397653"/>
            <a:ext cx="6450311" cy="1325563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latin typeface="Arial" charset="0"/>
                <a:ea typeface="Arial" charset="0"/>
                <a:cs typeface="Arial" charset="0"/>
              </a:rPr>
              <a:t>Being Positive</a:t>
            </a:r>
            <a:endParaRPr lang="en-US" sz="6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885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265930"/>
            <a:ext cx="1176058" cy="101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4" y="11934"/>
            <a:ext cx="2586946" cy="16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885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265930"/>
            <a:ext cx="1176058" cy="101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4" y="11934"/>
            <a:ext cx="2586946" cy="1616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4976" y="585216"/>
            <a:ext cx="713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Being positive is about</a:t>
            </a:r>
            <a:r>
              <a:rPr lang="mr-IN" sz="4800" dirty="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800" dirty="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4800" dirty="0">
              <a:solidFill>
                <a:srgbClr val="88509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4765" y="1848678"/>
            <a:ext cx="269350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Smiling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12722" y="1848678"/>
            <a:ext cx="26206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Being kind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74243" y="1882886"/>
            <a:ext cx="335332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Being happy 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7" y="3059042"/>
            <a:ext cx="3145183" cy="25161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17" y="3150591"/>
            <a:ext cx="3187148" cy="25577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8" y="3150591"/>
            <a:ext cx="3695745" cy="23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89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885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265930"/>
            <a:ext cx="1176058" cy="101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4" y="11934"/>
            <a:ext cx="2586946" cy="1616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99" y="1820185"/>
            <a:ext cx="26206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Trying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4186" y="1692300"/>
            <a:ext cx="3018184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Not </a:t>
            </a:r>
            <a:r>
              <a:rPr lang="en-US" sz="4000" smtClean="0">
                <a:latin typeface="Arial" charset="0"/>
                <a:ea typeface="Arial" charset="0"/>
                <a:cs typeface="Arial" charset="0"/>
              </a:rPr>
              <a:t>giving up  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8664" y="1703563"/>
            <a:ext cx="319926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Arial" charset="0"/>
                <a:ea typeface="Arial" charset="0"/>
                <a:cs typeface="Arial" charset="0"/>
              </a:rPr>
              <a:t>Letting others help you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4976" y="585216"/>
            <a:ext cx="713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Being positive is about</a:t>
            </a:r>
            <a:r>
              <a:rPr lang="mr-IN" sz="4800" dirty="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800" dirty="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4800" dirty="0">
              <a:solidFill>
                <a:srgbClr val="88509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175424"/>
            <a:ext cx="2745961" cy="30823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61" y="3026361"/>
            <a:ext cx="3808896" cy="2898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3275725"/>
            <a:ext cx="3540473" cy="23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56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885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265930"/>
            <a:ext cx="1176058" cy="101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4" y="11934"/>
            <a:ext cx="2586946" cy="1616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4976" y="447906"/>
            <a:ext cx="713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Positive actions</a:t>
            </a:r>
            <a:endParaRPr lang="en-US" sz="4800" dirty="0">
              <a:solidFill>
                <a:srgbClr val="88509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87" y="3707107"/>
            <a:ext cx="2711704" cy="2673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53" y="1487241"/>
            <a:ext cx="3033018" cy="1646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1" y="4327961"/>
            <a:ext cx="3144903" cy="2052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62" y="3921129"/>
            <a:ext cx="2364151" cy="22141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85" y="3621854"/>
            <a:ext cx="2961467" cy="2721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70" y="1440074"/>
            <a:ext cx="2838528" cy="1986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78" y="1281392"/>
            <a:ext cx="3404826" cy="22150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1" y="1984421"/>
            <a:ext cx="2039112" cy="21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42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885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265930"/>
            <a:ext cx="1176058" cy="101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4" y="11934"/>
            <a:ext cx="2586946" cy="1616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3532" y="420647"/>
            <a:ext cx="713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Positive Words</a:t>
            </a:r>
            <a:endParaRPr lang="en-US" sz="4800" dirty="0">
              <a:solidFill>
                <a:srgbClr val="88509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407547" y="1532624"/>
            <a:ext cx="2087350" cy="1575607"/>
          </a:xfrm>
          <a:prstGeom prst="cloudCallout">
            <a:avLst>
              <a:gd name="adj1" fmla="val -111099"/>
              <a:gd name="adj2" fmla="val -50469"/>
            </a:avLst>
          </a:prstGeom>
          <a:solidFill>
            <a:schemeClr val="bg1"/>
          </a:solidFill>
          <a:ln w="28575">
            <a:solidFill>
              <a:srgbClr val="885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Keep going </a:t>
            </a:r>
            <a:endParaRPr lang="en-US" sz="32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4027997" y="2843186"/>
            <a:ext cx="2087350" cy="1575607"/>
          </a:xfrm>
          <a:prstGeom prst="cloudCallout">
            <a:avLst>
              <a:gd name="adj1" fmla="val -4795"/>
              <a:gd name="adj2" fmla="val -147194"/>
            </a:avLst>
          </a:prstGeom>
          <a:solidFill>
            <a:schemeClr val="bg1"/>
          </a:solidFill>
          <a:ln w="28575">
            <a:solidFill>
              <a:srgbClr val="885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Well done </a:t>
            </a:r>
            <a:endParaRPr lang="en-US" sz="32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6870839" y="2843185"/>
            <a:ext cx="2087350" cy="1575607"/>
          </a:xfrm>
          <a:prstGeom prst="cloudCallout">
            <a:avLst>
              <a:gd name="adj1" fmla="val 71721"/>
              <a:gd name="adj2" fmla="val -120111"/>
            </a:avLst>
          </a:prstGeom>
          <a:solidFill>
            <a:schemeClr val="bg1"/>
          </a:solidFill>
          <a:ln w="28575">
            <a:solidFill>
              <a:srgbClr val="885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Keep trying </a:t>
            </a:r>
            <a:endParaRPr lang="en-US" sz="32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383906" y="4423588"/>
            <a:ext cx="2087350" cy="1575607"/>
          </a:xfrm>
          <a:prstGeom prst="cloudCallout">
            <a:avLst>
              <a:gd name="adj1" fmla="val -131542"/>
              <a:gd name="adj2" fmla="val 65601"/>
            </a:avLst>
          </a:prstGeom>
          <a:solidFill>
            <a:schemeClr val="bg1"/>
          </a:solidFill>
          <a:ln w="28575">
            <a:solidFill>
              <a:srgbClr val="885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Good work </a:t>
            </a:r>
            <a:endParaRPr lang="en-US" sz="32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6096000" y="869470"/>
            <a:ext cx="2087350" cy="1575607"/>
          </a:xfrm>
          <a:prstGeom prst="cloudCallout">
            <a:avLst>
              <a:gd name="adj1" fmla="val 90412"/>
              <a:gd name="adj2" fmla="val -84516"/>
            </a:avLst>
          </a:prstGeom>
          <a:solidFill>
            <a:schemeClr val="bg1"/>
          </a:solidFill>
          <a:ln w="28575">
            <a:solidFill>
              <a:srgbClr val="885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Like </a:t>
            </a:r>
            <a:endParaRPr lang="en-US" sz="32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5226748" y="4498802"/>
            <a:ext cx="2445755" cy="1709144"/>
          </a:xfrm>
          <a:prstGeom prst="cloudCallout">
            <a:avLst>
              <a:gd name="adj1" fmla="val -76657"/>
              <a:gd name="adj2" fmla="val 67220"/>
            </a:avLst>
          </a:prstGeom>
          <a:solidFill>
            <a:schemeClr val="bg1"/>
          </a:solidFill>
          <a:ln w="28575">
            <a:solidFill>
              <a:srgbClr val="885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Ask for help</a:t>
            </a:r>
            <a:endParaRPr lang="en-US" sz="32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8561379" y="4261194"/>
            <a:ext cx="2087350" cy="1575607"/>
          </a:xfrm>
          <a:prstGeom prst="cloudCallout">
            <a:avLst>
              <a:gd name="adj1" fmla="val 95085"/>
              <a:gd name="adj2" fmla="val 71791"/>
            </a:avLst>
          </a:prstGeom>
          <a:solidFill>
            <a:schemeClr val="bg1"/>
          </a:solidFill>
          <a:ln w="28575">
            <a:solidFill>
              <a:srgbClr val="885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Relax </a:t>
            </a:r>
            <a:endParaRPr lang="en-US" sz="32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9402627" y="1841471"/>
            <a:ext cx="2087350" cy="1575607"/>
          </a:xfrm>
          <a:prstGeom prst="cloudCallout">
            <a:avLst>
              <a:gd name="adj1" fmla="val 76394"/>
              <a:gd name="adj2" fmla="val -69040"/>
            </a:avLst>
          </a:prstGeom>
          <a:solidFill>
            <a:schemeClr val="bg1"/>
          </a:solidFill>
          <a:ln w="28575">
            <a:solidFill>
              <a:srgbClr val="885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Keep calm </a:t>
            </a:r>
            <a:endParaRPr lang="en-US" sz="32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142288" y="2843185"/>
            <a:ext cx="2588720" cy="1929628"/>
          </a:xfrm>
          <a:prstGeom prst="cloudCallout">
            <a:avLst>
              <a:gd name="adj1" fmla="val -52106"/>
              <a:gd name="adj2" fmla="val -105409"/>
            </a:avLst>
          </a:prstGeom>
          <a:solidFill>
            <a:schemeClr val="bg1"/>
          </a:solidFill>
          <a:ln w="28575">
            <a:solidFill>
              <a:srgbClr val="885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Please can you help me</a:t>
            </a:r>
            <a:endParaRPr lang="en-US" sz="320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1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885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265930"/>
            <a:ext cx="1176058" cy="101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4" y="11934"/>
            <a:ext cx="2586946" cy="161684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18198" y="228600"/>
            <a:ext cx="7785100" cy="6388100"/>
            <a:chOff x="2197100" y="228600"/>
            <a:chExt cx="7785100" cy="6388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100" y="228600"/>
              <a:ext cx="7785100" cy="638810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3011557" y="1073426"/>
              <a:ext cx="2395330" cy="19977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030279" y="1073426"/>
              <a:ext cx="2395330" cy="19977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31" y="1278903"/>
            <a:ext cx="1715599" cy="16323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86600" y="1628775"/>
            <a:ext cx="186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" charset="0"/>
                <a:ea typeface="Arial" charset="0"/>
                <a:cs typeface="Arial" charset="0"/>
              </a:rPr>
              <a:t>Smile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5281" y="2160209"/>
            <a:ext cx="2009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Feel good fan</a:t>
            </a:r>
            <a:endParaRPr lang="en-US" sz="4800" dirty="0">
              <a:solidFill>
                <a:srgbClr val="88509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73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885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265930"/>
            <a:ext cx="1176058" cy="101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4" y="11934"/>
            <a:ext cx="2586946" cy="161684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54774" y="283329"/>
            <a:ext cx="7785100" cy="6388100"/>
            <a:chOff x="2233676" y="283329"/>
            <a:chExt cx="7785100" cy="6388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676" y="283329"/>
              <a:ext cx="7785100" cy="638810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3011557" y="1073426"/>
              <a:ext cx="2395330" cy="19977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030279" y="1073426"/>
              <a:ext cx="2395330" cy="19977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14763" y="1277661"/>
            <a:ext cx="1868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" charset="0"/>
                <a:ea typeface="Arial" charset="0"/>
                <a:cs typeface="Arial" charset="0"/>
              </a:rPr>
              <a:t>Try hard  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281" y="2160209"/>
            <a:ext cx="2009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Feel good fan</a:t>
            </a:r>
            <a:endParaRPr lang="en-US" sz="4800" dirty="0">
              <a:solidFill>
                <a:srgbClr val="88509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316" y="1234137"/>
            <a:ext cx="1267604" cy="171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6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885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265930"/>
            <a:ext cx="1176058" cy="101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4" y="11934"/>
            <a:ext cx="2586946" cy="161684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18198" y="228600"/>
            <a:ext cx="7785100" cy="6388100"/>
            <a:chOff x="2197100" y="228600"/>
            <a:chExt cx="7785100" cy="6388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100" y="228600"/>
              <a:ext cx="7785100" cy="638810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011557" y="1073426"/>
              <a:ext cx="2395330" cy="19977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030279" y="1073426"/>
              <a:ext cx="2395330" cy="19977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5281" y="2160209"/>
            <a:ext cx="2009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Feel good fan</a:t>
            </a:r>
            <a:endParaRPr lang="en-US" sz="4800" dirty="0">
              <a:solidFill>
                <a:srgbClr val="88509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12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885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1" y="265930"/>
            <a:ext cx="1176058" cy="101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4" y="11934"/>
            <a:ext cx="2586946" cy="161684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18198" y="228600"/>
            <a:ext cx="7785100" cy="6388100"/>
            <a:chOff x="2197100" y="228600"/>
            <a:chExt cx="7785100" cy="6388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100" y="228600"/>
              <a:ext cx="7785100" cy="638810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011557" y="1073426"/>
              <a:ext cx="2395330" cy="19977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030279" y="1073426"/>
              <a:ext cx="2395330" cy="19977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5281" y="2160209"/>
            <a:ext cx="2009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885098"/>
                </a:solidFill>
                <a:latin typeface="Arial" charset="0"/>
                <a:ea typeface="Arial" charset="0"/>
                <a:cs typeface="Arial" charset="0"/>
              </a:rPr>
              <a:t>Feel good fan</a:t>
            </a:r>
            <a:endParaRPr lang="en-US" sz="4800" dirty="0">
              <a:solidFill>
                <a:srgbClr val="88509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1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64</Words>
  <Application>Microsoft Office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Being Positive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E. Dudley-Smith (BPS)</cp:lastModifiedBy>
  <cp:revision>20</cp:revision>
  <dcterms:created xsi:type="dcterms:W3CDTF">2017-12-10T15:53:23Z</dcterms:created>
  <dcterms:modified xsi:type="dcterms:W3CDTF">2020-03-24T15:03:46Z</dcterms:modified>
</cp:coreProperties>
</file>