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4" r:id="rId3"/>
    <p:sldId id="263" r:id="rId4"/>
    <p:sldId id="309" r:id="rId5"/>
    <p:sldId id="301" r:id="rId6"/>
    <p:sldId id="286" r:id="rId7"/>
    <p:sldId id="308" r:id="rId8"/>
    <p:sldId id="289" r:id="rId9"/>
    <p:sldId id="290" r:id="rId10"/>
    <p:sldId id="291" r:id="rId11"/>
    <p:sldId id="306" r:id="rId12"/>
    <p:sldId id="292" r:id="rId13"/>
    <p:sldId id="303" r:id="rId14"/>
    <p:sldId id="294" r:id="rId15"/>
    <p:sldId id="293" r:id="rId16"/>
    <p:sldId id="287" r:id="rId17"/>
    <p:sldId id="302" r:id="rId18"/>
    <p:sldId id="300" r:id="rId19"/>
    <p:sldId id="288" r:id="rId20"/>
    <p:sldId id="295" r:id="rId21"/>
    <p:sldId id="296" r:id="rId22"/>
    <p:sldId id="307" r:id="rId23"/>
    <p:sldId id="299" r:id="rId2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F"/>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83657" autoAdjust="0"/>
  </p:normalViewPr>
  <p:slideViewPr>
    <p:cSldViewPr snapToGrid="0" snapToObjects="1">
      <p:cViewPr varScale="1">
        <p:scale>
          <a:sx n="61" d="100"/>
          <a:sy n="61" d="100"/>
        </p:scale>
        <p:origin x="936"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07A93-7F4F-7D42-B316-7E8BE176FD61}" type="doc">
      <dgm:prSet loTypeId="urn:microsoft.com/office/officeart/2005/8/layout/process1" loCatId="" qsTypeId="urn:microsoft.com/office/officeart/2005/8/quickstyle/simple1" qsCatId="simple" csTypeId="urn:microsoft.com/office/officeart/2005/8/colors/accent1_2" csCatId="accent1" phldr="1"/>
      <dgm:spPr/>
    </dgm:pt>
    <dgm:pt modelId="{799E333D-5C7C-4243-B73F-7659078C8D6A}">
      <dgm:prSet phldrT="[Text]"/>
      <dgm:spPr/>
      <dgm:t>
        <a:bodyPr/>
        <a:lstStyle/>
        <a:p>
          <a:r>
            <a:rPr lang="en-GB" dirty="0"/>
            <a:t>4</a:t>
          </a:r>
        </a:p>
      </dgm:t>
    </dgm:pt>
    <dgm:pt modelId="{E550D227-1665-2744-B3E1-D06FD0F2A996}" type="parTrans" cxnId="{1A74AC0A-AD5F-6A43-84D8-A16A953620AF}">
      <dgm:prSet/>
      <dgm:spPr/>
      <dgm:t>
        <a:bodyPr/>
        <a:lstStyle/>
        <a:p>
          <a:endParaRPr lang="en-GB"/>
        </a:p>
      </dgm:t>
    </dgm:pt>
    <dgm:pt modelId="{758A773F-AACC-6D46-8BCC-2138F919FD7B}" type="sibTrans" cxnId="{1A74AC0A-AD5F-6A43-84D8-A16A953620AF}">
      <dgm:prSet/>
      <dgm:spPr/>
      <dgm:t>
        <a:bodyPr/>
        <a:lstStyle/>
        <a:p>
          <a:endParaRPr lang="en-GB"/>
        </a:p>
      </dgm:t>
    </dgm:pt>
    <dgm:pt modelId="{83DC50CC-2468-7447-B670-5E693D17A88C}">
      <dgm:prSet phldrT="[Text]"/>
      <dgm:spPr/>
      <dgm:t>
        <a:bodyPr/>
        <a:lstStyle/>
        <a:p>
          <a:r>
            <a:rPr lang="en-GB" dirty="0"/>
            <a:t>÷ ?</a:t>
          </a:r>
        </a:p>
      </dgm:t>
    </dgm:pt>
    <dgm:pt modelId="{C915E82C-1254-D14C-AE55-AB328D1C8525}" type="parTrans" cxnId="{6999900C-A257-024B-BBBB-792D1E5B8157}">
      <dgm:prSet/>
      <dgm:spPr/>
      <dgm:t>
        <a:bodyPr/>
        <a:lstStyle/>
        <a:p>
          <a:endParaRPr lang="en-GB"/>
        </a:p>
      </dgm:t>
    </dgm:pt>
    <dgm:pt modelId="{952A36B2-3C5B-A743-8682-31981FB2DB6E}" type="sibTrans" cxnId="{6999900C-A257-024B-BBBB-792D1E5B8157}">
      <dgm:prSet/>
      <dgm:spPr/>
      <dgm:t>
        <a:bodyPr/>
        <a:lstStyle/>
        <a:p>
          <a:endParaRPr lang="en-GB"/>
        </a:p>
      </dgm:t>
    </dgm:pt>
    <dgm:pt modelId="{81E0F8B0-C9D2-554A-89FE-A32F45B8C545}">
      <dgm:prSet phldrT="[Text]"/>
      <dgm:spPr/>
      <dgm:t>
        <a:bodyPr/>
        <a:lstStyle/>
        <a:p>
          <a:r>
            <a:rPr lang="en-GB" dirty="0"/>
            <a:t>x ?</a:t>
          </a:r>
        </a:p>
      </dgm:t>
    </dgm:pt>
    <dgm:pt modelId="{D60C9500-0B94-2241-8DCB-2CEB8751BD12}" type="parTrans" cxnId="{D0F2D4AD-5E2D-7044-A90C-8F426CBB48CA}">
      <dgm:prSet/>
      <dgm:spPr/>
      <dgm:t>
        <a:bodyPr/>
        <a:lstStyle/>
        <a:p>
          <a:endParaRPr lang="en-GB"/>
        </a:p>
      </dgm:t>
    </dgm:pt>
    <dgm:pt modelId="{BE176F7D-A035-0342-A9A8-9144890576A1}" type="sibTrans" cxnId="{D0F2D4AD-5E2D-7044-A90C-8F426CBB48CA}">
      <dgm:prSet/>
      <dgm:spPr/>
      <dgm:t>
        <a:bodyPr/>
        <a:lstStyle/>
        <a:p>
          <a:endParaRPr lang="en-GB"/>
        </a:p>
      </dgm:t>
    </dgm:pt>
    <dgm:pt modelId="{413906D0-4BB3-794D-88A9-48B1AE4EBCE4}">
      <dgm:prSet phldrT="[Text]"/>
      <dgm:spPr/>
      <dgm:t>
        <a:bodyPr/>
        <a:lstStyle/>
        <a:p>
          <a:r>
            <a:rPr lang="en-GB" dirty="0"/>
            <a:t>18</a:t>
          </a:r>
        </a:p>
      </dgm:t>
    </dgm:pt>
    <dgm:pt modelId="{C9981A11-5C0F-EA41-BA0A-F3BB0E9FEE0E}" type="parTrans" cxnId="{AC3EDABE-E4D0-FF45-BC19-36CD33961383}">
      <dgm:prSet/>
      <dgm:spPr/>
      <dgm:t>
        <a:bodyPr/>
        <a:lstStyle/>
        <a:p>
          <a:endParaRPr lang="en-GB"/>
        </a:p>
      </dgm:t>
    </dgm:pt>
    <dgm:pt modelId="{CC6959D1-92BC-134B-8847-AB0760A563D6}" type="sibTrans" cxnId="{AC3EDABE-E4D0-FF45-BC19-36CD33961383}">
      <dgm:prSet/>
      <dgm:spPr/>
      <dgm:t>
        <a:bodyPr/>
        <a:lstStyle/>
        <a:p>
          <a:endParaRPr lang="en-GB"/>
        </a:p>
      </dgm:t>
    </dgm:pt>
    <dgm:pt modelId="{715EE813-C192-E64A-881F-D4F73868EF17}" type="pres">
      <dgm:prSet presAssocID="{CA307A93-7F4F-7D42-B316-7E8BE176FD61}" presName="Name0" presStyleCnt="0">
        <dgm:presLayoutVars>
          <dgm:dir/>
          <dgm:resizeHandles val="exact"/>
        </dgm:presLayoutVars>
      </dgm:prSet>
      <dgm:spPr/>
    </dgm:pt>
    <dgm:pt modelId="{572E6A3A-0926-B643-B96D-09B1945332F9}" type="pres">
      <dgm:prSet presAssocID="{799E333D-5C7C-4243-B73F-7659078C8D6A}" presName="node" presStyleLbl="node1" presStyleIdx="0" presStyleCnt="4">
        <dgm:presLayoutVars>
          <dgm:bulletEnabled val="1"/>
        </dgm:presLayoutVars>
      </dgm:prSet>
      <dgm:spPr/>
      <dgm:t>
        <a:bodyPr/>
        <a:lstStyle/>
        <a:p>
          <a:endParaRPr lang="en-US"/>
        </a:p>
      </dgm:t>
    </dgm:pt>
    <dgm:pt modelId="{8A49439F-412C-0A48-B6BC-EA70E6CB759D}" type="pres">
      <dgm:prSet presAssocID="{758A773F-AACC-6D46-8BCC-2138F919FD7B}" presName="sibTrans" presStyleLbl="sibTrans2D1" presStyleIdx="0" presStyleCnt="3"/>
      <dgm:spPr/>
      <dgm:t>
        <a:bodyPr/>
        <a:lstStyle/>
        <a:p>
          <a:endParaRPr lang="en-US"/>
        </a:p>
      </dgm:t>
    </dgm:pt>
    <dgm:pt modelId="{B6B8D801-8163-AF4E-9982-24CC84B3756E}" type="pres">
      <dgm:prSet presAssocID="{758A773F-AACC-6D46-8BCC-2138F919FD7B}" presName="connectorText" presStyleLbl="sibTrans2D1" presStyleIdx="0" presStyleCnt="3"/>
      <dgm:spPr/>
      <dgm:t>
        <a:bodyPr/>
        <a:lstStyle/>
        <a:p>
          <a:endParaRPr lang="en-US"/>
        </a:p>
      </dgm:t>
    </dgm:pt>
    <dgm:pt modelId="{932BA03A-2301-6E49-95D8-4475196F23EE}" type="pres">
      <dgm:prSet presAssocID="{83DC50CC-2468-7447-B670-5E693D17A88C}" presName="node" presStyleLbl="node1" presStyleIdx="1" presStyleCnt="4">
        <dgm:presLayoutVars>
          <dgm:bulletEnabled val="1"/>
        </dgm:presLayoutVars>
      </dgm:prSet>
      <dgm:spPr/>
      <dgm:t>
        <a:bodyPr/>
        <a:lstStyle/>
        <a:p>
          <a:endParaRPr lang="en-US"/>
        </a:p>
      </dgm:t>
    </dgm:pt>
    <dgm:pt modelId="{C6CD374E-E2F2-DE43-89F4-4211A15F07D6}" type="pres">
      <dgm:prSet presAssocID="{952A36B2-3C5B-A743-8682-31981FB2DB6E}" presName="sibTrans" presStyleLbl="sibTrans2D1" presStyleIdx="1" presStyleCnt="3"/>
      <dgm:spPr/>
      <dgm:t>
        <a:bodyPr/>
        <a:lstStyle/>
        <a:p>
          <a:endParaRPr lang="en-US"/>
        </a:p>
      </dgm:t>
    </dgm:pt>
    <dgm:pt modelId="{4251F78F-0919-6740-BDA3-E4601FB5370B}" type="pres">
      <dgm:prSet presAssocID="{952A36B2-3C5B-A743-8682-31981FB2DB6E}" presName="connectorText" presStyleLbl="sibTrans2D1" presStyleIdx="1" presStyleCnt="3"/>
      <dgm:spPr/>
      <dgm:t>
        <a:bodyPr/>
        <a:lstStyle/>
        <a:p>
          <a:endParaRPr lang="en-US"/>
        </a:p>
      </dgm:t>
    </dgm:pt>
    <dgm:pt modelId="{165DE2D8-C9C6-4A43-A777-CE0BDA9D208B}" type="pres">
      <dgm:prSet presAssocID="{81E0F8B0-C9D2-554A-89FE-A32F45B8C545}" presName="node" presStyleLbl="node1" presStyleIdx="2" presStyleCnt="4">
        <dgm:presLayoutVars>
          <dgm:bulletEnabled val="1"/>
        </dgm:presLayoutVars>
      </dgm:prSet>
      <dgm:spPr/>
      <dgm:t>
        <a:bodyPr/>
        <a:lstStyle/>
        <a:p>
          <a:endParaRPr lang="en-US"/>
        </a:p>
      </dgm:t>
    </dgm:pt>
    <dgm:pt modelId="{D63F0EA0-ACFD-D040-B12A-4E7959328895}" type="pres">
      <dgm:prSet presAssocID="{BE176F7D-A035-0342-A9A8-9144890576A1}" presName="sibTrans" presStyleLbl="sibTrans2D1" presStyleIdx="2" presStyleCnt="3"/>
      <dgm:spPr/>
      <dgm:t>
        <a:bodyPr/>
        <a:lstStyle/>
        <a:p>
          <a:endParaRPr lang="en-US"/>
        </a:p>
      </dgm:t>
    </dgm:pt>
    <dgm:pt modelId="{EC986D87-D697-A245-A1A2-7881A57C28EC}" type="pres">
      <dgm:prSet presAssocID="{BE176F7D-A035-0342-A9A8-9144890576A1}" presName="connectorText" presStyleLbl="sibTrans2D1" presStyleIdx="2" presStyleCnt="3"/>
      <dgm:spPr/>
      <dgm:t>
        <a:bodyPr/>
        <a:lstStyle/>
        <a:p>
          <a:endParaRPr lang="en-US"/>
        </a:p>
      </dgm:t>
    </dgm:pt>
    <dgm:pt modelId="{A6D2D580-1214-3741-96C4-95455ECBFA6E}" type="pres">
      <dgm:prSet presAssocID="{413906D0-4BB3-794D-88A9-48B1AE4EBCE4}" presName="node" presStyleLbl="node1" presStyleIdx="3" presStyleCnt="4">
        <dgm:presLayoutVars>
          <dgm:bulletEnabled val="1"/>
        </dgm:presLayoutVars>
      </dgm:prSet>
      <dgm:spPr/>
      <dgm:t>
        <a:bodyPr/>
        <a:lstStyle/>
        <a:p>
          <a:endParaRPr lang="en-US"/>
        </a:p>
      </dgm:t>
    </dgm:pt>
  </dgm:ptLst>
  <dgm:cxnLst>
    <dgm:cxn modelId="{C071F79F-2027-A24A-B30D-1D92B10FF439}" type="presOf" srcId="{413906D0-4BB3-794D-88A9-48B1AE4EBCE4}" destId="{A6D2D580-1214-3741-96C4-95455ECBFA6E}" srcOrd="0" destOrd="0" presId="urn:microsoft.com/office/officeart/2005/8/layout/process1"/>
    <dgm:cxn modelId="{AC3EDABE-E4D0-FF45-BC19-36CD33961383}" srcId="{CA307A93-7F4F-7D42-B316-7E8BE176FD61}" destId="{413906D0-4BB3-794D-88A9-48B1AE4EBCE4}" srcOrd="3" destOrd="0" parTransId="{C9981A11-5C0F-EA41-BA0A-F3BB0E9FEE0E}" sibTransId="{CC6959D1-92BC-134B-8847-AB0760A563D6}"/>
    <dgm:cxn modelId="{C1171DDF-ABAE-2542-8DD8-603046CE46C4}" type="presOf" srcId="{CA307A93-7F4F-7D42-B316-7E8BE176FD61}" destId="{715EE813-C192-E64A-881F-D4F73868EF17}" srcOrd="0" destOrd="0" presId="urn:microsoft.com/office/officeart/2005/8/layout/process1"/>
    <dgm:cxn modelId="{610C6E31-A54B-A84E-84EC-20806320AAED}" type="presOf" srcId="{952A36B2-3C5B-A743-8682-31981FB2DB6E}" destId="{C6CD374E-E2F2-DE43-89F4-4211A15F07D6}" srcOrd="0" destOrd="0" presId="urn:microsoft.com/office/officeart/2005/8/layout/process1"/>
    <dgm:cxn modelId="{917FD8BB-5E30-8D42-9DCC-635376CF4BB5}" type="presOf" srcId="{758A773F-AACC-6D46-8BCC-2138F919FD7B}" destId="{8A49439F-412C-0A48-B6BC-EA70E6CB759D}" srcOrd="0" destOrd="0" presId="urn:microsoft.com/office/officeart/2005/8/layout/process1"/>
    <dgm:cxn modelId="{2D988A7A-3888-344C-A4BA-C4924B201A18}" type="presOf" srcId="{952A36B2-3C5B-A743-8682-31981FB2DB6E}" destId="{4251F78F-0919-6740-BDA3-E4601FB5370B}" srcOrd="1" destOrd="0" presId="urn:microsoft.com/office/officeart/2005/8/layout/process1"/>
    <dgm:cxn modelId="{1A74AC0A-AD5F-6A43-84D8-A16A953620AF}" srcId="{CA307A93-7F4F-7D42-B316-7E8BE176FD61}" destId="{799E333D-5C7C-4243-B73F-7659078C8D6A}" srcOrd="0" destOrd="0" parTransId="{E550D227-1665-2744-B3E1-D06FD0F2A996}" sibTransId="{758A773F-AACC-6D46-8BCC-2138F919FD7B}"/>
    <dgm:cxn modelId="{F4440F56-FC6A-CD4A-9F41-1DE2A8F526FF}" type="presOf" srcId="{83DC50CC-2468-7447-B670-5E693D17A88C}" destId="{932BA03A-2301-6E49-95D8-4475196F23EE}" srcOrd="0" destOrd="0" presId="urn:microsoft.com/office/officeart/2005/8/layout/process1"/>
    <dgm:cxn modelId="{6999900C-A257-024B-BBBB-792D1E5B8157}" srcId="{CA307A93-7F4F-7D42-B316-7E8BE176FD61}" destId="{83DC50CC-2468-7447-B670-5E693D17A88C}" srcOrd="1" destOrd="0" parTransId="{C915E82C-1254-D14C-AE55-AB328D1C8525}" sibTransId="{952A36B2-3C5B-A743-8682-31981FB2DB6E}"/>
    <dgm:cxn modelId="{4844BE35-F773-454A-9FB1-15995C3409D2}" type="presOf" srcId="{81E0F8B0-C9D2-554A-89FE-A32F45B8C545}" destId="{165DE2D8-C9C6-4A43-A777-CE0BDA9D208B}" srcOrd="0" destOrd="0" presId="urn:microsoft.com/office/officeart/2005/8/layout/process1"/>
    <dgm:cxn modelId="{CF1C0239-109A-F14A-B667-3B305F177DEB}" type="presOf" srcId="{799E333D-5C7C-4243-B73F-7659078C8D6A}" destId="{572E6A3A-0926-B643-B96D-09B1945332F9}" srcOrd="0" destOrd="0" presId="urn:microsoft.com/office/officeart/2005/8/layout/process1"/>
    <dgm:cxn modelId="{377ADD74-6D4B-5B4D-8357-EC3E4272AF9B}" type="presOf" srcId="{BE176F7D-A035-0342-A9A8-9144890576A1}" destId="{EC986D87-D697-A245-A1A2-7881A57C28EC}" srcOrd="1" destOrd="0" presId="urn:microsoft.com/office/officeart/2005/8/layout/process1"/>
    <dgm:cxn modelId="{753DA840-7036-F64A-9B00-7E69285FAF02}" type="presOf" srcId="{BE176F7D-A035-0342-A9A8-9144890576A1}" destId="{D63F0EA0-ACFD-D040-B12A-4E7959328895}" srcOrd="0" destOrd="0" presId="urn:microsoft.com/office/officeart/2005/8/layout/process1"/>
    <dgm:cxn modelId="{1A9DBE53-DCF3-D442-A090-31085ECEA3FE}" type="presOf" srcId="{758A773F-AACC-6D46-8BCC-2138F919FD7B}" destId="{B6B8D801-8163-AF4E-9982-24CC84B3756E}" srcOrd="1" destOrd="0" presId="urn:microsoft.com/office/officeart/2005/8/layout/process1"/>
    <dgm:cxn modelId="{D0F2D4AD-5E2D-7044-A90C-8F426CBB48CA}" srcId="{CA307A93-7F4F-7D42-B316-7E8BE176FD61}" destId="{81E0F8B0-C9D2-554A-89FE-A32F45B8C545}" srcOrd="2" destOrd="0" parTransId="{D60C9500-0B94-2241-8DCB-2CEB8751BD12}" sibTransId="{BE176F7D-A035-0342-A9A8-9144890576A1}"/>
    <dgm:cxn modelId="{33CBF6E5-4082-C441-8B07-EF130653B09C}" type="presParOf" srcId="{715EE813-C192-E64A-881F-D4F73868EF17}" destId="{572E6A3A-0926-B643-B96D-09B1945332F9}" srcOrd="0" destOrd="0" presId="urn:microsoft.com/office/officeart/2005/8/layout/process1"/>
    <dgm:cxn modelId="{F70C8E57-4419-5844-890D-0B4AED53D998}" type="presParOf" srcId="{715EE813-C192-E64A-881F-D4F73868EF17}" destId="{8A49439F-412C-0A48-B6BC-EA70E6CB759D}" srcOrd="1" destOrd="0" presId="urn:microsoft.com/office/officeart/2005/8/layout/process1"/>
    <dgm:cxn modelId="{6D604DE0-73C7-504D-9707-74D2F5DFB9FB}" type="presParOf" srcId="{8A49439F-412C-0A48-B6BC-EA70E6CB759D}" destId="{B6B8D801-8163-AF4E-9982-24CC84B3756E}" srcOrd="0" destOrd="0" presId="urn:microsoft.com/office/officeart/2005/8/layout/process1"/>
    <dgm:cxn modelId="{3D645025-2D45-D648-B72A-90D8345B2986}" type="presParOf" srcId="{715EE813-C192-E64A-881F-D4F73868EF17}" destId="{932BA03A-2301-6E49-95D8-4475196F23EE}" srcOrd="2" destOrd="0" presId="urn:microsoft.com/office/officeart/2005/8/layout/process1"/>
    <dgm:cxn modelId="{8158CC0D-A60C-1E4D-A12F-707F4457005F}" type="presParOf" srcId="{715EE813-C192-E64A-881F-D4F73868EF17}" destId="{C6CD374E-E2F2-DE43-89F4-4211A15F07D6}" srcOrd="3" destOrd="0" presId="urn:microsoft.com/office/officeart/2005/8/layout/process1"/>
    <dgm:cxn modelId="{8BD303BC-68F6-6D4A-9F4E-EDDA08C51956}" type="presParOf" srcId="{C6CD374E-E2F2-DE43-89F4-4211A15F07D6}" destId="{4251F78F-0919-6740-BDA3-E4601FB5370B}" srcOrd="0" destOrd="0" presId="urn:microsoft.com/office/officeart/2005/8/layout/process1"/>
    <dgm:cxn modelId="{7C41A967-8CD3-D64B-A0B6-6F484D7B27AB}" type="presParOf" srcId="{715EE813-C192-E64A-881F-D4F73868EF17}" destId="{165DE2D8-C9C6-4A43-A777-CE0BDA9D208B}" srcOrd="4" destOrd="0" presId="urn:microsoft.com/office/officeart/2005/8/layout/process1"/>
    <dgm:cxn modelId="{3554486A-24D7-2E45-BCA3-ADDD5E1EC271}" type="presParOf" srcId="{715EE813-C192-E64A-881F-D4F73868EF17}" destId="{D63F0EA0-ACFD-D040-B12A-4E7959328895}" srcOrd="5" destOrd="0" presId="urn:microsoft.com/office/officeart/2005/8/layout/process1"/>
    <dgm:cxn modelId="{6C174825-71FD-1C4A-80AF-2ABFE6884F8C}" type="presParOf" srcId="{D63F0EA0-ACFD-D040-B12A-4E7959328895}" destId="{EC986D87-D697-A245-A1A2-7881A57C28EC}" srcOrd="0" destOrd="0" presId="urn:microsoft.com/office/officeart/2005/8/layout/process1"/>
    <dgm:cxn modelId="{9B0F2DB6-18AC-4A4A-9DA6-FADA6F016880}" type="presParOf" srcId="{715EE813-C192-E64A-881F-D4F73868EF17}" destId="{A6D2D580-1214-3741-96C4-95455ECBFA6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07A93-7F4F-7D42-B316-7E8BE176FD61}" type="doc">
      <dgm:prSet loTypeId="urn:microsoft.com/office/officeart/2005/8/layout/process1" loCatId="" qsTypeId="urn:microsoft.com/office/officeart/2005/8/quickstyle/simple1" qsCatId="simple" csTypeId="urn:microsoft.com/office/officeart/2005/8/colors/accent1_2" csCatId="accent1" phldr="1"/>
      <dgm:spPr/>
    </dgm:pt>
    <dgm:pt modelId="{799E333D-5C7C-4243-B73F-7659078C8D6A}">
      <dgm:prSet phldrT="[Text]"/>
      <dgm:spPr/>
      <dgm:t>
        <a:bodyPr/>
        <a:lstStyle/>
        <a:p>
          <a:r>
            <a:rPr lang="en-GB" dirty="0"/>
            <a:t>4</a:t>
          </a:r>
        </a:p>
      </dgm:t>
    </dgm:pt>
    <dgm:pt modelId="{E550D227-1665-2744-B3E1-D06FD0F2A996}" type="parTrans" cxnId="{1A74AC0A-AD5F-6A43-84D8-A16A953620AF}">
      <dgm:prSet/>
      <dgm:spPr/>
      <dgm:t>
        <a:bodyPr/>
        <a:lstStyle/>
        <a:p>
          <a:endParaRPr lang="en-GB"/>
        </a:p>
      </dgm:t>
    </dgm:pt>
    <dgm:pt modelId="{758A773F-AACC-6D46-8BCC-2138F919FD7B}" type="sibTrans" cxnId="{1A74AC0A-AD5F-6A43-84D8-A16A953620AF}">
      <dgm:prSet/>
      <dgm:spPr/>
      <dgm:t>
        <a:bodyPr/>
        <a:lstStyle/>
        <a:p>
          <a:endParaRPr lang="en-GB"/>
        </a:p>
      </dgm:t>
    </dgm:pt>
    <dgm:pt modelId="{83DC50CC-2468-7447-B670-5E693D17A88C}">
      <dgm:prSet phldrT="[Text]"/>
      <dgm:spPr/>
      <dgm:t>
        <a:bodyPr/>
        <a:lstStyle/>
        <a:p>
          <a:r>
            <a:rPr lang="en-GB" dirty="0"/>
            <a:t>÷ ?</a:t>
          </a:r>
        </a:p>
      </dgm:t>
    </dgm:pt>
    <dgm:pt modelId="{C915E82C-1254-D14C-AE55-AB328D1C8525}" type="parTrans" cxnId="{6999900C-A257-024B-BBBB-792D1E5B8157}">
      <dgm:prSet/>
      <dgm:spPr/>
      <dgm:t>
        <a:bodyPr/>
        <a:lstStyle/>
        <a:p>
          <a:endParaRPr lang="en-GB"/>
        </a:p>
      </dgm:t>
    </dgm:pt>
    <dgm:pt modelId="{952A36B2-3C5B-A743-8682-31981FB2DB6E}" type="sibTrans" cxnId="{6999900C-A257-024B-BBBB-792D1E5B8157}">
      <dgm:prSet/>
      <dgm:spPr/>
      <dgm:t>
        <a:bodyPr/>
        <a:lstStyle/>
        <a:p>
          <a:endParaRPr lang="en-GB"/>
        </a:p>
      </dgm:t>
    </dgm:pt>
    <dgm:pt modelId="{81E0F8B0-C9D2-554A-89FE-A32F45B8C545}">
      <dgm:prSet phldrT="[Text]"/>
      <dgm:spPr/>
      <dgm:t>
        <a:bodyPr/>
        <a:lstStyle/>
        <a:p>
          <a:r>
            <a:rPr lang="en-GB" dirty="0"/>
            <a:t>x ?</a:t>
          </a:r>
        </a:p>
      </dgm:t>
    </dgm:pt>
    <dgm:pt modelId="{D60C9500-0B94-2241-8DCB-2CEB8751BD12}" type="parTrans" cxnId="{D0F2D4AD-5E2D-7044-A90C-8F426CBB48CA}">
      <dgm:prSet/>
      <dgm:spPr/>
      <dgm:t>
        <a:bodyPr/>
        <a:lstStyle/>
        <a:p>
          <a:endParaRPr lang="en-GB"/>
        </a:p>
      </dgm:t>
    </dgm:pt>
    <dgm:pt modelId="{BE176F7D-A035-0342-A9A8-9144890576A1}" type="sibTrans" cxnId="{D0F2D4AD-5E2D-7044-A90C-8F426CBB48CA}">
      <dgm:prSet/>
      <dgm:spPr/>
      <dgm:t>
        <a:bodyPr/>
        <a:lstStyle/>
        <a:p>
          <a:endParaRPr lang="en-GB"/>
        </a:p>
      </dgm:t>
    </dgm:pt>
    <dgm:pt modelId="{413906D0-4BB3-794D-88A9-48B1AE4EBCE4}">
      <dgm:prSet phldrT="[Text]"/>
      <dgm:spPr/>
      <dgm:t>
        <a:bodyPr/>
        <a:lstStyle/>
        <a:p>
          <a:r>
            <a:rPr lang="en-GB" dirty="0"/>
            <a:t>22</a:t>
          </a:r>
        </a:p>
      </dgm:t>
    </dgm:pt>
    <dgm:pt modelId="{C9981A11-5C0F-EA41-BA0A-F3BB0E9FEE0E}" type="parTrans" cxnId="{AC3EDABE-E4D0-FF45-BC19-36CD33961383}">
      <dgm:prSet/>
      <dgm:spPr/>
      <dgm:t>
        <a:bodyPr/>
        <a:lstStyle/>
        <a:p>
          <a:endParaRPr lang="en-GB"/>
        </a:p>
      </dgm:t>
    </dgm:pt>
    <dgm:pt modelId="{CC6959D1-92BC-134B-8847-AB0760A563D6}" type="sibTrans" cxnId="{AC3EDABE-E4D0-FF45-BC19-36CD33961383}">
      <dgm:prSet/>
      <dgm:spPr/>
      <dgm:t>
        <a:bodyPr/>
        <a:lstStyle/>
        <a:p>
          <a:endParaRPr lang="en-GB"/>
        </a:p>
      </dgm:t>
    </dgm:pt>
    <dgm:pt modelId="{715EE813-C192-E64A-881F-D4F73868EF17}" type="pres">
      <dgm:prSet presAssocID="{CA307A93-7F4F-7D42-B316-7E8BE176FD61}" presName="Name0" presStyleCnt="0">
        <dgm:presLayoutVars>
          <dgm:dir/>
          <dgm:resizeHandles val="exact"/>
        </dgm:presLayoutVars>
      </dgm:prSet>
      <dgm:spPr/>
    </dgm:pt>
    <dgm:pt modelId="{572E6A3A-0926-B643-B96D-09B1945332F9}" type="pres">
      <dgm:prSet presAssocID="{799E333D-5C7C-4243-B73F-7659078C8D6A}" presName="node" presStyleLbl="node1" presStyleIdx="0" presStyleCnt="4">
        <dgm:presLayoutVars>
          <dgm:bulletEnabled val="1"/>
        </dgm:presLayoutVars>
      </dgm:prSet>
      <dgm:spPr/>
      <dgm:t>
        <a:bodyPr/>
        <a:lstStyle/>
        <a:p>
          <a:endParaRPr lang="en-US"/>
        </a:p>
      </dgm:t>
    </dgm:pt>
    <dgm:pt modelId="{8A49439F-412C-0A48-B6BC-EA70E6CB759D}" type="pres">
      <dgm:prSet presAssocID="{758A773F-AACC-6D46-8BCC-2138F919FD7B}" presName="sibTrans" presStyleLbl="sibTrans2D1" presStyleIdx="0" presStyleCnt="3"/>
      <dgm:spPr/>
      <dgm:t>
        <a:bodyPr/>
        <a:lstStyle/>
        <a:p>
          <a:endParaRPr lang="en-US"/>
        </a:p>
      </dgm:t>
    </dgm:pt>
    <dgm:pt modelId="{B6B8D801-8163-AF4E-9982-24CC84B3756E}" type="pres">
      <dgm:prSet presAssocID="{758A773F-AACC-6D46-8BCC-2138F919FD7B}" presName="connectorText" presStyleLbl="sibTrans2D1" presStyleIdx="0" presStyleCnt="3"/>
      <dgm:spPr/>
      <dgm:t>
        <a:bodyPr/>
        <a:lstStyle/>
        <a:p>
          <a:endParaRPr lang="en-US"/>
        </a:p>
      </dgm:t>
    </dgm:pt>
    <dgm:pt modelId="{932BA03A-2301-6E49-95D8-4475196F23EE}" type="pres">
      <dgm:prSet presAssocID="{83DC50CC-2468-7447-B670-5E693D17A88C}" presName="node" presStyleLbl="node1" presStyleIdx="1" presStyleCnt="4">
        <dgm:presLayoutVars>
          <dgm:bulletEnabled val="1"/>
        </dgm:presLayoutVars>
      </dgm:prSet>
      <dgm:spPr/>
      <dgm:t>
        <a:bodyPr/>
        <a:lstStyle/>
        <a:p>
          <a:endParaRPr lang="en-US"/>
        </a:p>
      </dgm:t>
    </dgm:pt>
    <dgm:pt modelId="{C6CD374E-E2F2-DE43-89F4-4211A15F07D6}" type="pres">
      <dgm:prSet presAssocID="{952A36B2-3C5B-A743-8682-31981FB2DB6E}" presName="sibTrans" presStyleLbl="sibTrans2D1" presStyleIdx="1" presStyleCnt="3"/>
      <dgm:spPr/>
      <dgm:t>
        <a:bodyPr/>
        <a:lstStyle/>
        <a:p>
          <a:endParaRPr lang="en-US"/>
        </a:p>
      </dgm:t>
    </dgm:pt>
    <dgm:pt modelId="{4251F78F-0919-6740-BDA3-E4601FB5370B}" type="pres">
      <dgm:prSet presAssocID="{952A36B2-3C5B-A743-8682-31981FB2DB6E}" presName="connectorText" presStyleLbl="sibTrans2D1" presStyleIdx="1" presStyleCnt="3"/>
      <dgm:spPr/>
      <dgm:t>
        <a:bodyPr/>
        <a:lstStyle/>
        <a:p>
          <a:endParaRPr lang="en-US"/>
        </a:p>
      </dgm:t>
    </dgm:pt>
    <dgm:pt modelId="{165DE2D8-C9C6-4A43-A777-CE0BDA9D208B}" type="pres">
      <dgm:prSet presAssocID="{81E0F8B0-C9D2-554A-89FE-A32F45B8C545}" presName="node" presStyleLbl="node1" presStyleIdx="2" presStyleCnt="4">
        <dgm:presLayoutVars>
          <dgm:bulletEnabled val="1"/>
        </dgm:presLayoutVars>
      </dgm:prSet>
      <dgm:spPr/>
      <dgm:t>
        <a:bodyPr/>
        <a:lstStyle/>
        <a:p>
          <a:endParaRPr lang="en-US"/>
        </a:p>
      </dgm:t>
    </dgm:pt>
    <dgm:pt modelId="{D63F0EA0-ACFD-D040-B12A-4E7959328895}" type="pres">
      <dgm:prSet presAssocID="{BE176F7D-A035-0342-A9A8-9144890576A1}" presName="sibTrans" presStyleLbl="sibTrans2D1" presStyleIdx="2" presStyleCnt="3"/>
      <dgm:spPr/>
      <dgm:t>
        <a:bodyPr/>
        <a:lstStyle/>
        <a:p>
          <a:endParaRPr lang="en-US"/>
        </a:p>
      </dgm:t>
    </dgm:pt>
    <dgm:pt modelId="{EC986D87-D697-A245-A1A2-7881A57C28EC}" type="pres">
      <dgm:prSet presAssocID="{BE176F7D-A035-0342-A9A8-9144890576A1}" presName="connectorText" presStyleLbl="sibTrans2D1" presStyleIdx="2" presStyleCnt="3"/>
      <dgm:spPr/>
      <dgm:t>
        <a:bodyPr/>
        <a:lstStyle/>
        <a:p>
          <a:endParaRPr lang="en-US"/>
        </a:p>
      </dgm:t>
    </dgm:pt>
    <dgm:pt modelId="{A6D2D580-1214-3741-96C4-95455ECBFA6E}" type="pres">
      <dgm:prSet presAssocID="{413906D0-4BB3-794D-88A9-48B1AE4EBCE4}" presName="node" presStyleLbl="node1" presStyleIdx="3" presStyleCnt="4">
        <dgm:presLayoutVars>
          <dgm:bulletEnabled val="1"/>
        </dgm:presLayoutVars>
      </dgm:prSet>
      <dgm:spPr/>
      <dgm:t>
        <a:bodyPr/>
        <a:lstStyle/>
        <a:p>
          <a:endParaRPr lang="en-US"/>
        </a:p>
      </dgm:t>
    </dgm:pt>
  </dgm:ptLst>
  <dgm:cxnLst>
    <dgm:cxn modelId="{C071F79F-2027-A24A-B30D-1D92B10FF439}" type="presOf" srcId="{413906D0-4BB3-794D-88A9-48B1AE4EBCE4}" destId="{A6D2D580-1214-3741-96C4-95455ECBFA6E}" srcOrd="0" destOrd="0" presId="urn:microsoft.com/office/officeart/2005/8/layout/process1"/>
    <dgm:cxn modelId="{AC3EDABE-E4D0-FF45-BC19-36CD33961383}" srcId="{CA307A93-7F4F-7D42-B316-7E8BE176FD61}" destId="{413906D0-4BB3-794D-88A9-48B1AE4EBCE4}" srcOrd="3" destOrd="0" parTransId="{C9981A11-5C0F-EA41-BA0A-F3BB0E9FEE0E}" sibTransId="{CC6959D1-92BC-134B-8847-AB0760A563D6}"/>
    <dgm:cxn modelId="{C1171DDF-ABAE-2542-8DD8-603046CE46C4}" type="presOf" srcId="{CA307A93-7F4F-7D42-B316-7E8BE176FD61}" destId="{715EE813-C192-E64A-881F-D4F73868EF17}" srcOrd="0" destOrd="0" presId="urn:microsoft.com/office/officeart/2005/8/layout/process1"/>
    <dgm:cxn modelId="{610C6E31-A54B-A84E-84EC-20806320AAED}" type="presOf" srcId="{952A36B2-3C5B-A743-8682-31981FB2DB6E}" destId="{C6CD374E-E2F2-DE43-89F4-4211A15F07D6}" srcOrd="0" destOrd="0" presId="urn:microsoft.com/office/officeart/2005/8/layout/process1"/>
    <dgm:cxn modelId="{917FD8BB-5E30-8D42-9DCC-635376CF4BB5}" type="presOf" srcId="{758A773F-AACC-6D46-8BCC-2138F919FD7B}" destId="{8A49439F-412C-0A48-B6BC-EA70E6CB759D}" srcOrd="0" destOrd="0" presId="urn:microsoft.com/office/officeart/2005/8/layout/process1"/>
    <dgm:cxn modelId="{2D988A7A-3888-344C-A4BA-C4924B201A18}" type="presOf" srcId="{952A36B2-3C5B-A743-8682-31981FB2DB6E}" destId="{4251F78F-0919-6740-BDA3-E4601FB5370B}" srcOrd="1" destOrd="0" presId="urn:microsoft.com/office/officeart/2005/8/layout/process1"/>
    <dgm:cxn modelId="{1A74AC0A-AD5F-6A43-84D8-A16A953620AF}" srcId="{CA307A93-7F4F-7D42-B316-7E8BE176FD61}" destId="{799E333D-5C7C-4243-B73F-7659078C8D6A}" srcOrd="0" destOrd="0" parTransId="{E550D227-1665-2744-B3E1-D06FD0F2A996}" sibTransId="{758A773F-AACC-6D46-8BCC-2138F919FD7B}"/>
    <dgm:cxn modelId="{F4440F56-FC6A-CD4A-9F41-1DE2A8F526FF}" type="presOf" srcId="{83DC50CC-2468-7447-B670-5E693D17A88C}" destId="{932BA03A-2301-6E49-95D8-4475196F23EE}" srcOrd="0" destOrd="0" presId="urn:microsoft.com/office/officeart/2005/8/layout/process1"/>
    <dgm:cxn modelId="{6999900C-A257-024B-BBBB-792D1E5B8157}" srcId="{CA307A93-7F4F-7D42-B316-7E8BE176FD61}" destId="{83DC50CC-2468-7447-B670-5E693D17A88C}" srcOrd="1" destOrd="0" parTransId="{C915E82C-1254-D14C-AE55-AB328D1C8525}" sibTransId="{952A36B2-3C5B-A743-8682-31981FB2DB6E}"/>
    <dgm:cxn modelId="{4844BE35-F773-454A-9FB1-15995C3409D2}" type="presOf" srcId="{81E0F8B0-C9D2-554A-89FE-A32F45B8C545}" destId="{165DE2D8-C9C6-4A43-A777-CE0BDA9D208B}" srcOrd="0" destOrd="0" presId="urn:microsoft.com/office/officeart/2005/8/layout/process1"/>
    <dgm:cxn modelId="{CF1C0239-109A-F14A-B667-3B305F177DEB}" type="presOf" srcId="{799E333D-5C7C-4243-B73F-7659078C8D6A}" destId="{572E6A3A-0926-B643-B96D-09B1945332F9}" srcOrd="0" destOrd="0" presId="urn:microsoft.com/office/officeart/2005/8/layout/process1"/>
    <dgm:cxn modelId="{377ADD74-6D4B-5B4D-8357-EC3E4272AF9B}" type="presOf" srcId="{BE176F7D-A035-0342-A9A8-9144890576A1}" destId="{EC986D87-D697-A245-A1A2-7881A57C28EC}" srcOrd="1" destOrd="0" presId="urn:microsoft.com/office/officeart/2005/8/layout/process1"/>
    <dgm:cxn modelId="{753DA840-7036-F64A-9B00-7E69285FAF02}" type="presOf" srcId="{BE176F7D-A035-0342-A9A8-9144890576A1}" destId="{D63F0EA0-ACFD-D040-B12A-4E7959328895}" srcOrd="0" destOrd="0" presId="urn:microsoft.com/office/officeart/2005/8/layout/process1"/>
    <dgm:cxn modelId="{1A9DBE53-DCF3-D442-A090-31085ECEA3FE}" type="presOf" srcId="{758A773F-AACC-6D46-8BCC-2138F919FD7B}" destId="{B6B8D801-8163-AF4E-9982-24CC84B3756E}" srcOrd="1" destOrd="0" presId="urn:microsoft.com/office/officeart/2005/8/layout/process1"/>
    <dgm:cxn modelId="{D0F2D4AD-5E2D-7044-A90C-8F426CBB48CA}" srcId="{CA307A93-7F4F-7D42-B316-7E8BE176FD61}" destId="{81E0F8B0-C9D2-554A-89FE-A32F45B8C545}" srcOrd="2" destOrd="0" parTransId="{D60C9500-0B94-2241-8DCB-2CEB8751BD12}" sibTransId="{BE176F7D-A035-0342-A9A8-9144890576A1}"/>
    <dgm:cxn modelId="{33CBF6E5-4082-C441-8B07-EF130653B09C}" type="presParOf" srcId="{715EE813-C192-E64A-881F-D4F73868EF17}" destId="{572E6A3A-0926-B643-B96D-09B1945332F9}" srcOrd="0" destOrd="0" presId="urn:microsoft.com/office/officeart/2005/8/layout/process1"/>
    <dgm:cxn modelId="{F70C8E57-4419-5844-890D-0B4AED53D998}" type="presParOf" srcId="{715EE813-C192-E64A-881F-D4F73868EF17}" destId="{8A49439F-412C-0A48-B6BC-EA70E6CB759D}" srcOrd="1" destOrd="0" presId="urn:microsoft.com/office/officeart/2005/8/layout/process1"/>
    <dgm:cxn modelId="{6D604DE0-73C7-504D-9707-74D2F5DFB9FB}" type="presParOf" srcId="{8A49439F-412C-0A48-B6BC-EA70E6CB759D}" destId="{B6B8D801-8163-AF4E-9982-24CC84B3756E}" srcOrd="0" destOrd="0" presId="urn:microsoft.com/office/officeart/2005/8/layout/process1"/>
    <dgm:cxn modelId="{3D645025-2D45-D648-B72A-90D8345B2986}" type="presParOf" srcId="{715EE813-C192-E64A-881F-D4F73868EF17}" destId="{932BA03A-2301-6E49-95D8-4475196F23EE}" srcOrd="2" destOrd="0" presId="urn:microsoft.com/office/officeart/2005/8/layout/process1"/>
    <dgm:cxn modelId="{8158CC0D-A60C-1E4D-A12F-707F4457005F}" type="presParOf" srcId="{715EE813-C192-E64A-881F-D4F73868EF17}" destId="{C6CD374E-E2F2-DE43-89F4-4211A15F07D6}" srcOrd="3" destOrd="0" presId="urn:microsoft.com/office/officeart/2005/8/layout/process1"/>
    <dgm:cxn modelId="{8BD303BC-68F6-6D4A-9F4E-EDDA08C51956}" type="presParOf" srcId="{C6CD374E-E2F2-DE43-89F4-4211A15F07D6}" destId="{4251F78F-0919-6740-BDA3-E4601FB5370B}" srcOrd="0" destOrd="0" presId="urn:microsoft.com/office/officeart/2005/8/layout/process1"/>
    <dgm:cxn modelId="{7C41A967-8CD3-D64B-A0B6-6F484D7B27AB}" type="presParOf" srcId="{715EE813-C192-E64A-881F-D4F73868EF17}" destId="{165DE2D8-C9C6-4A43-A777-CE0BDA9D208B}" srcOrd="4" destOrd="0" presId="urn:microsoft.com/office/officeart/2005/8/layout/process1"/>
    <dgm:cxn modelId="{3554486A-24D7-2E45-BCA3-ADDD5E1EC271}" type="presParOf" srcId="{715EE813-C192-E64A-881F-D4F73868EF17}" destId="{D63F0EA0-ACFD-D040-B12A-4E7959328895}" srcOrd="5" destOrd="0" presId="urn:microsoft.com/office/officeart/2005/8/layout/process1"/>
    <dgm:cxn modelId="{6C174825-71FD-1C4A-80AF-2ABFE6884F8C}" type="presParOf" srcId="{D63F0EA0-ACFD-D040-B12A-4E7959328895}" destId="{EC986D87-D697-A245-A1A2-7881A57C28EC}" srcOrd="0" destOrd="0" presId="urn:microsoft.com/office/officeart/2005/8/layout/process1"/>
    <dgm:cxn modelId="{9B0F2DB6-18AC-4A4A-9DA6-FADA6F016880}" type="presParOf" srcId="{715EE813-C192-E64A-881F-D4F73868EF17}" destId="{A6D2D580-1214-3741-96C4-95455ECBFA6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6A3A-0926-B643-B96D-09B1945332F9}">
      <dsp:nvSpPr>
        <dsp:cNvPr id="0" name=""/>
        <dsp:cNvSpPr/>
      </dsp:nvSpPr>
      <dsp:spPr>
        <a:xfrm>
          <a:off x="3920"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4</a:t>
          </a:r>
        </a:p>
      </dsp:txBody>
      <dsp:txXfrm>
        <a:off x="34046" y="2656021"/>
        <a:ext cx="1654017" cy="968309"/>
      </dsp:txXfrm>
    </dsp:sp>
    <dsp:sp modelId="{8A49439F-412C-0A48-B6BC-EA70E6CB759D}">
      <dsp:nvSpPr>
        <dsp:cNvPr id="0" name=""/>
        <dsp:cNvSpPr/>
      </dsp:nvSpPr>
      <dsp:spPr>
        <a:xfrm>
          <a:off x="1889617"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889617" y="3012634"/>
        <a:ext cx="254398" cy="255082"/>
      </dsp:txXfrm>
    </dsp:sp>
    <dsp:sp modelId="{932BA03A-2301-6E49-95D8-4475196F23EE}">
      <dsp:nvSpPr>
        <dsp:cNvPr id="0" name=""/>
        <dsp:cNvSpPr/>
      </dsp:nvSpPr>
      <dsp:spPr>
        <a:xfrm>
          <a:off x="2403898"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 ?</a:t>
          </a:r>
        </a:p>
      </dsp:txBody>
      <dsp:txXfrm>
        <a:off x="2434024" y="2656021"/>
        <a:ext cx="1654017" cy="968309"/>
      </dsp:txXfrm>
    </dsp:sp>
    <dsp:sp modelId="{C6CD374E-E2F2-DE43-89F4-4211A15F07D6}">
      <dsp:nvSpPr>
        <dsp:cNvPr id="0" name=""/>
        <dsp:cNvSpPr/>
      </dsp:nvSpPr>
      <dsp:spPr>
        <a:xfrm>
          <a:off x="4289594"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289594" y="3012634"/>
        <a:ext cx="254398" cy="255082"/>
      </dsp:txXfrm>
    </dsp:sp>
    <dsp:sp modelId="{165DE2D8-C9C6-4A43-A777-CE0BDA9D208B}">
      <dsp:nvSpPr>
        <dsp:cNvPr id="0" name=""/>
        <dsp:cNvSpPr/>
      </dsp:nvSpPr>
      <dsp:spPr>
        <a:xfrm>
          <a:off x="4803875"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x ?</a:t>
          </a:r>
        </a:p>
      </dsp:txBody>
      <dsp:txXfrm>
        <a:off x="4834001" y="2656021"/>
        <a:ext cx="1654017" cy="968309"/>
      </dsp:txXfrm>
    </dsp:sp>
    <dsp:sp modelId="{D63F0EA0-ACFD-D040-B12A-4E7959328895}">
      <dsp:nvSpPr>
        <dsp:cNvPr id="0" name=""/>
        <dsp:cNvSpPr/>
      </dsp:nvSpPr>
      <dsp:spPr>
        <a:xfrm>
          <a:off x="6689571"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6689571" y="3012634"/>
        <a:ext cx="254398" cy="255082"/>
      </dsp:txXfrm>
    </dsp:sp>
    <dsp:sp modelId="{A6D2D580-1214-3741-96C4-95455ECBFA6E}">
      <dsp:nvSpPr>
        <dsp:cNvPr id="0" name=""/>
        <dsp:cNvSpPr/>
      </dsp:nvSpPr>
      <dsp:spPr>
        <a:xfrm>
          <a:off x="7203852"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18</a:t>
          </a:r>
        </a:p>
      </dsp:txBody>
      <dsp:txXfrm>
        <a:off x="7233978" y="2656021"/>
        <a:ext cx="1654017" cy="968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6A3A-0926-B643-B96D-09B1945332F9}">
      <dsp:nvSpPr>
        <dsp:cNvPr id="0" name=""/>
        <dsp:cNvSpPr/>
      </dsp:nvSpPr>
      <dsp:spPr>
        <a:xfrm>
          <a:off x="3920"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4</a:t>
          </a:r>
        </a:p>
      </dsp:txBody>
      <dsp:txXfrm>
        <a:off x="34046" y="2656021"/>
        <a:ext cx="1654017" cy="968309"/>
      </dsp:txXfrm>
    </dsp:sp>
    <dsp:sp modelId="{8A49439F-412C-0A48-B6BC-EA70E6CB759D}">
      <dsp:nvSpPr>
        <dsp:cNvPr id="0" name=""/>
        <dsp:cNvSpPr/>
      </dsp:nvSpPr>
      <dsp:spPr>
        <a:xfrm>
          <a:off x="1889617"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889617" y="3012634"/>
        <a:ext cx="254398" cy="255082"/>
      </dsp:txXfrm>
    </dsp:sp>
    <dsp:sp modelId="{932BA03A-2301-6E49-95D8-4475196F23EE}">
      <dsp:nvSpPr>
        <dsp:cNvPr id="0" name=""/>
        <dsp:cNvSpPr/>
      </dsp:nvSpPr>
      <dsp:spPr>
        <a:xfrm>
          <a:off x="2403898"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 ?</a:t>
          </a:r>
        </a:p>
      </dsp:txBody>
      <dsp:txXfrm>
        <a:off x="2434024" y="2656021"/>
        <a:ext cx="1654017" cy="968309"/>
      </dsp:txXfrm>
    </dsp:sp>
    <dsp:sp modelId="{C6CD374E-E2F2-DE43-89F4-4211A15F07D6}">
      <dsp:nvSpPr>
        <dsp:cNvPr id="0" name=""/>
        <dsp:cNvSpPr/>
      </dsp:nvSpPr>
      <dsp:spPr>
        <a:xfrm>
          <a:off x="4289594"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289594" y="3012634"/>
        <a:ext cx="254398" cy="255082"/>
      </dsp:txXfrm>
    </dsp:sp>
    <dsp:sp modelId="{165DE2D8-C9C6-4A43-A777-CE0BDA9D208B}">
      <dsp:nvSpPr>
        <dsp:cNvPr id="0" name=""/>
        <dsp:cNvSpPr/>
      </dsp:nvSpPr>
      <dsp:spPr>
        <a:xfrm>
          <a:off x="4803875"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x ?</a:t>
          </a:r>
        </a:p>
      </dsp:txBody>
      <dsp:txXfrm>
        <a:off x="4834001" y="2656021"/>
        <a:ext cx="1654017" cy="968309"/>
      </dsp:txXfrm>
    </dsp:sp>
    <dsp:sp modelId="{D63F0EA0-ACFD-D040-B12A-4E7959328895}">
      <dsp:nvSpPr>
        <dsp:cNvPr id="0" name=""/>
        <dsp:cNvSpPr/>
      </dsp:nvSpPr>
      <dsp:spPr>
        <a:xfrm>
          <a:off x="6689571" y="2927606"/>
          <a:ext cx="363425" cy="425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6689571" y="3012634"/>
        <a:ext cx="254398" cy="255082"/>
      </dsp:txXfrm>
    </dsp:sp>
    <dsp:sp modelId="{A6D2D580-1214-3741-96C4-95455ECBFA6E}">
      <dsp:nvSpPr>
        <dsp:cNvPr id="0" name=""/>
        <dsp:cNvSpPr/>
      </dsp:nvSpPr>
      <dsp:spPr>
        <a:xfrm>
          <a:off x="7203852" y="2625895"/>
          <a:ext cx="1714269" cy="1028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a:t>22</a:t>
          </a:r>
        </a:p>
      </dsp:txBody>
      <dsp:txXfrm>
        <a:off x="7233978" y="2656021"/>
        <a:ext cx="1654017" cy="9683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F8F73711-1194-42B9-9CDA-B1B0A2D93EE2}" type="datetimeFigureOut">
              <a:rPr lang="en-GB" smtClean="0"/>
              <a:pPr/>
              <a:t>26/03/2020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98950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52554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94594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26322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99857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9981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only whole numbers</a:t>
            </a:r>
          </a:p>
        </p:txBody>
      </p:sp>
      <p:sp>
        <p:nvSpPr>
          <p:cNvPr id="4" name="Slide Number Placeholder 3"/>
          <p:cNvSpPr>
            <a:spLocks noGrp="1"/>
          </p:cNvSpPr>
          <p:nvPr>
            <p:ph type="sldNum" sz="quarter" idx="5"/>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38395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69090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637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86881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298139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1605355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Hint:</a:t>
                </a:r>
              </a:p>
              <a:p>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a14:m>
                <a:r>
                  <a:rPr lang="en-GB" dirty="0"/>
                  <a:t> of ? = 4   </a:t>
                </a:r>
              </a:p>
              <a:p>
                <a:r>
                  <a:rPr lang="en-GB" dirty="0"/>
                  <a:t>Therefore,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oMath>
                </a14:m>
                <a:r>
                  <a:rPr lang="en-GB" dirty="0"/>
                  <a:t> of ? = 2</a:t>
                </a:r>
                <a:r>
                  <a:rPr lang="en-GB" baseline="0" dirty="0"/>
                  <a:t>   so ? must be 18</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Hint:</a:t>
                </a:r>
              </a:p>
              <a:p>
                <a:pPr/>
                <a:r>
                  <a:rPr lang="en-GB" b="0" i="0">
                    <a:latin typeface="Cambria Math" panose="02040503050406030204" pitchFamily="18" charset="0"/>
                  </a:rPr>
                  <a:t>2/9</a:t>
                </a:r>
                <a:r>
                  <a:rPr lang="en-GB" dirty="0"/>
                  <a:t> of ? = 4   </a:t>
                </a:r>
              </a:p>
              <a:p>
                <a:pPr/>
                <a:r>
                  <a:rPr lang="en-GB" dirty="0"/>
                  <a:t>Therefore, </a:t>
                </a:r>
                <a:r>
                  <a:rPr lang="en-GB" b="0" i="0">
                    <a:latin typeface="Cambria Math" panose="02040503050406030204" pitchFamily="18" charset="0"/>
                  </a:rPr>
                  <a:t>1/9</a:t>
                </a:r>
                <a:r>
                  <a:rPr lang="en-GB" dirty="0"/>
                  <a:t> of ? = 2</a:t>
                </a:r>
                <a:r>
                  <a:rPr lang="en-GB" baseline="0" dirty="0"/>
                  <a:t>   so ? must be 18</a:t>
                </a:r>
                <a:endParaRPr lang="en-GB" dirty="0"/>
              </a:p>
              <a:p>
                <a:pPr/>
                <a:endParaRPr lang="en-GB" dirty="0"/>
              </a:p>
            </p:txBody>
          </p:sp>
        </mc:Fallback>
      </mc:AlternateContent>
      <p:sp>
        <p:nvSpPr>
          <p:cNvPr id="4" name="Slide Number Placeholder 3"/>
          <p:cNvSpPr>
            <a:spLocks noGrp="1"/>
          </p:cNvSpPr>
          <p:nvPr>
            <p:ph type="sldNum" sz="quarter" idx="5"/>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4240801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Hint:</a:t>
                </a:r>
              </a:p>
              <a:p>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7</m:t>
                        </m:r>
                      </m:den>
                    </m:f>
                  </m:oMath>
                </a14:m>
                <a:r>
                  <a:rPr lang="en-GB" dirty="0"/>
                  <a:t> of ? = 30   </a:t>
                </a:r>
              </a:p>
              <a:p>
                <a:r>
                  <a:rPr lang="en-GB" dirty="0"/>
                  <a:t>Therefore,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dirty="0"/>
                  <a:t> of ? = 6</a:t>
                </a:r>
                <a:r>
                  <a:rPr lang="en-GB" baseline="0" dirty="0"/>
                  <a:t>   so ? must be 42</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Hint:</a:t>
                </a:r>
              </a:p>
              <a:p>
                <a:r>
                  <a:rPr lang="en-GB" b="0" i="0">
                    <a:latin typeface="Cambria Math" panose="02040503050406030204" pitchFamily="18" charset="0"/>
                  </a:rPr>
                  <a:t>5/7</a:t>
                </a:r>
                <a:r>
                  <a:rPr lang="en-GB" dirty="0"/>
                  <a:t> of ? = 30   </a:t>
                </a:r>
              </a:p>
              <a:p>
                <a:r>
                  <a:rPr lang="en-GB" dirty="0"/>
                  <a:t>Therefore, </a:t>
                </a:r>
                <a:r>
                  <a:rPr lang="en-GB" b="0" i="0">
                    <a:latin typeface="Cambria Math" panose="02040503050406030204" pitchFamily="18" charset="0"/>
                  </a:rPr>
                  <a:t>1/7</a:t>
                </a:r>
                <a:r>
                  <a:rPr lang="en-GB" dirty="0"/>
                  <a:t> of ? = 6</a:t>
                </a:r>
                <a:r>
                  <a:rPr lang="en-GB" baseline="0" dirty="0"/>
                  <a:t>   so ? must be 42</a:t>
                </a: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76505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179820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3</a:t>
            </a:fld>
            <a:endParaRPr lang="en-GB" dirty="0"/>
          </a:p>
        </p:txBody>
      </p:sp>
    </p:spTree>
    <p:extLst>
      <p:ext uri="{BB962C8B-B14F-4D97-AF65-F5344CB8AC3E}">
        <p14:creationId xmlns:p14="http://schemas.microsoft.com/office/powerpoint/2010/main" val="319249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1523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89595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429485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6019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91270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only whole numbers</a:t>
            </a:r>
          </a:p>
        </p:txBody>
      </p:sp>
      <p:sp>
        <p:nvSpPr>
          <p:cNvPr id="4" name="Slide Number Placeholder 3"/>
          <p:cNvSpPr>
            <a:spLocks noGrp="1"/>
          </p:cNvSpPr>
          <p:nvPr>
            <p:ph type="sldNum" sz="quarter" idx="5"/>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80404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pic>
        <p:nvPicPr>
          <p:cNvPr id="7" name="Picture 6">
            <a:extLst>
              <a:ext uri="{FF2B5EF4-FFF2-40B4-BE49-F238E27FC236}">
                <a16:creationId xmlns:a16="http://schemas.microsoft.com/office/drawing/2014/main" id="{D0063F6B-A594-854A-96CB-C4824A2C0B6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62699" y="136525"/>
            <a:ext cx="675501" cy="741950"/>
          </a:xfrm>
          <a:prstGeom prst="rect">
            <a:avLst/>
          </a:prstGeom>
        </p:spPr>
      </p:pic>
      <p:pic>
        <p:nvPicPr>
          <p:cNvPr id="8" name="Picture 7">
            <a:extLst>
              <a:ext uri="{FF2B5EF4-FFF2-40B4-BE49-F238E27FC236}">
                <a16:creationId xmlns:a16="http://schemas.microsoft.com/office/drawing/2014/main" id="{22716AFE-0CF2-634C-9EC1-69E31DDC309A}"/>
              </a:ext>
            </a:extLst>
          </p:cNvPr>
          <p:cNvPicPr>
            <a:picLocks noChangeAspect="1"/>
          </p:cNvPicPr>
          <p:nvPr userDrawn="1"/>
        </p:nvPicPr>
        <p:blipFill>
          <a:blip r:embed="rId3"/>
          <a:stretch>
            <a:fillRect/>
          </a:stretch>
        </p:blipFill>
        <p:spPr>
          <a:xfrm>
            <a:off x="11299981" y="219479"/>
            <a:ext cx="679041" cy="448493"/>
          </a:xfrm>
          <a:prstGeom prst="rect">
            <a:avLst/>
          </a:prstGeom>
        </p:spPr>
      </p:pic>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July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318895" y="182438"/>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35459" y="232544"/>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391009"/>
            <a:ext cx="8712284" cy="2351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Times Tables Diagnostic</a:t>
            </a:r>
          </a:p>
          <a:p>
            <a:pPr algn="ctr"/>
            <a:r>
              <a:rPr lang="en-GB" sz="4000" dirty="0">
                <a:solidFill>
                  <a:srgbClr val="002060"/>
                </a:solidFill>
              </a:rPr>
              <a:t>Year 6 Spring </a:t>
            </a:r>
          </a:p>
          <a:p>
            <a:pPr algn="ctr"/>
            <a:r>
              <a:rPr lang="en-GB" sz="2800" dirty="0">
                <a:solidFill>
                  <a:srgbClr val="002060"/>
                </a:solidFill>
              </a:rPr>
              <a:t>Application of multiplication and division tables facts</a:t>
            </a:r>
          </a:p>
        </p:txBody>
      </p:sp>
    </p:spTree>
    <p:extLst>
      <p:ext uri="{BB962C8B-B14F-4D97-AF65-F5344CB8AC3E}">
        <p14:creationId xmlns:p14="http://schemas.microsoft.com/office/powerpoint/2010/main" val="190172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solidFill>
                  <a:srgbClr val="002060"/>
                </a:solidFill>
              </a:rPr>
              <a:t> 0.6 x 7 =?</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8</a:t>
            </a:r>
          </a:p>
        </p:txBody>
      </p:sp>
    </p:spTree>
    <p:extLst>
      <p:ext uri="{BB962C8B-B14F-4D97-AF65-F5344CB8AC3E}">
        <p14:creationId xmlns:p14="http://schemas.microsoft.com/office/powerpoint/2010/main" val="83376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9</a:t>
            </a:r>
          </a:p>
        </p:txBody>
      </p:sp>
      <mc:AlternateContent xmlns:mc="http://schemas.openxmlformats.org/markup-compatibility/2006" xmlns:a14="http://schemas.microsoft.com/office/drawing/2010/main">
        <mc:Choice Requires="a14">
          <p:sp>
            <p:nvSpPr>
              <p:cNvPr id="9" name="Rectangle: Rounded Corners 2">
                <a:extLst>
                  <a:ext uri="{FF2B5EF4-FFF2-40B4-BE49-F238E27FC236}">
                    <a16:creationId xmlns:a16="http://schemas.microsoft.com/office/drawing/2014/main" id="{D6A7066E-8BA4-1846-997B-E33E83E24FD2}"/>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7</m:t>
                        </m:r>
                      </m:num>
                      <m:den>
                        <m:r>
                          <a:rPr lang="en-GB" sz="11500" b="0" i="1" dirty="0" smtClean="0">
                            <a:solidFill>
                              <a:srgbClr val="002060"/>
                            </a:solidFill>
                            <a:latin typeface="Cambria Math" panose="02040503050406030204" pitchFamily="18" charset="0"/>
                          </a:rPr>
                          <m:t>11</m:t>
                        </m:r>
                      </m:den>
                    </m:f>
                  </m:oMath>
                </a14:m>
                <a:r>
                  <a:rPr lang="en-GB" sz="11500" dirty="0">
                    <a:solidFill>
                      <a:srgbClr val="002060"/>
                    </a:solidFill>
                  </a:rPr>
                  <a:t> of 121 = ?</a:t>
                </a:r>
                <a:endParaRPr lang="en-GB" sz="16600" dirty="0">
                  <a:solidFill>
                    <a:srgbClr val="002060"/>
                  </a:solidFill>
                </a:endParaRPr>
              </a:p>
            </p:txBody>
          </p:sp>
        </mc:Choice>
        <mc:Fallback xmlns="">
          <p:sp>
            <p:nvSpPr>
              <p:cNvPr id="9" name="Rectangle: Rounded Corners 2">
                <a:extLst>
                  <a:ext uri="{FF2B5EF4-FFF2-40B4-BE49-F238E27FC236}">
                    <a16:creationId xmlns:a16="http://schemas.microsoft.com/office/drawing/2014/main" id="{D6A7066E-8BA4-1846-997B-E33E83E24FD2}"/>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5799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rPr>
              <a:t>96 ÷ ? = 12 </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10</a:t>
            </a:r>
          </a:p>
        </p:txBody>
      </p:sp>
    </p:spTree>
    <p:extLst>
      <p:ext uri="{BB962C8B-B14F-4D97-AF65-F5344CB8AC3E}">
        <p14:creationId xmlns:p14="http://schemas.microsoft.com/office/powerpoint/2010/main" val="4235684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rPr>
              <a:t>80 x 70 = ?</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11</a:t>
            </a:r>
          </a:p>
        </p:txBody>
      </p:sp>
    </p:spTree>
    <p:extLst>
      <p:ext uri="{BB962C8B-B14F-4D97-AF65-F5344CB8AC3E}">
        <p14:creationId xmlns:p14="http://schemas.microsoft.com/office/powerpoint/2010/main" val="335665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12</a:t>
            </a:r>
          </a:p>
        </p:txBody>
      </p:sp>
      <p:sp>
        <p:nvSpPr>
          <p:cNvPr id="6" name="Rectangle: Rounded Corners 2">
            <a:extLst>
              <a:ext uri="{FF2B5EF4-FFF2-40B4-BE49-F238E27FC236}">
                <a16:creationId xmlns:a16="http://schemas.microsoft.com/office/drawing/2014/main" id="{F4C60C70-DB4D-8948-A987-66D36F09CE1C}"/>
              </a:ext>
            </a:extLst>
          </p:cNvPr>
          <p:cNvSpPr/>
          <p:nvPr/>
        </p:nvSpPr>
        <p:spPr>
          <a:xfrm>
            <a:off x="1126978" y="1690688"/>
            <a:ext cx="9938043"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002060"/>
                </a:solidFill>
              </a:rPr>
              <a:t>What is the lowest number which is a </a:t>
            </a:r>
            <a:r>
              <a:rPr lang="en-GB" sz="7200" b="1" dirty="0">
                <a:solidFill>
                  <a:srgbClr val="002060"/>
                </a:solidFill>
              </a:rPr>
              <a:t>common multiple </a:t>
            </a:r>
            <a:r>
              <a:rPr lang="en-GB" sz="7200" dirty="0">
                <a:solidFill>
                  <a:srgbClr val="002060"/>
                </a:solidFill>
              </a:rPr>
              <a:t>of </a:t>
            </a:r>
          </a:p>
          <a:p>
            <a:pPr algn="ctr"/>
            <a:r>
              <a:rPr lang="en-GB" sz="7200" b="1" dirty="0">
                <a:solidFill>
                  <a:srgbClr val="002060"/>
                </a:solidFill>
              </a:rPr>
              <a:t>6</a:t>
            </a:r>
            <a:r>
              <a:rPr lang="en-GB" sz="7200" dirty="0">
                <a:solidFill>
                  <a:srgbClr val="002060"/>
                </a:solidFill>
              </a:rPr>
              <a:t> and </a:t>
            </a:r>
            <a:r>
              <a:rPr lang="en-GB" sz="7200" b="1" dirty="0">
                <a:solidFill>
                  <a:srgbClr val="002060"/>
                </a:solidFill>
              </a:rPr>
              <a:t>10</a:t>
            </a:r>
            <a:r>
              <a:rPr lang="en-GB" sz="7200" dirty="0">
                <a:solidFill>
                  <a:srgbClr val="002060"/>
                </a:solidFill>
              </a:rPr>
              <a:t>?</a:t>
            </a:r>
          </a:p>
        </p:txBody>
      </p:sp>
    </p:spTree>
    <p:extLst>
      <p:ext uri="{BB962C8B-B14F-4D97-AF65-F5344CB8AC3E}">
        <p14:creationId xmlns:p14="http://schemas.microsoft.com/office/powerpoint/2010/main" val="2090063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002060"/>
                </a:solidFill>
              </a:rPr>
              <a:t>A recipe for 9 people requires 3 portions of flour.  How many portions do I need for 6 people?</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13</a:t>
            </a:r>
          </a:p>
        </p:txBody>
      </p:sp>
    </p:spTree>
    <p:extLst>
      <p:ext uri="{BB962C8B-B14F-4D97-AF65-F5344CB8AC3E}">
        <p14:creationId xmlns:p14="http://schemas.microsoft.com/office/powerpoint/2010/main" val="11055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Complete this function machine</a:t>
            </a:r>
          </a:p>
          <a:p>
            <a:pPr algn="ctr"/>
            <a:endParaRPr lang="en-GB" sz="4800" dirty="0">
              <a:solidFill>
                <a:srgbClr val="002060"/>
              </a:solidFill>
            </a:endParaRPr>
          </a:p>
          <a:p>
            <a:pPr algn="ctr"/>
            <a:endParaRPr lang="en-GB" sz="4800" dirty="0">
              <a:solidFill>
                <a:srgbClr val="002060"/>
              </a:solidFill>
            </a:endParaRP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14</a:t>
            </a:r>
          </a:p>
        </p:txBody>
      </p:sp>
      <p:graphicFrame>
        <p:nvGraphicFramePr>
          <p:cNvPr id="2" name="Diagram 1">
            <a:extLst>
              <a:ext uri="{FF2B5EF4-FFF2-40B4-BE49-F238E27FC236}">
                <a16:creationId xmlns:a16="http://schemas.microsoft.com/office/drawing/2014/main" id="{4C354719-D81F-D34B-A40B-D3F2334D2FE4}"/>
              </a:ext>
            </a:extLst>
          </p:cNvPr>
          <p:cNvGraphicFramePr/>
          <p:nvPr>
            <p:extLst>
              <p:ext uri="{D42A27DB-BD31-4B8C-83A1-F6EECF244321}">
                <p14:modId xmlns:p14="http://schemas.microsoft.com/office/powerpoint/2010/main" val="1155576918"/>
              </p:ext>
            </p:extLst>
          </p:nvPr>
        </p:nvGraphicFramePr>
        <p:xfrm>
          <a:off x="1634978" y="1347538"/>
          <a:ext cx="8922043" cy="628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600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rPr>
              <a:t>? ÷ 7 = 0.8  </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15</a:t>
            </a:r>
          </a:p>
        </p:txBody>
      </p:sp>
    </p:spTree>
    <p:extLst>
      <p:ext uri="{BB962C8B-B14F-4D97-AF65-F5344CB8AC3E}">
        <p14:creationId xmlns:p14="http://schemas.microsoft.com/office/powerpoint/2010/main" val="305662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16</a:t>
            </a:r>
          </a:p>
        </p:txBody>
      </p:sp>
      <p:sp>
        <p:nvSpPr>
          <p:cNvPr id="6" name="Rectangle: Rounded Corners 2">
            <a:extLst>
              <a:ext uri="{FF2B5EF4-FFF2-40B4-BE49-F238E27FC236}">
                <a16:creationId xmlns:a16="http://schemas.microsoft.com/office/drawing/2014/main" id="{6297AE81-F578-2040-85F8-4E383139CA36}"/>
              </a:ext>
            </a:extLst>
          </p:cNvPr>
          <p:cNvSpPr/>
          <p:nvPr/>
        </p:nvSpPr>
        <p:spPr>
          <a:xfrm>
            <a:off x="1428457" y="15890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solidFill>
                  <a:srgbClr val="002060"/>
                </a:solidFill>
              </a:rPr>
              <a:t>5.4 ÷ ? = 9</a:t>
            </a:r>
          </a:p>
        </p:txBody>
      </p:sp>
    </p:spTree>
    <p:extLst>
      <p:ext uri="{BB962C8B-B14F-4D97-AF65-F5344CB8AC3E}">
        <p14:creationId xmlns:p14="http://schemas.microsoft.com/office/powerpoint/2010/main" val="2274005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17</a:t>
            </a:r>
          </a:p>
        </p:txBody>
      </p:sp>
      <mc:AlternateContent xmlns:mc="http://schemas.openxmlformats.org/markup-compatibility/2006" xmlns:a14="http://schemas.microsoft.com/office/drawing/2010/main">
        <mc:Choice Requires="a14">
          <p:sp>
            <p:nvSpPr>
              <p:cNvPr id="6" name="Rectangle: Rounded Corners 2">
                <a:extLst>
                  <a:ext uri="{FF2B5EF4-FFF2-40B4-BE49-F238E27FC236}">
                    <a16:creationId xmlns:a16="http://schemas.microsoft.com/office/drawing/2014/main" id="{8DF556BD-7E0D-634C-AE93-2431F1B4E56A}"/>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1</m:t>
                        </m:r>
                      </m:num>
                      <m:den>
                        <m:r>
                          <a:rPr lang="en-GB" sz="11500" b="0" i="1" dirty="0" smtClean="0">
                            <a:solidFill>
                              <a:srgbClr val="002060"/>
                            </a:solidFill>
                            <a:latin typeface="Cambria Math" panose="02040503050406030204" pitchFamily="18" charset="0"/>
                          </a:rPr>
                          <m:t>12</m:t>
                        </m:r>
                      </m:den>
                    </m:f>
                  </m:oMath>
                </a14:m>
                <a:r>
                  <a:rPr lang="en-GB" sz="11500" dirty="0">
                    <a:solidFill>
                      <a:srgbClr val="002060"/>
                    </a:solidFill>
                  </a:rPr>
                  <a:t> of ? = 10</a:t>
                </a:r>
                <a:endParaRPr lang="en-GB" sz="16600" dirty="0">
                  <a:solidFill>
                    <a:srgbClr val="002060"/>
                  </a:solidFill>
                </a:endParaRPr>
              </a:p>
            </p:txBody>
          </p:sp>
        </mc:Choice>
        <mc:Fallback xmlns="">
          <p:sp>
            <p:nvSpPr>
              <p:cNvPr id="6" name="Rectangle: Rounded Corners 2">
                <a:extLst>
                  <a:ext uri="{FF2B5EF4-FFF2-40B4-BE49-F238E27FC236}">
                    <a16:creationId xmlns:a16="http://schemas.microsoft.com/office/drawing/2014/main" id="{8DF556BD-7E0D-634C-AE93-2431F1B4E56A}"/>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1428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28231A6C-2C98-BB4F-9D1B-9623BAA87727}"/>
              </a:ext>
            </a:extLst>
          </p:cNvPr>
          <p:cNvSpPr/>
          <p:nvPr/>
        </p:nvSpPr>
        <p:spPr>
          <a:xfrm>
            <a:off x="661182" y="393894"/>
            <a:ext cx="11145807" cy="57502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GB" sz="3600" b="1" dirty="0">
                <a:solidFill>
                  <a:srgbClr val="002060"/>
                </a:solidFill>
              </a:rPr>
              <a:t>Teacher Information</a:t>
            </a:r>
            <a:endParaRPr lang="en-GB" sz="3600" dirty="0">
              <a:solidFill>
                <a:srgbClr val="002060"/>
              </a:solidFill>
            </a:endParaRPr>
          </a:p>
          <a:p>
            <a:endParaRPr lang="en-GB" sz="3000" dirty="0">
              <a:solidFill>
                <a:srgbClr val="002060"/>
              </a:solidFill>
            </a:endParaRPr>
          </a:p>
          <a:p>
            <a:r>
              <a:rPr lang="en-GB" sz="2800" dirty="0">
                <a:solidFill>
                  <a:srgbClr val="002060"/>
                </a:solidFill>
              </a:rPr>
              <a:t>The aim of these tests is to diagnose pupils’ multiplicative reasoning in relation to applying their knowledge of multiplication and division facts. This includes conceptual understanding of fractions and simple ratio, and their link to multiplication and division.</a:t>
            </a:r>
          </a:p>
          <a:p>
            <a:endParaRPr lang="en-GB" sz="2800" dirty="0">
              <a:solidFill>
                <a:srgbClr val="002060"/>
              </a:solidFill>
            </a:endParaRPr>
          </a:p>
          <a:p>
            <a:r>
              <a:rPr lang="en-GB" sz="2800" dirty="0">
                <a:solidFill>
                  <a:srgbClr val="002060"/>
                </a:solidFill>
              </a:rPr>
              <a:t>It is suggested that teachers ensure pupils are fluent and secure in all their multiplication and division tables facts before using this diagnostic test. The Times Tables Initial Diagnostic Test can be used to identify any gaps in knowledge</a:t>
            </a:r>
            <a:r>
              <a:rPr lang="en-GB" sz="3200" dirty="0">
                <a:solidFill>
                  <a:srgbClr val="002060"/>
                </a:solidFill>
              </a:rPr>
              <a:t>.  </a:t>
            </a:r>
          </a:p>
        </p:txBody>
      </p:sp>
    </p:spTree>
    <p:extLst>
      <p:ext uri="{BB962C8B-B14F-4D97-AF65-F5344CB8AC3E}">
        <p14:creationId xmlns:p14="http://schemas.microsoft.com/office/powerpoint/2010/main" val="3413431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18</a:t>
            </a:r>
          </a:p>
        </p:txBody>
      </p:sp>
      <mc:AlternateContent xmlns:mc="http://schemas.openxmlformats.org/markup-compatibility/2006" xmlns:a14="http://schemas.microsoft.com/office/drawing/2010/main">
        <mc:Choice Requires="a14">
          <p:sp>
            <p:nvSpPr>
              <p:cNvPr id="6" name="Rectangle: Rounded Corners 2">
                <a:extLst>
                  <a:ext uri="{FF2B5EF4-FFF2-40B4-BE49-F238E27FC236}">
                    <a16:creationId xmlns:a16="http://schemas.microsoft.com/office/drawing/2014/main" id="{978ACF1D-23CC-7A46-80AA-F94EE756E192}"/>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1</m:t>
                        </m:r>
                      </m:num>
                      <m:den>
                        <m:r>
                          <a:rPr lang="en-GB" sz="11500" b="0" i="1" dirty="0" smtClean="0">
                            <a:solidFill>
                              <a:srgbClr val="002060"/>
                            </a:solidFill>
                            <a:latin typeface="Cambria Math" panose="02040503050406030204" pitchFamily="18" charset="0"/>
                          </a:rPr>
                          <m:t>3</m:t>
                        </m:r>
                      </m:den>
                    </m:f>
                  </m:oMath>
                </a14:m>
                <a:r>
                  <a:rPr lang="en-GB" sz="11500" dirty="0">
                    <a:solidFill>
                      <a:srgbClr val="002060"/>
                    </a:solidFill>
                  </a:rPr>
                  <a:t> of ? = 12</a:t>
                </a:r>
                <a:endParaRPr lang="en-GB" sz="16600" dirty="0">
                  <a:solidFill>
                    <a:srgbClr val="002060"/>
                  </a:solidFill>
                </a:endParaRPr>
              </a:p>
            </p:txBody>
          </p:sp>
        </mc:Choice>
        <mc:Fallback xmlns="">
          <p:sp>
            <p:nvSpPr>
              <p:cNvPr id="6" name="Rectangle: Rounded Corners 2">
                <a:extLst>
                  <a:ext uri="{FF2B5EF4-FFF2-40B4-BE49-F238E27FC236}">
                    <a16:creationId xmlns:a16="http://schemas.microsoft.com/office/drawing/2014/main" id="{978ACF1D-23CC-7A46-80AA-F94EE756E192}"/>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3123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19</a:t>
            </a:r>
          </a:p>
        </p:txBody>
      </p:sp>
      <mc:AlternateContent xmlns:mc="http://schemas.openxmlformats.org/markup-compatibility/2006" xmlns:a14="http://schemas.microsoft.com/office/drawing/2010/main">
        <mc:Choice Requires="a14">
          <p:sp>
            <p:nvSpPr>
              <p:cNvPr id="6" name="Rectangle: Rounded Corners 2">
                <a:extLst>
                  <a:ext uri="{FF2B5EF4-FFF2-40B4-BE49-F238E27FC236}">
                    <a16:creationId xmlns:a16="http://schemas.microsoft.com/office/drawing/2014/main" id="{A0EC5BAC-C613-CA4B-B0A8-2A68F6098F39}"/>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2</m:t>
                        </m:r>
                      </m:num>
                      <m:den>
                        <m:r>
                          <a:rPr lang="en-GB" sz="11500" b="0" i="1" dirty="0" smtClean="0">
                            <a:solidFill>
                              <a:srgbClr val="002060"/>
                            </a:solidFill>
                            <a:latin typeface="Cambria Math" panose="02040503050406030204" pitchFamily="18" charset="0"/>
                          </a:rPr>
                          <m:t>9</m:t>
                        </m:r>
                      </m:den>
                    </m:f>
                  </m:oMath>
                </a14:m>
                <a:r>
                  <a:rPr lang="en-GB" sz="11500" dirty="0">
                    <a:solidFill>
                      <a:srgbClr val="002060"/>
                    </a:solidFill>
                  </a:rPr>
                  <a:t> of ? = 4 </a:t>
                </a:r>
                <a:endParaRPr lang="en-GB" sz="16600" dirty="0">
                  <a:solidFill>
                    <a:srgbClr val="002060"/>
                  </a:solidFill>
                </a:endParaRPr>
              </a:p>
            </p:txBody>
          </p:sp>
        </mc:Choice>
        <mc:Fallback xmlns="">
          <p:sp>
            <p:nvSpPr>
              <p:cNvPr id="6" name="Rectangle: Rounded Corners 2">
                <a:extLst>
                  <a:ext uri="{FF2B5EF4-FFF2-40B4-BE49-F238E27FC236}">
                    <a16:creationId xmlns:a16="http://schemas.microsoft.com/office/drawing/2014/main" id="{A0EC5BAC-C613-CA4B-B0A8-2A68F6098F39}"/>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7846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20</a:t>
            </a:r>
          </a:p>
        </p:txBody>
      </p:sp>
      <mc:AlternateContent xmlns:mc="http://schemas.openxmlformats.org/markup-compatibility/2006" xmlns:a14="http://schemas.microsoft.com/office/drawing/2010/main">
        <mc:Choice Requires="a14">
          <p:sp>
            <p:nvSpPr>
              <p:cNvPr id="5" name="Rectangle: Rounded Corners 2">
                <a:extLst>
                  <a:ext uri="{FF2B5EF4-FFF2-40B4-BE49-F238E27FC236}">
                    <a16:creationId xmlns:a16="http://schemas.microsoft.com/office/drawing/2014/main" id="{71EFA7A3-F780-F24E-85BF-CAA502BF34D1}"/>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5</m:t>
                        </m:r>
                      </m:num>
                      <m:den>
                        <m:r>
                          <a:rPr lang="en-GB" sz="11500" b="0" i="1" dirty="0" smtClean="0">
                            <a:solidFill>
                              <a:srgbClr val="002060"/>
                            </a:solidFill>
                            <a:latin typeface="Cambria Math" panose="02040503050406030204" pitchFamily="18" charset="0"/>
                          </a:rPr>
                          <m:t>7</m:t>
                        </m:r>
                      </m:den>
                    </m:f>
                  </m:oMath>
                </a14:m>
                <a:r>
                  <a:rPr lang="en-GB" sz="11500" dirty="0">
                    <a:solidFill>
                      <a:srgbClr val="002060"/>
                    </a:solidFill>
                  </a:rPr>
                  <a:t> of ? = 30</a:t>
                </a:r>
                <a:endParaRPr lang="en-GB" sz="16600" dirty="0">
                  <a:solidFill>
                    <a:srgbClr val="002060"/>
                  </a:solidFill>
                </a:endParaRPr>
              </a:p>
            </p:txBody>
          </p:sp>
        </mc:Choice>
        <mc:Fallback xmlns="">
          <p:sp>
            <p:nvSpPr>
              <p:cNvPr id="5" name="Rectangle: Rounded Corners 2">
                <a:extLst>
                  <a:ext uri="{FF2B5EF4-FFF2-40B4-BE49-F238E27FC236}">
                    <a16:creationId xmlns:a16="http://schemas.microsoft.com/office/drawing/2014/main" id="{71EFA7A3-F780-F24E-85BF-CAA502BF34D1}"/>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15669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7F3F2F22-1A00-FD44-8E4A-CBE03E93490D}"/>
              </a:ext>
            </a:extLst>
          </p:cNvPr>
          <p:cNvSpPr/>
          <p:nvPr/>
        </p:nvSpPr>
        <p:spPr>
          <a:xfrm>
            <a:off x="1323391" y="1130300"/>
            <a:ext cx="4493937" cy="518429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5550" indent="-514350">
              <a:buAutoNum type="arabicPeriod"/>
            </a:pPr>
            <a:r>
              <a:rPr lang="en-GB" sz="2800" dirty="0">
                <a:solidFill>
                  <a:srgbClr val="002060"/>
                </a:solidFill>
              </a:rPr>
              <a:t>9</a:t>
            </a:r>
          </a:p>
          <a:p>
            <a:pPr marL="1225550" indent="-514350">
              <a:buAutoNum type="arabicPeriod"/>
            </a:pPr>
            <a:r>
              <a:rPr lang="en-GB" sz="2800" dirty="0">
                <a:solidFill>
                  <a:srgbClr val="002060"/>
                </a:solidFill>
              </a:rPr>
              <a:t>45</a:t>
            </a:r>
          </a:p>
          <a:p>
            <a:pPr marL="1225550" indent="-514350">
              <a:buAutoNum type="arabicPeriod"/>
            </a:pPr>
            <a:r>
              <a:rPr lang="en-GB" sz="2800" dirty="0">
                <a:solidFill>
                  <a:srgbClr val="002060"/>
                </a:solidFill>
              </a:rPr>
              <a:t>7</a:t>
            </a:r>
          </a:p>
          <a:p>
            <a:pPr marL="1225550" indent="-514350">
              <a:buAutoNum type="arabicPeriod"/>
            </a:pPr>
            <a:r>
              <a:rPr lang="en-GB" sz="2800" dirty="0">
                <a:solidFill>
                  <a:srgbClr val="002060"/>
                </a:solidFill>
              </a:rPr>
              <a:t>6,600</a:t>
            </a:r>
          </a:p>
          <a:p>
            <a:pPr marL="1225550" indent="-514350">
              <a:buAutoNum type="arabicPeriod"/>
            </a:pPr>
            <a:r>
              <a:rPr lang="en-GB" sz="2800" dirty="0">
                <a:solidFill>
                  <a:srgbClr val="002060"/>
                </a:solidFill>
              </a:rPr>
              <a:t>25</a:t>
            </a:r>
          </a:p>
          <a:p>
            <a:pPr marL="1225550" indent="-514350">
              <a:buAutoNum type="arabicPeriod"/>
            </a:pPr>
            <a:r>
              <a:rPr lang="en-GB" sz="2800" dirty="0">
                <a:solidFill>
                  <a:srgbClr val="002060"/>
                </a:solidFill>
              </a:rPr>
              <a:t>0.5</a:t>
            </a:r>
          </a:p>
          <a:p>
            <a:pPr marL="1225550" indent="-514350">
              <a:buAutoNum type="arabicPeriod"/>
            </a:pPr>
            <a:r>
              <a:rPr lang="en-GB" sz="2800" dirty="0">
                <a:solidFill>
                  <a:srgbClr val="002060"/>
                </a:solidFill>
              </a:rPr>
              <a:t>÷ 2, x 9</a:t>
            </a:r>
          </a:p>
          <a:p>
            <a:pPr marL="1225550" indent="-514350">
              <a:buAutoNum type="arabicPeriod"/>
            </a:pPr>
            <a:r>
              <a:rPr lang="en-GB" sz="2800" dirty="0">
                <a:solidFill>
                  <a:srgbClr val="002060"/>
                </a:solidFill>
              </a:rPr>
              <a:t>4.2</a:t>
            </a:r>
          </a:p>
          <a:p>
            <a:pPr marL="1225550" indent="-514350">
              <a:buAutoNum type="arabicPeriod"/>
            </a:pPr>
            <a:r>
              <a:rPr lang="en-GB" sz="2800" dirty="0">
                <a:solidFill>
                  <a:srgbClr val="002060"/>
                </a:solidFill>
              </a:rPr>
              <a:t>77</a:t>
            </a:r>
          </a:p>
          <a:p>
            <a:pPr marL="1225550" indent="-514350">
              <a:buAutoNum type="arabicPeriod"/>
            </a:pPr>
            <a:r>
              <a:rPr lang="en-GB" sz="2800" dirty="0">
                <a:solidFill>
                  <a:srgbClr val="002060"/>
                </a:solidFill>
              </a:rPr>
              <a:t>8</a:t>
            </a:r>
            <a:endParaRPr lang="en-GB" sz="2800" dirty="0">
              <a:solidFill>
                <a:srgbClr val="00205F"/>
              </a:solidFill>
            </a:endParaRPr>
          </a:p>
        </p:txBody>
      </p:sp>
      <p:sp>
        <p:nvSpPr>
          <p:cNvPr id="2" name="Title 1">
            <a:extLst>
              <a:ext uri="{FF2B5EF4-FFF2-40B4-BE49-F238E27FC236}">
                <a16:creationId xmlns:a16="http://schemas.microsoft.com/office/drawing/2014/main" id="{BD66A786-DFFF-094A-A7E3-2A5702295E07}"/>
              </a:ext>
            </a:extLst>
          </p:cNvPr>
          <p:cNvSpPr>
            <a:spLocks noGrp="1"/>
          </p:cNvSpPr>
          <p:nvPr>
            <p:ph type="title"/>
          </p:nvPr>
        </p:nvSpPr>
        <p:spPr>
          <a:xfrm>
            <a:off x="838200" y="0"/>
            <a:ext cx="10515600" cy="1325563"/>
          </a:xfrm>
        </p:spPr>
        <p:txBody>
          <a:bodyPr>
            <a:normAutofit/>
          </a:bodyPr>
          <a:lstStyle/>
          <a:p>
            <a:r>
              <a:rPr lang="en-GB" sz="4800" b="1" dirty="0"/>
              <a:t>Answers</a:t>
            </a:r>
          </a:p>
        </p:txBody>
      </p:sp>
      <p:sp>
        <p:nvSpPr>
          <p:cNvPr id="9" name="Rectangle: Rounded Corners 2">
            <a:extLst>
              <a:ext uri="{FF2B5EF4-FFF2-40B4-BE49-F238E27FC236}">
                <a16:creationId xmlns:a16="http://schemas.microsoft.com/office/drawing/2014/main" id="{5A1EEA18-0E58-4F49-89BA-7246A64AA80A}"/>
              </a:ext>
            </a:extLst>
          </p:cNvPr>
          <p:cNvSpPr/>
          <p:nvPr/>
        </p:nvSpPr>
        <p:spPr>
          <a:xfrm>
            <a:off x="6374672" y="1130301"/>
            <a:ext cx="4493937" cy="518429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0" indent="-514350">
              <a:buAutoNum type="arabicPeriod" startAt="11"/>
            </a:pPr>
            <a:endParaRPr lang="en-GB" sz="2800" dirty="0">
              <a:solidFill>
                <a:srgbClr val="002060"/>
              </a:solidFill>
            </a:endParaRPr>
          </a:p>
          <a:p>
            <a:pPr marL="1174750" indent="-514350">
              <a:buAutoNum type="arabicPeriod" startAt="11"/>
            </a:pPr>
            <a:endParaRPr lang="en-GB" sz="2800" dirty="0">
              <a:solidFill>
                <a:srgbClr val="002060"/>
              </a:solidFill>
            </a:endParaRPr>
          </a:p>
          <a:p>
            <a:pPr marL="1600200" indent="-711200">
              <a:buAutoNum type="arabicPeriod" startAt="11"/>
            </a:pPr>
            <a:r>
              <a:rPr lang="en-GB" sz="2800" dirty="0">
                <a:solidFill>
                  <a:srgbClr val="00205F"/>
                </a:solidFill>
              </a:rPr>
              <a:t>5,600</a:t>
            </a:r>
          </a:p>
          <a:p>
            <a:pPr marL="1600200" indent="-711200">
              <a:buAutoNum type="arabicPeriod" startAt="11"/>
            </a:pPr>
            <a:r>
              <a:rPr lang="en-GB" sz="2800" dirty="0">
                <a:solidFill>
                  <a:srgbClr val="00205F"/>
                </a:solidFill>
              </a:rPr>
              <a:t>30</a:t>
            </a:r>
          </a:p>
          <a:p>
            <a:pPr marL="1600200" indent="-711200">
              <a:buAutoNum type="arabicPeriod" startAt="11"/>
            </a:pPr>
            <a:r>
              <a:rPr lang="en-GB" sz="2800" dirty="0">
                <a:solidFill>
                  <a:srgbClr val="00205F"/>
                </a:solidFill>
              </a:rPr>
              <a:t>2 portions</a:t>
            </a:r>
          </a:p>
          <a:p>
            <a:pPr marL="1600200" indent="-711200">
              <a:buAutoNum type="arabicPeriod" startAt="11"/>
            </a:pPr>
            <a:r>
              <a:rPr lang="en-GB" sz="2800">
                <a:solidFill>
                  <a:srgbClr val="00205F"/>
                </a:solidFill>
              </a:rPr>
              <a:t>÷ 2, x 11</a:t>
            </a:r>
            <a:endParaRPr lang="en-GB" sz="2800" dirty="0">
              <a:solidFill>
                <a:srgbClr val="00205F"/>
              </a:solidFill>
            </a:endParaRPr>
          </a:p>
          <a:p>
            <a:pPr marL="1600200" indent="-711200">
              <a:buAutoNum type="arabicPeriod" startAt="11"/>
            </a:pPr>
            <a:r>
              <a:rPr lang="en-GB" sz="2800" dirty="0">
                <a:solidFill>
                  <a:srgbClr val="00205F"/>
                </a:solidFill>
              </a:rPr>
              <a:t>5.6</a:t>
            </a:r>
          </a:p>
          <a:p>
            <a:pPr marL="1600200" indent="-711200">
              <a:buAutoNum type="arabicPeriod" startAt="11"/>
            </a:pPr>
            <a:r>
              <a:rPr lang="en-GB" sz="2800" dirty="0">
                <a:solidFill>
                  <a:srgbClr val="00205F"/>
                </a:solidFill>
              </a:rPr>
              <a:t>0.6</a:t>
            </a:r>
          </a:p>
          <a:p>
            <a:pPr marL="1600200" indent="-711200">
              <a:buAutoNum type="arabicPeriod" startAt="11"/>
            </a:pPr>
            <a:r>
              <a:rPr lang="en-GB" sz="2800" dirty="0">
                <a:solidFill>
                  <a:srgbClr val="00205F"/>
                </a:solidFill>
              </a:rPr>
              <a:t>120</a:t>
            </a:r>
          </a:p>
          <a:p>
            <a:pPr marL="1600200" indent="-711200">
              <a:buAutoNum type="arabicPeriod" startAt="11"/>
            </a:pPr>
            <a:r>
              <a:rPr lang="en-GB" sz="2800" dirty="0">
                <a:solidFill>
                  <a:srgbClr val="00205F"/>
                </a:solidFill>
              </a:rPr>
              <a:t>36</a:t>
            </a:r>
          </a:p>
          <a:p>
            <a:pPr marL="1600200" indent="-711200">
              <a:buAutoNum type="arabicPeriod" startAt="11"/>
            </a:pPr>
            <a:r>
              <a:rPr lang="en-GB" sz="2800" dirty="0">
                <a:solidFill>
                  <a:srgbClr val="00205F"/>
                </a:solidFill>
              </a:rPr>
              <a:t>18</a:t>
            </a:r>
          </a:p>
          <a:p>
            <a:pPr marL="1600200" indent="-711200">
              <a:buAutoNum type="arabicPeriod" startAt="11"/>
            </a:pPr>
            <a:r>
              <a:rPr lang="en-GB" sz="2800" dirty="0">
                <a:solidFill>
                  <a:srgbClr val="00205F"/>
                </a:solidFill>
              </a:rPr>
              <a:t>42</a:t>
            </a:r>
          </a:p>
          <a:p>
            <a:pPr marL="1174750" indent="-514350">
              <a:buAutoNum type="arabicPeriod" startAt="11"/>
            </a:pPr>
            <a:endParaRPr lang="en-GB" sz="2800" dirty="0">
              <a:solidFill>
                <a:srgbClr val="00205F"/>
              </a:solidFill>
            </a:endParaRPr>
          </a:p>
          <a:p>
            <a:pPr marL="1174750" indent="-514350">
              <a:buAutoNum type="arabicPeriod" startAt="11"/>
            </a:pPr>
            <a:endParaRPr lang="en-GB" sz="2800" dirty="0">
              <a:solidFill>
                <a:srgbClr val="00205F"/>
              </a:solidFill>
            </a:endParaRPr>
          </a:p>
          <a:p>
            <a:pPr marL="1174750" indent="-514350">
              <a:buAutoNum type="arabicPeriod" startAt="11"/>
            </a:pPr>
            <a:endParaRPr lang="en-GB" sz="2800" dirty="0">
              <a:solidFill>
                <a:srgbClr val="00205F"/>
              </a:solidFill>
            </a:endParaRPr>
          </a:p>
        </p:txBody>
      </p:sp>
    </p:spTree>
    <p:extLst>
      <p:ext uri="{BB962C8B-B14F-4D97-AF65-F5344CB8AC3E}">
        <p14:creationId xmlns:p14="http://schemas.microsoft.com/office/powerpoint/2010/main" val="374918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smtClean="0">
                            <a:solidFill>
                              <a:srgbClr val="002060"/>
                            </a:solidFill>
                            <a:latin typeface="Cambria Math" panose="02040503050406030204" pitchFamily="18" charset="0"/>
                          </a:rPr>
                        </m:ctrlPr>
                      </m:fPr>
                      <m:num>
                        <m:r>
                          <a:rPr lang="en-GB" sz="11500" b="0" i="1" smtClean="0">
                            <a:solidFill>
                              <a:srgbClr val="002060"/>
                            </a:solidFill>
                            <a:latin typeface="Cambria Math" panose="02040503050406030204" pitchFamily="18" charset="0"/>
                          </a:rPr>
                          <m:t>1</m:t>
                        </m:r>
                      </m:num>
                      <m:den>
                        <m:r>
                          <a:rPr lang="en-GB" sz="11500" b="0" i="1" smtClean="0">
                            <a:solidFill>
                              <a:srgbClr val="002060"/>
                            </a:solidFill>
                            <a:latin typeface="Cambria Math" panose="02040503050406030204" pitchFamily="18" charset="0"/>
                          </a:rPr>
                          <m:t>6</m:t>
                        </m:r>
                      </m:den>
                    </m:f>
                  </m:oMath>
                </a14:m>
                <a:r>
                  <a:rPr lang="en-GB" sz="11500" dirty="0">
                    <a:solidFill>
                      <a:srgbClr val="002060"/>
                    </a:solidFill>
                  </a:rPr>
                  <a:t> of 54 = ?</a:t>
                </a:r>
              </a:p>
            </p:txBody>
          </p:sp>
        </mc:Choice>
        <mc:Fallback xmlns="">
          <p:sp>
            <p:nvSpPr>
              <p:cNvPr id="5" name="Rectangle: Rounded Corners 2">
                <a:extLst>
                  <a:ext uri="{FF2B5EF4-FFF2-40B4-BE49-F238E27FC236}">
                    <a16:creationId xmlns:a16="http://schemas.microsoft.com/office/drawing/2014/main" id="{C2C88739-08A5-F444-B87A-7FAC513C623A}"/>
                  </a:ext>
                </a:extLst>
              </p:cNvPr>
              <p:cNvSpPr>
                <a:spLocks noRot="1" noChangeAspect="1" noMove="1" noResize="1" noEditPoints="1" noAdjustHandles="1" noChangeArrowheads="1" noChangeShapeType="1" noTextEdit="1"/>
              </p:cNvSpPr>
              <p:nvPr/>
            </p:nvSpPr>
            <p:spPr>
              <a:xfrm>
                <a:off x="1237957" y="1690688"/>
                <a:ext cx="9594165" cy="4611638"/>
              </a:xfrm>
              <a:prstGeom prst="roundRect">
                <a:avLst/>
              </a:prstGeom>
              <a:blipFill>
                <a:blip r:embed="rId3"/>
                <a:stretch>
                  <a:fillRect/>
                </a:stretch>
              </a:blipFill>
            </p:spPr>
            <p:txBody>
              <a:bodyPr/>
              <a:lstStyle/>
              <a:p>
                <a:r>
                  <a:rPr lang="en-GB">
                    <a:noFill/>
                  </a:rPr>
                  <a:t> </a:t>
                </a:r>
              </a:p>
            </p:txBody>
          </p:sp>
        </mc:Fallback>
      </mc:AlternateContent>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1</a:t>
            </a:r>
          </a:p>
        </p:txBody>
      </p:sp>
    </p:spTree>
    <p:extLst>
      <p:ext uri="{BB962C8B-B14F-4D97-AF65-F5344CB8AC3E}">
        <p14:creationId xmlns:p14="http://schemas.microsoft.com/office/powerpoint/2010/main" val="80750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smtClean="0">
                            <a:solidFill>
                              <a:srgbClr val="002060"/>
                            </a:solidFill>
                            <a:latin typeface="Cambria Math" panose="02040503050406030204" pitchFamily="18" charset="0"/>
                          </a:rPr>
                        </m:ctrlPr>
                      </m:fPr>
                      <m:num>
                        <m:r>
                          <a:rPr lang="en-GB" sz="11500" b="0" i="1" smtClean="0">
                            <a:solidFill>
                              <a:srgbClr val="002060"/>
                            </a:solidFill>
                            <a:latin typeface="Cambria Math" panose="02040503050406030204" pitchFamily="18" charset="0"/>
                          </a:rPr>
                          <m:t>5</m:t>
                        </m:r>
                      </m:num>
                      <m:den>
                        <m:r>
                          <a:rPr lang="en-GB" sz="11500" b="0" i="1" smtClean="0">
                            <a:solidFill>
                              <a:srgbClr val="002060"/>
                            </a:solidFill>
                            <a:latin typeface="Cambria Math" panose="02040503050406030204" pitchFamily="18" charset="0"/>
                          </a:rPr>
                          <m:t>6</m:t>
                        </m:r>
                      </m:den>
                    </m:f>
                  </m:oMath>
                </a14:m>
                <a:r>
                  <a:rPr lang="en-GB" sz="11500" dirty="0">
                    <a:solidFill>
                      <a:srgbClr val="002060"/>
                    </a:solidFill>
                  </a:rPr>
                  <a:t> of 54 = ?</a:t>
                </a:r>
              </a:p>
            </p:txBody>
          </p:sp>
        </mc:Choice>
        <mc:Fallback xmlns="">
          <p:sp>
            <p:nvSpPr>
              <p:cNvPr id="5" name="Rectangle: Rounded Corners 2">
                <a:extLst>
                  <a:ext uri="{FF2B5EF4-FFF2-40B4-BE49-F238E27FC236}">
                    <a16:creationId xmlns:a16="http://schemas.microsoft.com/office/drawing/2014/main" id="{C2C88739-08A5-F444-B87A-7FAC513C623A}"/>
                  </a:ext>
                </a:extLst>
              </p:cNvPr>
              <p:cNvSpPr>
                <a:spLocks noRot="1" noChangeAspect="1" noMove="1" noResize="1" noEditPoints="1" noAdjustHandles="1" noChangeArrowheads="1" noChangeShapeType="1" noTextEdit="1"/>
              </p:cNvSpPr>
              <p:nvPr/>
            </p:nvSpPr>
            <p:spPr>
              <a:xfrm>
                <a:off x="1237957" y="1690688"/>
                <a:ext cx="9594165" cy="4611638"/>
              </a:xfrm>
              <a:prstGeom prst="roundRect">
                <a:avLst/>
              </a:prstGeom>
              <a:blipFill>
                <a:blip r:embed="rId3"/>
                <a:stretch>
                  <a:fillRect/>
                </a:stretch>
              </a:blipFill>
            </p:spPr>
            <p:txBody>
              <a:bodyPr/>
              <a:lstStyle/>
              <a:p>
                <a:r>
                  <a:rPr lang="en-GB">
                    <a:noFill/>
                  </a:rPr>
                  <a:t> </a:t>
                </a:r>
              </a:p>
            </p:txBody>
          </p:sp>
        </mc:Fallback>
      </mc:AlternateContent>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2</a:t>
            </a:r>
          </a:p>
        </p:txBody>
      </p:sp>
    </p:spTree>
    <p:extLst>
      <p:ext uri="{BB962C8B-B14F-4D97-AF65-F5344CB8AC3E}">
        <p14:creationId xmlns:p14="http://schemas.microsoft.com/office/powerpoint/2010/main" val="323528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rPr>
              <a:t>84 ÷ ? = 12 </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3</a:t>
            </a:r>
          </a:p>
        </p:txBody>
      </p:sp>
    </p:spTree>
    <p:extLst>
      <p:ext uri="{BB962C8B-B14F-4D97-AF65-F5344CB8AC3E}">
        <p14:creationId xmlns:p14="http://schemas.microsoft.com/office/powerpoint/2010/main" val="640902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4</a:t>
            </a:r>
          </a:p>
        </p:txBody>
      </p:sp>
      <p:sp>
        <p:nvSpPr>
          <p:cNvPr id="6" name="Rectangle: Rounded Corners 2">
            <a:extLst>
              <a:ext uri="{FF2B5EF4-FFF2-40B4-BE49-F238E27FC236}">
                <a16:creationId xmlns:a16="http://schemas.microsoft.com/office/drawing/2014/main" id="{7B0DDA06-9F68-1D4A-BA22-FD6F33D70E64}"/>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rPr>
              <a:t>6 x 11 = 66</a:t>
            </a:r>
          </a:p>
          <a:p>
            <a:pPr algn="ctr"/>
            <a:r>
              <a:rPr lang="en-GB" sz="11500" dirty="0">
                <a:solidFill>
                  <a:srgbClr val="002060"/>
                </a:solidFill>
              </a:rPr>
              <a:t>60 x 110 = ?</a:t>
            </a:r>
          </a:p>
        </p:txBody>
      </p:sp>
    </p:spTree>
    <p:extLst>
      <p:ext uri="{BB962C8B-B14F-4D97-AF65-F5344CB8AC3E}">
        <p14:creationId xmlns:p14="http://schemas.microsoft.com/office/powerpoint/2010/main" val="129619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5</a:t>
            </a:r>
          </a:p>
        </p:txBody>
      </p:sp>
      <mc:AlternateContent xmlns:mc="http://schemas.openxmlformats.org/markup-compatibility/2006" xmlns:a14="http://schemas.microsoft.com/office/drawing/2010/main">
        <mc:Choice Requires="a14">
          <p:sp>
            <p:nvSpPr>
              <p:cNvPr id="9" name="Rectangle: Rounded Corners 2">
                <a:extLst>
                  <a:ext uri="{FF2B5EF4-FFF2-40B4-BE49-F238E27FC236}">
                    <a16:creationId xmlns:a16="http://schemas.microsoft.com/office/drawing/2014/main" id="{D6A7066E-8BA4-1846-997B-E33E83E24FD2}"/>
                  </a:ext>
                </a:extLst>
              </p:cNvPr>
              <p:cNvSpPr/>
              <p:nvPr/>
            </p:nvSpPr>
            <p:spPr>
              <a:xfrm>
                <a:off x="838199" y="1690689"/>
                <a:ext cx="10331549" cy="44287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1500" i="1" dirty="0" smtClean="0">
                            <a:solidFill>
                              <a:srgbClr val="002060"/>
                            </a:solidFill>
                            <a:latin typeface="Cambria Math" panose="02040503050406030204" pitchFamily="18" charset="0"/>
                          </a:rPr>
                        </m:ctrlPr>
                      </m:fPr>
                      <m:num>
                        <m:r>
                          <a:rPr lang="en-GB" sz="11500" b="0" i="1" dirty="0" smtClean="0">
                            <a:solidFill>
                              <a:srgbClr val="002060"/>
                            </a:solidFill>
                            <a:latin typeface="Cambria Math" panose="02040503050406030204" pitchFamily="18" charset="0"/>
                          </a:rPr>
                          <m:t>5</m:t>
                        </m:r>
                      </m:num>
                      <m:den>
                        <m:r>
                          <a:rPr lang="en-GB" sz="11500" b="0" i="1" dirty="0" smtClean="0">
                            <a:solidFill>
                              <a:srgbClr val="002060"/>
                            </a:solidFill>
                            <a:latin typeface="Cambria Math" panose="02040503050406030204" pitchFamily="18" charset="0"/>
                          </a:rPr>
                          <m:t>7</m:t>
                        </m:r>
                      </m:den>
                    </m:f>
                  </m:oMath>
                </a14:m>
                <a:r>
                  <a:rPr lang="en-GB" sz="11500" dirty="0">
                    <a:solidFill>
                      <a:srgbClr val="002060"/>
                    </a:solidFill>
                  </a:rPr>
                  <a:t> of 35 = ?</a:t>
                </a:r>
                <a:endParaRPr lang="en-GB" sz="16600" dirty="0">
                  <a:solidFill>
                    <a:srgbClr val="002060"/>
                  </a:solidFill>
                </a:endParaRPr>
              </a:p>
            </p:txBody>
          </p:sp>
        </mc:Choice>
        <mc:Fallback xmlns="">
          <p:sp>
            <p:nvSpPr>
              <p:cNvPr id="9" name="Rectangle: Rounded Corners 2">
                <a:extLst>
                  <a:ext uri="{FF2B5EF4-FFF2-40B4-BE49-F238E27FC236}">
                    <a16:creationId xmlns:a16="http://schemas.microsoft.com/office/drawing/2014/main" id="{D6A7066E-8BA4-1846-997B-E33E83E24FD2}"/>
                  </a:ext>
                </a:extLst>
              </p:cNvPr>
              <p:cNvSpPr>
                <a:spLocks noRot="1" noChangeAspect="1" noMove="1" noResize="1" noEditPoints="1" noAdjustHandles="1" noChangeArrowheads="1" noChangeShapeType="1" noTextEdit="1"/>
              </p:cNvSpPr>
              <p:nvPr/>
            </p:nvSpPr>
            <p:spPr>
              <a:xfrm>
                <a:off x="838199" y="1690689"/>
                <a:ext cx="10331549" cy="4428758"/>
              </a:xfrm>
              <a:prstGeom prst="round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2420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C2C88739-08A5-F444-B87A-7FAC513C623A}"/>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solidFill>
                  <a:srgbClr val="002060"/>
                </a:solidFill>
              </a:rPr>
              <a:t>9 x ? = 4.5</a:t>
            </a:r>
          </a:p>
        </p:txBody>
      </p:sp>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6</a:t>
            </a:r>
          </a:p>
        </p:txBody>
      </p:sp>
    </p:spTree>
    <p:extLst>
      <p:ext uri="{BB962C8B-B14F-4D97-AF65-F5344CB8AC3E}">
        <p14:creationId xmlns:p14="http://schemas.microsoft.com/office/powerpoint/2010/main" val="1215230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A1189-BD8D-BE49-88C9-E30C48588650}"/>
              </a:ext>
            </a:extLst>
          </p:cNvPr>
          <p:cNvSpPr>
            <a:spLocks noGrp="1"/>
          </p:cNvSpPr>
          <p:nvPr>
            <p:ph type="title"/>
          </p:nvPr>
        </p:nvSpPr>
        <p:spPr/>
        <p:txBody>
          <a:bodyPr/>
          <a:lstStyle/>
          <a:p>
            <a:r>
              <a:rPr lang="en-GB" dirty="0"/>
              <a:t>Question 7</a:t>
            </a:r>
          </a:p>
        </p:txBody>
      </p:sp>
      <p:sp>
        <p:nvSpPr>
          <p:cNvPr id="6" name="Rectangle: Rounded Corners 2">
            <a:extLst>
              <a:ext uri="{FF2B5EF4-FFF2-40B4-BE49-F238E27FC236}">
                <a16:creationId xmlns:a16="http://schemas.microsoft.com/office/drawing/2014/main" id="{5BEC9516-AE75-B74B-B050-957E088A13E3}"/>
              </a:ext>
            </a:extLst>
          </p:cNvPr>
          <p:cNvSpPr/>
          <p:nvPr/>
        </p:nvSpPr>
        <p:spPr>
          <a:xfrm>
            <a:off x="1237957" y="1690688"/>
            <a:ext cx="9594165" cy="46116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Complete this function machine</a:t>
            </a:r>
          </a:p>
          <a:p>
            <a:pPr algn="ctr"/>
            <a:endParaRPr lang="en-GB" sz="4800" dirty="0">
              <a:solidFill>
                <a:srgbClr val="002060"/>
              </a:solidFill>
            </a:endParaRPr>
          </a:p>
          <a:p>
            <a:pPr algn="ctr"/>
            <a:endParaRPr lang="en-GB" sz="4800" dirty="0">
              <a:solidFill>
                <a:srgbClr val="002060"/>
              </a:solidFill>
            </a:endParaRPr>
          </a:p>
        </p:txBody>
      </p:sp>
      <p:graphicFrame>
        <p:nvGraphicFramePr>
          <p:cNvPr id="7" name="Diagram 6">
            <a:extLst>
              <a:ext uri="{FF2B5EF4-FFF2-40B4-BE49-F238E27FC236}">
                <a16:creationId xmlns:a16="http://schemas.microsoft.com/office/drawing/2014/main" id="{85A9151E-049F-8A44-BDE1-14B4DC7CF769}"/>
              </a:ext>
            </a:extLst>
          </p:cNvPr>
          <p:cNvGraphicFramePr/>
          <p:nvPr>
            <p:extLst>
              <p:ext uri="{D42A27DB-BD31-4B8C-83A1-F6EECF244321}">
                <p14:modId xmlns:p14="http://schemas.microsoft.com/office/powerpoint/2010/main" val="1097203530"/>
              </p:ext>
            </p:extLst>
          </p:nvPr>
        </p:nvGraphicFramePr>
        <p:xfrm>
          <a:off x="1634978" y="1347538"/>
          <a:ext cx="8922043" cy="628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91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5147</TotalTime>
  <Words>581</Words>
  <Application>Microsoft Office PowerPoint</Application>
  <PresentationFormat>Widescreen</PresentationFormat>
  <Paragraphs>120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PowerPoint Presentation</vt:lpstr>
      <vt:lpstr>PowerPoint Presentation</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Question 20</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R. Pettit (BPS)</cp:lastModifiedBy>
  <cp:revision>158</cp:revision>
  <cp:lastPrinted>2019-07-31T14:30:22Z</cp:lastPrinted>
  <dcterms:created xsi:type="dcterms:W3CDTF">2017-03-29T13:14:03Z</dcterms:created>
  <dcterms:modified xsi:type="dcterms:W3CDTF">2020-03-26T12:16:01Z</dcterms:modified>
</cp:coreProperties>
</file>