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01" r:id="rId6"/>
    <p:sldId id="363" r:id="rId7"/>
    <p:sldId id="364" r:id="rId8"/>
    <p:sldId id="369" r:id="rId9"/>
    <p:sldId id="381" r:id="rId10"/>
    <p:sldId id="386" r:id="rId11"/>
    <p:sldId id="387" r:id="rId12"/>
    <p:sldId id="367" r:id="rId13"/>
    <p:sldId id="383" r:id="rId14"/>
    <p:sldId id="314" r:id="rId15"/>
    <p:sldId id="373" r:id="rId16"/>
    <p:sldId id="355" r:id="rId17"/>
    <p:sldId id="378" r:id="rId18"/>
    <p:sldId id="375" r:id="rId19"/>
    <p:sldId id="384" r:id="rId20"/>
    <p:sldId id="38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FF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71067-2F16-4848-9E6E-79DE523EA91C}" v="3" dt="2019-12-11T11:08:14.394"/>
    <p1510:client id="{F981BF6B-DC0A-4614-A951-6BC4A2B03BCA}" v="10" dt="2019-12-10T13:33:45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DFD71067-2F16-4848-9E6E-79DE523EA91C}"/>
    <pc:docChg chg="undo custSel modSld">
      <pc:chgData name="Jan Fitzpatrick" userId="d1b284ec-d1dd-4765-b823-b34899491c26" providerId="ADAL" clId="{DFD71067-2F16-4848-9E6E-79DE523EA91C}" dt="2019-12-11T11:08:41.495" v="426" actId="1037"/>
      <pc:docMkLst>
        <pc:docMk/>
      </pc:docMkLst>
      <pc:sldChg chg="modSp">
        <pc:chgData name="Jan Fitzpatrick" userId="d1b284ec-d1dd-4765-b823-b34899491c26" providerId="ADAL" clId="{DFD71067-2F16-4848-9E6E-79DE523EA91C}" dt="2019-12-06T16:23:23.750" v="265" actId="1036"/>
        <pc:sldMkLst>
          <pc:docMk/>
          <pc:sldMk cId="636014570" sldId="314"/>
        </pc:sldMkLst>
        <pc:spChg chg="mod">
          <ac:chgData name="Jan Fitzpatrick" userId="d1b284ec-d1dd-4765-b823-b34899491c26" providerId="ADAL" clId="{DFD71067-2F16-4848-9E6E-79DE523EA91C}" dt="2019-12-06T16:22:09.233" v="215" actId="12789"/>
          <ac:spMkLst>
            <pc:docMk/>
            <pc:sldMk cId="636014570" sldId="314"/>
            <ac:spMk id="19" creationId="{5252A847-DE45-4FA3-A1F8-EEBEB845FF8E}"/>
          </ac:spMkLst>
        </pc:spChg>
        <pc:grpChg chg="mod">
          <ac:chgData name="Jan Fitzpatrick" userId="d1b284ec-d1dd-4765-b823-b34899491c26" providerId="ADAL" clId="{DFD71067-2F16-4848-9E6E-79DE523EA91C}" dt="2019-12-06T16:20:44.667" v="186" actId="1036"/>
          <ac:grpSpMkLst>
            <pc:docMk/>
            <pc:sldMk cId="636014570" sldId="314"/>
            <ac:grpSpMk id="2" creationId="{04975B24-48A9-49D0-B851-BC4351F4A2A9}"/>
          </ac:grpSpMkLst>
        </pc:grpChg>
        <pc:graphicFrameChg chg="mod modGraphic">
          <ac:chgData name="Jan Fitzpatrick" userId="d1b284ec-d1dd-4765-b823-b34899491c26" providerId="ADAL" clId="{DFD71067-2F16-4848-9E6E-79DE523EA91C}" dt="2019-12-06T16:23:23.750" v="265" actId="1036"/>
          <ac:graphicFrameMkLst>
            <pc:docMk/>
            <pc:sldMk cId="636014570" sldId="314"/>
            <ac:graphicFrameMk id="13" creationId="{C817AA2E-344D-4960-A8A7-ADCAFE53E25B}"/>
          </ac:graphicFrameMkLst>
        </pc:graphicFrameChg>
      </pc:sldChg>
      <pc:sldChg chg="modSp">
        <pc:chgData name="Jan Fitzpatrick" userId="d1b284ec-d1dd-4765-b823-b34899491c26" providerId="ADAL" clId="{DFD71067-2F16-4848-9E6E-79DE523EA91C}" dt="2019-12-06T16:26:36.281" v="302" actId="20577"/>
        <pc:sldMkLst>
          <pc:docMk/>
          <pc:sldMk cId="1071900124" sldId="355"/>
        </pc:sldMkLst>
        <pc:spChg chg="mod">
          <ac:chgData name="Jan Fitzpatrick" userId="d1b284ec-d1dd-4765-b823-b34899491c26" providerId="ADAL" clId="{DFD71067-2F16-4848-9E6E-79DE523EA91C}" dt="2019-12-06T16:26:36.281" v="302" actId="20577"/>
          <ac:spMkLst>
            <pc:docMk/>
            <pc:sldMk cId="1071900124" sldId="355"/>
            <ac:spMk id="11" creationId="{10E27A55-7A95-4E22-8513-2F341A3D924D}"/>
          </ac:spMkLst>
        </pc:spChg>
      </pc:sldChg>
      <pc:sldChg chg="modSp">
        <pc:chgData name="Jan Fitzpatrick" userId="d1b284ec-d1dd-4765-b823-b34899491c26" providerId="ADAL" clId="{DFD71067-2F16-4848-9E6E-79DE523EA91C}" dt="2019-12-06T16:22:26.181" v="225" actId="1038"/>
        <pc:sldMkLst>
          <pc:docMk/>
          <pc:sldMk cId="908129350" sldId="367"/>
        </pc:sldMkLst>
        <pc:grpChg chg="mod">
          <ac:chgData name="Jan Fitzpatrick" userId="d1b284ec-d1dd-4765-b823-b34899491c26" providerId="ADAL" clId="{DFD71067-2F16-4848-9E6E-79DE523EA91C}" dt="2019-12-06T16:22:26.181" v="225" actId="1038"/>
          <ac:grpSpMkLst>
            <pc:docMk/>
            <pc:sldMk cId="908129350" sldId="367"/>
            <ac:grpSpMk id="13" creationId="{02AC1C51-86C9-48BC-8DEC-E7F428C19E26}"/>
          </ac:grpSpMkLst>
        </pc:grpChg>
        <pc:graphicFrameChg chg="mod modGraphic">
          <ac:chgData name="Jan Fitzpatrick" userId="d1b284ec-d1dd-4765-b823-b34899491c26" providerId="ADAL" clId="{DFD71067-2F16-4848-9E6E-79DE523EA91C}" dt="2019-12-06T16:22:26.181" v="225" actId="1038"/>
          <ac:graphicFrameMkLst>
            <pc:docMk/>
            <pc:sldMk cId="908129350" sldId="367"/>
            <ac:graphicFrameMk id="16" creationId="{3396DA26-D0E4-45AD-B997-78FB91AD5EC2}"/>
          </ac:graphicFrameMkLst>
        </pc:graphicFrameChg>
      </pc:sldChg>
      <pc:sldChg chg="modSp">
        <pc:chgData name="Jan Fitzpatrick" userId="d1b284ec-d1dd-4765-b823-b34899491c26" providerId="ADAL" clId="{DFD71067-2F16-4848-9E6E-79DE523EA91C}" dt="2019-12-06T16:12:37.456" v="31" actId="20577"/>
        <pc:sldMkLst>
          <pc:docMk/>
          <pc:sldMk cId="4134736494" sldId="369"/>
        </pc:sldMkLst>
        <pc:graphicFrameChg chg="modGraphic">
          <ac:chgData name="Jan Fitzpatrick" userId="d1b284ec-d1dd-4765-b823-b34899491c26" providerId="ADAL" clId="{DFD71067-2F16-4848-9E6E-79DE523EA91C}" dt="2019-12-06T16:12:37.456" v="31" actId="20577"/>
          <ac:graphicFrameMkLst>
            <pc:docMk/>
            <pc:sldMk cId="4134736494" sldId="369"/>
            <ac:graphicFrameMk id="77" creationId="{53CB36E2-A6B1-4024-AFF5-CFD3871C1D25}"/>
          </ac:graphicFrameMkLst>
        </pc:graphicFrameChg>
        <pc:graphicFrameChg chg="modGraphic">
          <ac:chgData name="Jan Fitzpatrick" userId="d1b284ec-d1dd-4765-b823-b34899491c26" providerId="ADAL" clId="{DFD71067-2F16-4848-9E6E-79DE523EA91C}" dt="2019-12-06T16:10:08.324" v="3" actId="207"/>
          <ac:graphicFrameMkLst>
            <pc:docMk/>
            <pc:sldMk cId="4134736494" sldId="369"/>
            <ac:graphicFrameMk id="78" creationId="{B09B7BE2-AC2C-46EE-A083-FC20370D63BB}"/>
          </ac:graphicFrameMkLst>
        </pc:graphicFrameChg>
        <pc:graphicFrameChg chg="modGraphic">
          <ac:chgData name="Jan Fitzpatrick" userId="d1b284ec-d1dd-4765-b823-b34899491c26" providerId="ADAL" clId="{DFD71067-2F16-4848-9E6E-79DE523EA91C}" dt="2019-12-06T16:10:12.064" v="4" actId="207"/>
          <ac:graphicFrameMkLst>
            <pc:docMk/>
            <pc:sldMk cId="4134736494" sldId="369"/>
            <ac:graphicFrameMk id="79" creationId="{69882CCB-1217-4186-9F10-E8E450E26383}"/>
          </ac:graphicFrameMkLst>
        </pc:graphicFrameChg>
      </pc:sldChg>
      <pc:sldChg chg="delSp modSp">
        <pc:chgData name="Jan Fitzpatrick" userId="d1b284ec-d1dd-4765-b823-b34899491c26" providerId="ADAL" clId="{DFD71067-2F16-4848-9E6E-79DE523EA91C}" dt="2019-12-11T11:04:14.127" v="406" actId="478"/>
        <pc:sldMkLst>
          <pc:docMk/>
          <pc:sldMk cId="3909020093" sldId="373"/>
        </pc:sldMkLst>
        <pc:spChg chg="del">
          <ac:chgData name="Jan Fitzpatrick" userId="d1b284ec-d1dd-4765-b823-b34899491c26" providerId="ADAL" clId="{DFD71067-2F16-4848-9E6E-79DE523EA91C}" dt="2019-12-11T11:04:14.127" v="406" actId="478"/>
          <ac:spMkLst>
            <pc:docMk/>
            <pc:sldMk cId="3909020093" sldId="373"/>
            <ac:spMk id="11" creationId="{9EB66FC0-48D4-42B8-9005-F4BB653BB3DA}"/>
          </ac:spMkLst>
        </pc:spChg>
        <pc:spChg chg="del">
          <ac:chgData name="Jan Fitzpatrick" userId="d1b284ec-d1dd-4765-b823-b34899491c26" providerId="ADAL" clId="{DFD71067-2F16-4848-9E6E-79DE523EA91C}" dt="2019-12-06T16:24:34.888" v="277" actId="478"/>
          <ac:spMkLst>
            <pc:docMk/>
            <pc:sldMk cId="3909020093" sldId="373"/>
            <ac:spMk id="11" creationId="{FCB74894-C5AE-42A5-AB07-2D4684A32E61}"/>
          </ac:spMkLst>
        </pc:spChg>
        <pc:spChg chg="mod">
          <ac:chgData name="Jan Fitzpatrick" userId="d1b284ec-d1dd-4765-b823-b34899491c26" providerId="ADAL" clId="{DFD71067-2F16-4848-9E6E-79DE523EA91C}" dt="2019-12-06T16:23:55.503" v="276" actId="1038"/>
          <ac:spMkLst>
            <pc:docMk/>
            <pc:sldMk cId="3909020093" sldId="373"/>
            <ac:spMk id="12" creationId="{93C94B11-D075-4148-9E40-012EADC29E50}"/>
          </ac:spMkLst>
        </pc:spChg>
        <pc:spChg chg="mod">
          <ac:chgData name="Jan Fitzpatrick" userId="d1b284ec-d1dd-4765-b823-b34899491c26" providerId="ADAL" clId="{DFD71067-2F16-4848-9E6E-79DE523EA91C}" dt="2019-12-06T16:25:58.354" v="293" actId="1038"/>
          <ac:spMkLst>
            <pc:docMk/>
            <pc:sldMk cId="3909020093" sldId="373"/>
            <ac:spMk id="13" creationId="{693D4EC7-B910-4309-BDBE-AEF56518432E}"/>
          </ac:spMkLst>
        </pc:spChg>
        <pc:spChg chg="mod">
          <ac:chgData name="Jan Fitzpatrick" userId="d1b284ec-d1dd-4765-b823-b34899491c26" providerId="ADAL" clId="{DFD71067-2F16-4848-9E6E-79DE523EA91C}" dt="2019-12-06T16:25:39.050" v="290" actId="1038"/>
          <ac:spMkLst>
            <pc:docMk/>
            <pc:sldMk cId="3909020093" sldId="373"/>
            <ac:spMk id="14" creationId="{2CCEAE28-1A4F-485C-ABCB-FA646A324ED4}"/>
          </ac:spMkLst>
        </pc:spChg>
        <pc:spChg chg="mod">
          <ac:chgData name="Jan Fitzpatrick" userId="d1b284ec-d1dd-4765-b823-b34899491c26" providerId="ADAL" clId="{DFD71067-2F16-4848-9E6E-79DE523EA91C}" dt="2019-12-06T16:25:13.404" v="279" actId="6549"/>
          <ac:spMkLst>
            <pc:docMk/>
            <pc:sldMk cId="3909020093" sldId="373"/>
            <ac:spMk id="19" creationId="{5252A847-DE45-4FA3-A1F8-EEBEB845FF8E}"/>
          </ac:spMkLst>
        </pc:spChg>
        <pc:graphicFrameChg chg="modGraphic">
          <ac:chgData name="Jan Fitzpatrick" userId="d1b284ec-d1dd-4765-b823-b34899491c26" providerId="ADAL" clId="{DFD71067-2F16-4848-9E6E-79DE523EA91C}" dt="2019-12-06T16:19:18.923" v="114" actId="207"/>
          <ac:graphicFrameMkLst>
            <pc:docMk/>
            <pc:sldMk cId="3909020093" sldId="373"/>
            <ac:graphicFrameMk id="9" creationId="{8ABE171C-FA1B-42F3-A2D8-38205D6C852B}"/>
          </ac:graphicFrameMkLst>
        </pc:graphicFrameChg>
        <pc:graphicFrameChg chg="modGraphic">
          <ac:chgData name="Jan Fitzpatrick" userId="d1b284ec-d1dd-4765-b823-b34899491c26" providerId="ADAL" clId="{DFD71067-2F16-4848-9E6E-79DE523EA91C}" dt="2019-12-06T16:19:22.755" v="115" actId="207"/>
          <ac:graphicFrameMkLst>
            <pc:docMk/>
            <pc:sldMk cId="3909020093" sldId="373"/>
            <ac:graphicFrameMk id="10" creationId="{7147CAF5-7C00-4BFF-8C04-C1CEE136D872}"/>
          </ac:graphicFrameMkLst>
        </pc:graphicFrameChg>
      </pc:sldChg>
      <pc:sldChg chg="modSp">
        <pc:chgData name="Jan Fitzpatrick" userId="d1b284ec-d1dd-4765-b823-b34899491c26" providerId="ADAL" clId="{DFD71067-2F16-4848-9E6E-79DE523EA91C}" dt="2019-12-06T16:29:54.833" v="359" actId="1035"/>
        <pc:sldMkLst>
          <pc:docMk/>
          <pc:sldMk cId="959705792" sldId="375"/>
        </pc:sldMkLst>
        <pc:spChg chg="mod">
          <ac:chgData name="Jan Fitzpatrick" userId="d1b284ec-d1dd-4765-b823-b34899491c26" providerId="ADAL" clId="{DFD71067-2F16-4848-9E6E-79DE523EA91C}" dt="2019-12-06T16:29:54.833" v="359" actId="1035"/>
          <ac:spMkLst>
            <pc:docMk/>
            <pc:sldMk cId="959705792" sldId="375"/>
            <ac:spMk id="11" creationId="{200379C5-81A3-4F34-8748-FA84D92D022E}"/>
          </ac:spMkLst>
        </pc:spChg>
        <pc:spChg chg="mod">
          <ac:chgData name="Jan Fitzpatrick" userId="d1b284ec-d1dd-4765-b823-b34899491c26" providerId="ADAL" clId="{DFD71067-2F16-4848-9E6E-79DE523EA91C}" dt="2019-12-06T16:28:50.816" v="338" actId="120"/>
          <ac:spMkLst>
            <pc:docMk/>
            <pc:sldMk cId="959705792" sldId="375"/>
            <ac:spMk id="12" creationId="{64B90C40-EEA0-4434-A8C1-5FE1713B2387}"/>
          </ac:spMkLst>
        </pc:spChg>
        <pc:graphicFrameChg chg="modGraphic">
          <ac:chgData name="Jan Fitzpatrick" userId="d1b284ec-d1dd-4765-b823-b34899491c26" providerId="ADAL" clId="{DFD71067-2F16-4848-9E6E-79DE523EA91C}" dt="2019-12-06T16:27:39.545" v="306" actId="2165"/>
          <ac:graphicFrameMkLst>
            <pc:docMk/>
            <pc:sldMk cId="959705792" sldId="375"/>
            <ac:graphicFrameMk id="10" creationId="{1F5145E2-AF62-46AE-978B-6C16753F5CA2}"/>
          </ac:graphicFrameMkLst>
        </pc:graphicFrameChg>
      </pc:sldChg>
      <pc:sldChg chg="modSp">
        <pc:chgData name="Jan Fitzpatrick" userId="d1b284ec-d1dd-4765-b823-b34899491c26" providerId="ADAL" clId="{DFD71067-2F16-4848-9E6E-79DE523EA91C}" dt="2019-12-06T16:26:48.039" v="303"/>
        <pc:sldMkLst>
          <pc:docMk/>
          <pc:sldMk cId="1616159467" sldId="378"/>
        </pc:sldMkLst>
        <pc:spChg chg="mod">
          <ac:chgData name="Jan Fitzpatrick" userId="d1b284ec-d1dd-4765-b823-b34899491c26" providerId="ADAL" clId="{DFD71067-2F16-4848-9E6E-79DE523EA91C}" dt="2019-12-06T16:26:48.039" v="303"/>
          <ac:spMkLst>
            <pc:docMk/>
            <pc:sldMk cId="1616159467" sldId="378"/>
            <ac:spMk id="11" creationId="{10E27A55-7A95-4E22-8513-2F341A3D924D}"/>
          </ac:spMkLst>
        </pc:spChg>
      </pc:sldChg>
      <pc:sldChg chg="addSp delSp modSp">
        <pc:chgData name="Jan Fitzpatrick" userId="d1b284ec-d1dd-4765-b823-b34899491c26" providerId="ADAL" clId="{DFD71067-2F16-4848-9E6E-79DE523EA91C}" dt="2019-12-11T10:55:25.073" v="376" actId="478"/>
        <pc:sldMkLst>
          <pc:docMk/>
          <pc:sldMk cId="2476139481" sldId="381"/>
        </pc:sldMkLst>
        <pc:spChg chg="mod">
          <ac:chgData name="Jan Fitzpatrick" userId="d1b284ec-d1dd-4765-b823-b34899491c26" providerId="ADAL" clId="{DFD71067-2F16-4848-9E6E-79DE523EA91C}" dt="2019-12-06T16:13:28.259" v="56" actId="1035"/>
          <ac:spMkLst>
            <pc:docMk/>
            <pc:sldMk cId="2476139481" sldId="381"/>
            <ac:spMk id="10" creationId="{4BDF0DD0-773E-41AD-BFBD-673D5DFDF04A}"/>
          </ac:spMkLst>
        </pc:spChg>
        <pc:spChg chg="mod">
          <ac:chgData name="Jan Fitzpatrick" userId="d1b284ec-d1dd-4765-b823-b34899491c26" providerId="ADAL" clId="{DFD71067-2F16-4848-9E6E-79DE523EA91C}" dt="2019-12-06T16:11:09.412" v="13" actId="207"/>
          <ac:spMkLst>
            <pc:docMk/>
            <pc:sldMk cId="2476139481" sldId="381"/>
            <ac:spMk id="15" creationId="{8E218C06-B888-40FC-B773-C2BAD678195B}"/>
          </ac:spMkLst>
        </pc:spChg>
        <pc:spChg chg="mod">
          <ac:chgData name="Jan Fitzpatrick" userId="d1b284ec-d1dd-4765-b823-b34899491c26" providerId="ADAL" clId="{DFD71067-2F16-4848-9E6E-79DE523EA91C}" dt="2019-12-06T16:11:09.412" v="13" actId="207"/>
          <ac:spMkLst>
            <pc:docMk/>
            <pc:sldMk cId="2476139481" sldId="381"/>
            <ac:spMk id="16" creationId="{AA6F1CDF-C913-4373-A5FE-EDCD3369407E}"/>
          </ac:spMkLst>
        </pc:spChg>
        <pc:spChg chg="mod">
          <ac:chgData name="Jan Fitzpatrick" userId="d1b284ec-d1dd-4765-b823-b34899491c26" providerId="ADAL" clId="{DFD71067-2F16-4848-9E6E-79DE523EA91C}" dt="2019-12-06T16:11:01.878" v="12" actId="207"/>
          <ac:spMkLst>
            <pc:docMk/>
            <pc:sldMk cId="2476139481" sldId="381"/>
            <ac:spMk id="20" creationId="{D7CAF52C-CD56-4A1F-9573-325183F5AD67}"/>
          </ac:spMkLst>
        </pc:spChg>
        <pc:spChg chg="mod">
          <ac:chgData name="Jan Fitzpatrick" userId="d1b284ec-d1dd-4765-b823-b34899491c26" providerId="ADAL" clId="{DFD71067-2F16-4848-9E6E-79DE523EA91C}" dt="2019-12-06T16:11:01.878" v="12" actId="207"/>
          <ac:spMkLst>
            <pc:docMk/>
            <pc:sldMk cId="2476139481" sldId="381"/>
            <ac:spMk id="21" creationId="{F211F49E-A6F5-4A7F-93C6-9F7C948B08A2}"/>
          </ac:spMkLst>
        </pc:spChg>
        <pc:spChg chg="del mod">
          <ac:chgData name="Jan Fitzpatrick" userId="d1b284ec-d1dd-4765-b823-b34899491c26" providerId="ADAL" clId="{DFD71067-2F16-4848-9E6E-79DE523EA91C}" dt="2019-12-11T10:55:25.073" v="376" actId="478"/>
          <ac:spMkLst>
            <pc:docMk/>
            <pc:sldMk cId="2476139481" sldId="381"/>
            <ac:spMk id="22" creationId="{62450B1C-40BD-4EF7-9292-708FEFB4C346}"/>
          </ac:spMkLst>
        </pc:spChg>
        <pc:spChg chg="del">
          <ac:chgData name="Jan Fitzpatrick" userId="d1b284ec-d1dd-4765-b823-b34899491c26" providerId="ADAL" clId="{DFD71067-2F16-4848-9E6E-79DE523EA91C}" dt="2019-12-11T10:55:12.372" v="375" actId="478"/>
          <ac:spMkLst>
            <pc:docMk/>
            <pc:sldMk cId="2476139481" sldId="381"/>
            <ac:spMk id="24" creationId="{7B5CC5A8-8BDF-4A46-A80C-A91F07953ECA}"/>
          </ac:spMkLst>
        </pc:spChg>
        <pc:graphicFrameChg chg="add del modGraphic">
          <ac:chgData name="Jan Fitzpatrick" userId="d1b284ec-d1dd-4765-b823-b34899491c26" providerId="ADAL" clId="{DFD71067-2F16-4848-9E6E-79DE523EA91C}" dt="2019-12-06T16:11:57.099" v="17" actId="478"/>
          <ac:graphicFrameMkLst>
            <pc:docMk/>
            <pc:sldMk cId="2476139481" sldId="381"/>
            <ac:graphicFrameMk id="9" creationId="{33978F2D-3A98-4ECF-A5CA-49186D48728B}"/>
          </ac:graphicFrameMkLst>
        </pc:graphicFrameChg>
        <pc:graphicFrameChg chg="add del">
          <ac:chgData name="Jan Fitzpatrick" userId="d1b284ec-d1dd-4765-b823-b34899491c26" providerId="ADAL" clId="{DFD71067-2F16-4848-9E6E-79DE523EA91C}" dt="2019-12-06T16:11:56.242" v="16"/>
          <ac:graphicFrameMkLst>
            <pc:docMk/>
            <pc:sldMk cId="2476139481" sldId="381"/>
            <ac:graphicFrameMk id="23" creationId="{B001BAE8-AB22-4DD8-A2EA-9AB06787C456}"/>
          </ac:graphicFrameMkLst>
        </pc:graphicFrameChg>
        <pc:graphicFrameChg chg="modGraphic">
          <ac:chgData name="Jan Fitzpatrick" userId="d1b284ec-d1dd-4765-b823-b34899491c26" providerId="ADAL" clId="{DFD71067-2F16-4848-9E6E-79DE523EA91C}" dt="2019-12-06T16:10:33.928" v="8" actId="207"/>
          <ac:graphicFrameMkLst>
            <pc:docMk/>
            <pc:sldMk cId="2476139481" sldId="381"/>
            <ac:graphicFrameMk id="78" creationId="{B09B7BE2-AC2C-46EE-A083-FC20370D63BB}"/>
          </ac:graphicFrameMkLst>
        </pc:graphicFrameChg>
        <pc:graphicFrameChg chg="modGraphic">
          <ac:chgData name="Jan Fitzpatrick" userId="d1b284ec-d1dd-4765-b823-b34899491c26" providerId="ADAL" clId="{DFD71067-2F16-4848-9E6E-79DE523EA91C}" dt="2019-12-06T16:10:38.096" v="9" actId="207"/>
          <ac:graphicFrameMkLst>
            <pc:docMk/>
            <pc:sldMk cId="2476139481" sldId="381"/>
            <ac:graphicFrameMk id="79" creationId="{69882CCB-1217-4186-9F10-E8E450E26383}"/>
          </ac:graphicFrameMkLst>
        </pc:graphicFrameChg>
      </pc:sldChg>
      <pc:sldChg chg="delSp modSp">
        <pc:chgData name="Jan Fitzpatrick" userId="d1b284ec-d1dd-4765-b823-b34899491c26" providerId="ADAL" clId="{DFD71067-2F16-4848-9E6E-79DE523EA91C}" dt="2019-12-11T11:03:32.751" v="405" actId="478"/>
        <pc:sldMkLst>
          <pc:docMk/>
          <pc:sldMk cId="2169056747" sldId="383"/>
        </pc:sldMkLst>
        <pc:spChg chg="mod">
          <ac:chgData name="Jan Fitzpatrick" userId="d1b284ec-d1dd-4765-b823-b34899491c26" providerId="ADAL" clId="{DFD71067-2F16-4848-9E6E-79DE523EA91C}" dt="2019-12-06T16:22:52.842" v="259" actId="1037"/>
          <ac:spMkLst>
            <pc:docMk/>
            <pc:sldMk cId="2169056747" sldId="383"/>
            <ac:spMk id="10" creationId="{8589D9CB-FDEB-4C66-B52A-2BEF5FF43D0A}"/>
          </ac:spMkLst>
        </pc:spChg>
        <pc:spChg chg="mod">
          <ac:chgData name="Jan Fitzpatrick" userId="d1b284ec-d1dd-4765-b823-b34899491c26" providerId="ADAL" clId="{DFD71067-2F16-4848-9E6E-79DE523EA91C}" dt="2019-12-06T16:22:52.842" v="259" actId="1037"/>
          <ac:spMkLst>
            <pc:docMk/>
            <pc:sldMk cId="2169056747" sldId="383"/>
            <ac:spMk id="11" creationId="{0B7CF373-897B-4020-BB5A-32CA49AA3A83}"/>
          </ac:spMkLst>
        </pc:spChg>
        <pc:spChg chg="mod">
          <ac:chgData name="Jan Fitzpatrick" userId="d1b284ec-d1dd-4765-b823-b34899491c26" providerId="ADAL" clId="{DFD71067-2F16-4848-9E6E-79DE523EA91C}" dt="2019-12-06T16:22:52.842" v="259" actId="1037"/>
          <ac:spMkLst>
            <pc:docMk/>
            <pc:sldMk cId="2169056747" sldId="383"/>
            <ac:spMk id="12" creationId="{148082FE-6C0E-42CE-8F0D-126440B1FA8C}"/>
          </ac:spMkLst>
        </pc:spChg>
        <pc:spChg chg="del">
          <ac:chgData name="Jan Fitzpatrick" userId="d1b284ec-d1dd-4765-b823-b34899491c26" providerId="ADAL" clId="{DFD71067-2F16-4848-9E6E-79DE523EA91C}" dt="2019-12-11T11:03:32.751" v="405" actId="478"/>
          <ac:spMkLst>
            <pc:docMk/>
            <pc:sldMk cId="2169056747" sldId="383"/>
            <ac:spMk id="17" creationId="{88C0E2F2-F5F3-455D-908A-803B656F3DE2}"/>
          </ac:spMkLst>
        </pc:spChg>
        <pc:grpChg chg="mod">
          <ac:chgData name="Jan Fitzpatrick" userId="d1b284ec-d1dd-4765-b823-b34899491c26" providerId="ADAL" clId="{DFD71067-2F16-4848-9E6E-79DE523EA91C}" dt="2019-12-06T16:22:34.763" v="235" actId="1038"/>
          <ac:grpSpMkLst>
            <pc:docMk/>
            <pc:sldMk cId="2169056747" sldId="383"/>
            <ac:grpSpMk id="13" creationId="{02AC1C51-86C9-48BC-8DEC-E7F428C19E26}"/>
          </ac:grpSpMkLst>
        </pc:grpChg>
        <pc:graphicFrameChg chg="mod modGraphic">
          <ac:chgData name="Jan Fitzpatrick" userId="d1b284ec-d1dd-4765-b823-b34899491c26" providerId="ADAL" clId="{DFD71067-2F16-4848-9E6E-79DE523EA91C}" dt="2019-12-06T16:22:34.763" v="235" actId="1038"/>
          <ac:graphicFrameMkLst>
            <pc:docMk/>
            <pc:sldMk cId="2169056747" sldId="383"/>
            <ac:graphicFrameMk id="16" creationId="{3396DA26-D0E4-45AD-B997-78FB91AD5EC2}"/>
          </ac:graphicFrameMkLst>
        </pc:graphicFrameChg>
      </pc:sldChg>
      <pc:sldChg chg="addSp delSp modSp">
        <pc:chgData name="Jan Fitzpatrick" userId="d1b284ec-d1dd-4765-b823-b34899491c26" providerId="ADAL" clId="{DFD71067-2F16-4848-9E6E-79DE523EA91C}" dt="2019-12-06T16:30:09.995" v="361"/>
        <pc:sldMkLst>
          <pc:docMk/>
          <pc:sldMk cId="3179454099" sldId="384"/>
        </pc:sldMkLst>
        <pc:spChg chg="del">
          <ac:chgData name="Jan Fitzpatrick" userId="d1b284ec-d1dd-4765-b823-b34899491c26" providerId="ADAL" clId="{DFD71067-2F16-4848-9E6E-79DE523EA91C}" dt="2019-12-06T16:30:01.204" v="360" actId="478"/>
          <ac:spMkLst>
            <pc:docMk/>
            <pc:sldMk cId="3179454099" sldId="384"/>
            <ac:spMk id="11" creationId="{200379C5-81A3-4F34-8748-FA84D92D022E}"/>
          </ac:spMkLst>
        </pc:spChg>
        <pc:spChg chg="mod">
          <ac:chgData name="Jan Fitzpatrick" userId="d1b284ec-d1dd-4765-b823-b34899491c26" providerId="ADAL" clId="{DFD71067-2F16-4848-9E6E-79DE523EA91C}" dt="2019-12-06T16:29:01.649" v="341" actId="120"/>
          <ac:spMkLst>
            <pc:docMk/>
            <pc:sldMk cId="3179454099" sldId="384"/>
            <ac:spMk id="12" creationId="{64B90C40-EEA0-4434-A8C1-5FE1713B2387}"/>
          </ac:spMkLst>
        </pc:spChg>
        <pc:spChg chg="add">
          <ac:chgData name="Jan Fitzpatrick" userId="d1b284ec-d1dd-4765-b823-b34899491c26" providerId="ADAL" clId="{DFD71067-2F16-4848-9E6E-79DE523EA91C}" dt="2019-12-06T16:30:09.995" v="361"/>
          <ac:spMkLst>
            <pc:docMk/>
            <pc:sldMk cId="3179454099" sldId="384"/>
            <ac:spMk id="13" creationId="{85D98709-2845-4924-8B68-4FF621D5C04C}"/>
          </ac:spMkLst>
        </pc:spChg>
        <pc:graphicFrameChg chg="modGraphic">
          <ac:chgData name="Jan Fitzpatrick" userId="d1b284ec-d1dd-4765-b823-b34899491c26" providerId="ADAL" clId="{DFD71067-2F16-4848-9E6E-79DE523EA91C}" dt="2019-12-06T16:28:20.091" v="325" actId="207"/>
          <ac:graphicFrameMkLst>
            <pc:docMk/>
            <pc:sldMk cId="3179454099" sldId="384"/>
            <ac:graphicFrameMk id="10" creationId="{1F5145E2-AF62-46AE-978B-6C16753F5CA2}"/>
          </ac:graphicFrameMkLst>
        </pc:graphicFrameChg>
      </pc:sldChg>
      <pc:sldChg chg="addSp delSp modSp">
        <pc:chgData name="Jan Fitzpatrick" userId="d1b284ec-d1dd-4765-b823-b34899491c26" providerId="ADAL" clId="{DFD71067-2F16-4848-9E6E-79DE523EA91C}" dt="2019-12-11T11:08:41.495" v="426" actId="1037"/>
        <pc:sldMkLst>
          <pc:docMk/>
          <pc:sldMk cId="1265481595" sldId="385"/>
        </pc:sldMkLst>
        <pc:spChg chg="del">
          <ac:chgData name="Jan Fitzpatrick" userId="d1b284ec-d1dd-4765-b823-b34899491c26" providerId="ADAL" clId="{DFD71067-2F16-4848-9E6E-79DE523EA91C}" dt="2019-12-11T11:07:18.174" v="421" actId="478"/>
          <ac:spMkLst>
            <pc:docMk/>
            <pc:sldMk cId="1265481595" sldId="385"/>
            <ac:spMk id="2" creationId="{7B433B3C-AE87-4969-8DEB-FE14DDDBA085}"/>
          </ac:spMkLst>
        </pc:spChg>
        <pc:spChg chg="del">
          <ac:chgData name="Jan Fitzpatrick" userId="d1b284ec-d1dd-4765-b823-b34899491c26" providerId="ADAL" clId="{DFD71067-2F16-4848-9E6E-79DE523EA91C}" dt="2019-12-06T16:30:16.899" v="362" actId="478"/>
          <ac:spMkLst>
            <pc:docMk/>
            <pc:sldMk cId="1265481595" sldId="385"/>
            <ac:spMk id="11" creationId="{200379C5-81A3-4F34-8748-FA84D92D022E}"/>
          </ac:spMkLst>
        </pc:spChg>
        <pc:spChg chg="del">
          <ac:chgData name="Jan Fitzpatrick" userId="d1b284ec-d1dd-4765-b823-b34899491c26" providerId="ADAL" clId="{DFD71067-2F16-4848-9E6E-79DE523EA91C}" dt="2019-12-11T11:07:50.560" v="422" actId="478"/>
          <ac:spMkLst>
            <pc:docMk/>
            <pc:sldMk cId="1265481595" sldId="385"/>
            <ac:spMk id="11" creationId="{244CC018-4523-4C87-9CD1-2D4A43819EAA}"/>
          </ac:spMkLst>
        </pc:spChg>
        <pc:spChg chg="mod">
          <ac:chgData name="Jan Fitzpatrick" userId="d1b284ec-d1dd-4765-b823-b34899491c26" providerId="ADAL" clId="{DFD71067-2F16-4848-9E6E-79DE523EA91C}" dt="2019-12-11T11:07:13.448" v="420" actId="13926"/>
          <ac:spMkLst>
            <pc:docMk/>
            <pc:sldMk cId="1265481595" sldId="385"/>
            <ac:spMk id="12" creationId="{64B90C40-EEA0-4434-A8C1-5FE1713B2387}"/>
          </ac:spMkLst>
        </pc:spChg>
        <pc:spChg chg="add">
          <ac:chgData name="Jan Fitzpatrick" userId="d1b284ec-d1dd-4765-b823-b34899491c26" providerId="ADAL" clId="{DFD71067-2F16-4848-9E6E-79DE523EA91C}" dt="2019-12-06T16:30:18.604" v="363"/>
          <ac:spMkLst>
            <pc:docMk/>
            <pc:sldMk cId="1265481595" sldId="385"/>
            <ac:spMk id="13" creationId="{1AD005A4-365A-4834-8ADC-CB135ABC193B}"/>
          </ac:spMkLst>
        </pc:spChg>
        <pc:spChg chg="mod">
          <ac:chgData name="Jan Fitzpatrick" userId="d1b284ec-d1dd-4765-b823-b34899491c26" providerId="ADAL" clId="{DFD71067-2F16-4848-9E6E-79DE523EA91C}" dt="2019-12-06T16:30:45.846" v="374" actId="1035"/>
          <ac:spMkLst>
            <pc:docMk/>
            <pc:sldMk cId="1265481595" sldId="385"/>
            <ac:spMk id="14" creationId="{09FDE5F6-D572-4494-9382-348CF5EE76CF}"/>
          </ac:spMkLst>
        </pc:spChg>
        <pc:spChg chg="add mod">
          <ac:chgData name="Jan Fitzpatrick" userId="d1b284ec-d1dd-4765-b823-b34899491c26" providerId="ADAL" clId="{DFD71067-2F16-4848-9E6E-79DE523EA91C}" dt="2019-12-11T11:08:41.495" v="426" actId="1037"/>
          <ac:spMkLst>
            <pc:docMk/>
            <pc:sldMk cId="1265481595" sldId="385"/>
            <ac:spMk id="15" creationId="{C2EF6CBA-9F25-4E1C-A4D2-C16A9E93B901}"/>
          </ac:spMkLst>
        </pc:spChg>
        <pc:graphicFrameChg chg="modGraphic">
          <ac:chgData name="Jan Fitzpatrick" userId="d1b284ec-d1dd-4765-b823-b34899491c26" providerId="ADAL" clId="{DFD71067-2F16-4848-9E6E-79DE523EA91C}" dt="2019-12-06T16:29:37.354" v="346" actId="207"/>
          <ac:graphicFrameMkLst>
            <pc:docMk/>
            <pc:sldMk cId="1265481595" sldId="385"/>
            <ac:graphicFrameMk id="10" creationId="{1F5145E2-AF62-46AE-978B-6C16753F5CA2}"/>
          </ac:graphicFrameMkLst>
        </pc:graphicFrameChg>
      </pc:sldChg>
      <pc:sldChg chg="addSp delSp modSp">
        <pc:chgData name="Jan Fitzpatrick" userId="d1b284ec-d1dd-4765-b823-b34899491c26" providerId="ADAL" clId="{DFD71067-2F16-4848-9E6E-79DE523EA91C}" dt="2019-12-11T11:02:54.423" v="401" actId="1076"/>
        <pc:sldMkLst>
          <pc:docMk/>
          <pc:sldMk cId="3713332047" sldId="386"/>
        </pc:sldMkLst>
        <pc:spChg chg="add mod">
          <ac:chgData name="Jan Fitzpatrick" userId="d1b284ec-d1dd-4765-b823-b34899491c26" providerId="ADAL" clId="{DFD71067-2F16-4848-9E6E-79DE523EA91C}" dt="2019-12-11T11:02:54.423" v="401" actId="1076"/>
          <ac:spMkLst>
            <pc:docMk/>
            <pc:sldMk cId="3713332047" sldId="386"/>
            <ac:spMk id="12" creationId="{841891B7-4A17-4F9B-A165-47E479E43041}"/>
          </ac:spMkLst>
        </pc:spChg>
        <pc:spChg chg="mod">
          <ac:chgData name="Jan Fitzpatrick" userId="d1b284ec-d1dd-4765-b823-b34899491c26" providerId="ADAL" clId="{DFD71067-2F16-4848-9E6E-79DE523EA91C}" dt="2019-12-06T16:15:13.897" v="69" actId="1038"/>
          <ac:spMkLst>
            <pc:docMk/>
            <pc:sldMk cId="3713332047" sldId="386"/>
            <ac:spMk id="24" creationId="{793B7969-ADB6-4717-A401-9CA18CF6DDD3}"/>
          </ac:spMkLst>
        </pc:spChg>
        <pc:spChg chg="add del mod">
          <ac:chgData name="Jan Fitzpatrick" userId="d1b284ec-d1dd-4765-b823-b34899491c26" providerId="ADAL" clId="{DFD71067-2F16-4848-9E6E-79DE523EA91C}" dt="2019-12-11T11:02:06.976" v="398" actId="478"/>
          <ac:spMkLst>
            <pc:docMk/>
            <pc:sldMk cId="3713332047" sldId="386"/>
            <ac:spMk id="25" creationId="{32AAEB14-920B-4634-90DA-CC2A649BE0DD}"/>
          </ac:spMkLst>
        </pc:spChg>
        <pc:graphicFrameChg chg="modGraphic">
          <ac:chgData name="Jan Fitzpatrick" userId="d1b284ec-d1dd-4765-b823-b34899491c26" providerId="ADAL" clId="{DFD71067-2F16-4848-9E6E-79DE523EA91C}" dt="2019-12-06T16:14:53.762" v="57" actId="207"/>
          <ac:graphicFrameMkLst>
            <pc:docMk/>
            <pc:sldMk cId="3713332047" sldId="386"/>
            <ac:graphicFrameMk id="23" creationId="{1CCBF502-7847-43BA-ABBD-EA6E339C7FB2}"/>
          </ac:graphicFrameMkLst>
        </pc:graphicFrameChg>
      </pc:sldChg>
      <pc:sldChg chg="addSp delSp modSp">
        <pc:chgData name="Jan Fitzpatrick" userId="d1b284ec-d1dd-4765-b823-b34899491c26" providerId="ADAL" clId="{DFD71067-2F16-4848-9E6E-79DE523EA91C}" dt="2019-12-11T11:03:17.501" v="404" actId="1035"/>
        <pc:sldMkLst>
          <pc:docMk/>
          <pc:sldMk cId="4122636987" sldId="387"/>
        </pc:sldMkLst>
        <pc:spChg chg="del">
          <ac:chgData name="Jan Fitzpatrick" userId="d1b284ec-d1dd-4765-b823-b34899491c26" providerId="ADAL" clId="{DFD71067-2F16-4848-9E6E-79DE523EA91C}" dt="2019-12-11T11:02:17.673" v="399" actId="478"/>
          <ac:spMkLst>
            <pc:docMk/>
            <pc:sldMk cId="4122636987" sldId="387"/>
            <ac:spMk id="13" creationId="{05343B2A-B309-40DF-950B-03E63F231A2F}"/>
          </ac:spMkLst>
        </pc:spChg>
        <pc:spChg chg="add">
          <ac:chgData name="Jan Fitzpatrick" userId="d1b284ec-d1dd-4765-b823-b34899491c26" providerId="ADAL" clId="{DFD71067-2F16-4848-9E6E-79DE523EA91C}" dt="2019-12-11T11:03:04.703" v="402"/>
          <ac:spMkLst>
            <pc:docMk/>
            <pc:sldMk cId="4122636987" sldId="387"/>
            <ac:spMk id="14" creationId="{C0C98139-DEEC-480C-9564-D8E98530912F}"/>
          </ac:spMkLst>
        </pc:spChg>
        <pc:spChg chg="mod">
          <ac:chgData name="Jan Fitzpatrick" userId="d1b284ec-d1dd-4765-b823-b34899491c26" providerId="ADAL" clId="{DFD71067-2F16-4848-9E6E-79DE523EA91C}" dt="2019-12-11T11:03:17.501" v="404" actId="1035"/>
          <ac:spMkLst>
            <pc:docMk/>
            <pc:sldMk cId="4122636987" sldId="387"/>
            <ac:spMk id="31" creationId="{2CF973FB-A76D-45D9-A437-3835CC81290D}"/>
          </ac:spMkLst>
        </pc:spChg>
        <pc:spChg chg="add del mod">
          <ac:chgData name="Jan Fitzpatrick" userId="d1b284ec-d1dd-4765-b823-b34899491c26" providerId="ADAL" clId="{DFD71067-2F16-4848-9E6E-79DE523EA91C}" dt="2019-12-11T11:02:39.320" v="400" actId="478"/>
          <ac:spMkLst>
            <pc:docMk/>
            <pc:sldMk cId="4122636987" sldId="387"/>
            <ac:spMk id="32" creationId="{259B7160-6484-4A29-9F66-40C52FB69D9D}"/>
          </ac:spMkLst>
        </pc:spChg>
        <pc:spChg chg="mod">
          <ac:chgData name="Jan Fitzpatrick" userId="d1b284ec-d1dd-4765-b823-b34899491c26" providerId="ADAL" clId="{DFD71067-2F16-4848-9E6E-79DE523EA91C}" dt="2019-12-11T11:01:56.536" v="397" actId="1038"/>
          <ac:spMkLst>
            <pc:docMk/>
            <pc:sldMk cId="4122636987" sldId="387"/>
            <ac:spMk id="33" creationId="{0059DA33-BBCD-4336-897B-2DB9241D4F34}"/>
          </ac:spMkLst>
        </pc:spChg>
        <pc:graphicFrameChg chg="modGraphic">
          <ac:chgData name="Jan Fitzpatrick" userId="d1b284ec-d1dd-4765-b823-b34899491c26" providerId="ADAL" clId="{DFD71067-2F16-4848-9E6E-79DE523EA91C}" dt="2019-12-06T16:15:58.879" v="70" actId="207"/>
          <ac:graphicFrameMkLst>
            <pc:docMk/>
            <pc:sldMk cId="4122636987" sldId="387"/>
            <ac:graphicFrameMk id="21" creationId="{A977B1B6-E706-4709-992D-D8BEFFDE5BDA}"/>
          </ac:graphicFrameMkLst>
        </pc:graphicFrameChg>
      </pc:sldChg>
    </pc:docChg>
  </pc:docChgLst>
  <pc:docChgLst>
    <pc:chgData name="Theresa Hodgson" userId="213b339f-9e68-4d61-b6e1-9aa385d3ff46" providerId="ADAL" clId="{66C780B2-1E50-484A-A5D5-84584BA7F0D5}"/>
    <pc:docChg chg="undo custSel addSld delSld modSld">
      <pc:chgData name="Theresa Hodgson" userId="213b339f-9e68-4d61-b6e1-9aa385d3ff46" providerId="ADAL" clId="{66C780B2-1E50-484A-A5D5-84584BA7F0D5}" dt="2019-10-25T13:23:46.851" v="50" actId="2696"/>
      <pc:docMkLst>
        <pc:docMk/>
      </pc:docMkLst>
      <pc:sldChg chg="modSp">
        <pc:chgData name="Theresa Hodgson" userId="213b339f-9e68-4d61-b6e1-9aa385d3ff46" providerId="ADAL" clId="{66C780B2-1E50-484A-A5D5-84584BA7F0D5}" dt="2019-10-25T13:21:42.311" v="1" actId="255"/>
        <pc:sldMkLst>
          <pc:docMk/>
          <pc:sldMk cId="636014570" sldId="314"/>
        </pc:sldMkLst>
        <pc:spChg chg="mod">
          <ac:chgData name="Theresa Hodgson" userId="213b339f-9e68-4d61-b6e1-9aa385d3ff46" providerId="ADAL" clId="{66C780B2-1E50-484A-A5D5-84584BA7F0D5}" dt="2019-10-25T13:21:42.311" v="1" actId="255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Theresa Hodgson" userId="213b339f-9e68-4d61-b6e1-9aa385d3ff46" providerId="ADAL" clId="{66C780B2-1E50-484A-A5D5-84584BA7F0D5}" dt="2019-10-25T13:21:32.786" v="0" actId="255"/>
        <pc:sldMkLst>
          <pc:docMk/>
          <pc:sldMk cId="3909020093" sldId="373"/>
        </pc:sldMkLst>
        <pc:spChg chg="mod">
          <ac:chgData name="Theresa Hodgson" userId="213b339f-9e68-4d61-b6e1-9aa385d3ff46" providerId="ADAL" clId="{66C780B2-1E50-484A-A5D5-84584BA7F0D5}" dt="2019-10-25T13:21:32.786" v="0" actId="255"/>
          <ac:spMkLst>
            <pc:docMk/>
            <pc:sldMk cId="3909020093" sldId="373"/>
            <ac:spMk id="19" creationId="{5252A847-DE45-4FA3-A1F8-EEBEB845FF8E}"/>
          </ac:spMkLst>
        </pc:spChg>
      </pc:sldChg>
      <pc:sldChg chg="addSp delSp modSp">
        <pc:chgData name="Theresa Hodgson" userId="213b339f-9e68-4d61-b6e1-9aa385d3ff46" providerId="ADAL" clId="{66C780B2-1E50-484A-A5D5-84584BA7F0D5}" dt="2019-10-25T13:22:36.986" v="13"/>
        <pc:sldMkLst>
          <pc:docMk/>
          <pc:sldMk cId="2476139481" sldId="381"/>
        </pc:sldMkLst>
        <pc:spChg chg="add del mod">
          <ac:chgData name="Theresa Hodgson" userId="213b339f-9e68-4d61-b6e1-9aa385d3ff46" providerId="ADAL" clId="{66C780B2-1E50-484A-A5D5-84584BA7F0D5}" dt="2019-10-25T13:22:36.986" v="13"/>
          <ac:spMkLst>
            <pc:docMk/>
            <pc:sldMk cId="2476139481" sldId="381"/>
            <ac:spMk id="23" creationId="{21EEDEF2-2430-44D7-B2AA-E5A128019F61}"/>
          </ac:spMkLst>
        </pc:spChg>
      </pc:sldChg>
      <pc:sldChg chg="addSp delSp modSp add">
        <pc:chgData name="Theresa Hodgson" userId="213b339f-9e68-4d61-b6e1-9aa385d3ff46" providerId="ADAL" clId="{66C780B2-1E50-484A-A5D5-84584BA7F0D5}" dt="2019-10-25T13:23:12.376" v="21"/>
        <pc:sldMkLst>
          <pc:docMk/>
          <pc:sldMk cId="3713332047" sldId="386"/>
        </pc:sldMkLst>
        <pc:spChg chg="del">
          <ac:chgData name="Theresa Hodgson" userId="213b339f-9e68-4d61-b6e1-9aa385d3ff46" providerId="ADAL" clId="{66C780B2-1E50-484A-A5D5-84584BA7F0D5}" dt="2019-10-25T13:23:03.174" v="19" actId="478"/>
          <ac:spMkLst>
            <pc:docMk/>
            <pc:sldMk cId="3713332047" sldId="386"/>
            <ac:spMk id="10" creationId="{4BDF0DD0-773E-41AD-BFBD-673D5DFDF04A}"/>
          </ac:spMkLst>
        </pc:spChg>
        <pc:spChg chg="del">
          <ac:chgData name="Theresa Hodgson" userId="213b339f-9e68-4d61-b6e1-9aa385d3ff46" providerId="ADAL" clId="{66C780B2-1E50-484A-A5D5-84584BA7F0D5}" dt="2019-10-25T13:23:03.174" v="19" actId="478"/>
          <ac:spMkLst>
            <pc:docMk/>
            <pc:sldMk cId="3713332047" sldId="386"/>
            <ac:spMk id="11" creationId="{148CEBFB-34B0-452F-84F0-F67A20139241}"/>
          </ac:spMkLst>
        </pc:spChg>
        <pc:spChg chg="mod">
          <ac:chgData name="Theresa Hodgson" userId="213b339f-9e68-4d61-b6e1-9aa385d3ff46" providerId="ADAL" clId="{66C780B2-1E50-484A-A5D5-84584BA7F0D5}" dt="2019-10-25T13:23:00.334" v="18"/>
          <ac:spMkLst>
            <pc:docMk/>
            <pc:sldMk cId="3713332047" sldId="386"/>
            <ac:spMk id="19" creationId="{5252A847-DE45-4FA3-A1F8-EEBEB845FF8E}"/>
          </ac:spMkLst>
        </pc:spChg>
        <pc:spChg chg="del">
          <ac:chgData name="Theresa Hodgson" userId="213b339f-9e68-4d61-b6e1-9aa385d3ff46" providerId="ADAL" clId="{66C780B2-1E50-484A-A5D5-84584BA7F0D5}" dt="2019-10-25T13:23:03.174" v="19" actId="478"/>
          <ac:spMkLst>
            <pc:docMk/>
            <pc:sldMk cId="3713332047" sldId="386"/>
            <ac:spMk id="22" creationId="{62450B1C-40BD-4EF7-9292-708FEFB4C346}"/>
          </ac:spMkLst>
        </pc:spChg>
        <pc:spChg chg="add">
          <ac:chgData name="Theresa Hodgson" userId="213b339f-9e68-4d61-b6e1-9aa385d3ff46" providerId="ADAL" clId="{66C780B2-1E50-484A-A5D5-84584BA7F0D5}" dt="2019-10-25T13:23:12.376" v="21"/>
          <ac:spMkLst>
            <pc:docMk/>
            <pc:sldMk cId="3713332047" sldId="386"/>
            <ac:spMk id="24" creationId="{793B7969-ADB6-4717-A401-9CA18CF6DDD3}"/>
          </ac:spMkLst>
        </pc:spChg>
        <pc:spChg chg="add">
          <ac:chgData name="Theresa Hodgson" userId="213b339f-9e68-4d61-b6e1-9aa385d3ff46" providerId="ADAL" clId="{66C780B2-1E50-484A-A5D5-84584BA7F0D5}" dt="2019-10-25T13:23:12.376" v="21"/>
          <ac:spMkLst>
            <pc:docMk/>
            <pc:sldMk cId="3713332047" sldId="386"/>
            <ac:spMk id="25" creationId="{32AAEB14-920B-4634-90DA-CC2A649BE0DD}"/>
          </ac:spMkLst>
        </pc:spChg>
        <pc:grpChg chg="del">
          <ac:chgData name="Theresa Hodgson" userId="213b339f-9e68-4d61-b6e1-9aa385d3ff46" providerId="ADAL" clId="{66C780B2-1E50-484A-A5D5-84584BA7F0D5}" dt="2019-10-25T13:23:03.174" v="19" actId="478"/>
          <ac:grpSpMkLst>
            <pc:docMk/>
            <pc:sldMk cId="3713332047" sldId="386"/>
            <ac:grpSpMk id="14" creationId="{F707943B-EC12-4E7C-9C7F-F5470F120F9F}"/>
          </ac:grpSpMkLst>
        </pc:grpChg>
        <pc:grpChg chg="del">
          <ac:chgData name="Theresa Hodgson" userId="213b339f-9e68-4d61-b6e1-9aa385d3ff46" providerId="ADAL" clId="{66C780B2-1E50-484A-A5D5-84584BA7F0D5}" dt="2019-10-25T13:23:03.174" v="19" actId="478"/>
          <ac:grpSpMkLst>
            <pc:docMk/>
            <pc:sldMk cId="3713332047" sldId="386"/>
            <ac:grpSpMk id="17" creationId="{CA24D8EA-D037-47DB-B508-204893A1612D}"/>
          </ac:grpSpMkLst>
        </pc:grpChg>
        <pc:grpChg chg="add">
          <ac:chgData name="Theresa Hodgson" userId="213b339f-9e68-4d61-b6e1-9aa385d3ff46" providerId="ADAL" clId="{66C780B2-1E50-484A-A5D5-84584BA7F0D5}" dt="2019-10-25T13:23:12.376" v="21"/>
          <ac:grpSpMkLst>
            <pc:docMk/>
            <pc:sldMk cId="3713332047" sldId="386"/>
            <ac:grpSpMk id="26" creationId="{38DBA504-8418-48B7-8871-145AC57B81C6}"/>
          </ac:grpSpMkLst>
        </pc:grpChg>
        <pc:graphicFrameChg chg="del">
          <ac:chgData name="Theresa Hodgson" userId="213b339f-9e68-4d61-b6e1-9aa385d3ff46" providerId="ADAL" clId="{66C780B2-1E50-484A-A5D5-84584BA7F0D5}" dt="2019-10-25T13:23:03.174" v="19" actId="478"/>
          <ac:graphicFrameMkLst>
            <pc:docMk/>
            <pc:sldMk cId="3713332047" sldId="386"/>
            <ac:graphicFrameMk id="9" creationId="{33978F2D-3A98-4ECF-A5CA-49186D48728B}"/>
          </ac:graphicFrameMkLst>
        </pc:graphicFrameChg>
        <pc:graphicFrameChg chg="add">
          <ac:chgData name="Theresa Hodgson" userId="213b339f-9e68-4d61-b6e1-9aa385d3ff46" providerId="ADAL" clId="{66C780B2-1E50-484A-A5D5-84584BA7F0D5}" dt="2019-10-25T13:23:12.376" v="21"/>
          <ac:graphicFrameMkLst>
            <pc:docMk/>
            <pc:sldMk cId="3713332047" sldId="386"/>
            <ac:graphicFrameMk id="23" creationId="{1CCBF502-7847-43BA-ABBD-EA6E339C7FB2}"/>
          </ac:graphicFrameMkLst>
        </pc:graphicFrameChg>
        <pc:graphicFrameChg chg="del">
          <ac:chgData name="Theresa Hodgson" userId="213b339f-9e68-4d61-b6e1-9aa385d3ff46" providerId="ADAL" clId="{66C780B2-1E50-484A-A5D5-84584BA7F0D5}" dt="2019-10-25T13:23:03.174" v="19" actId="478"/>
          <ac:graphicFrameMkLst>
            <pc:docMk/>
            <pc:sldMk cId="3713332047" sldId="386"/>
            <ac:graphicFrameMk id="78" creationId="{B09B7BE2-AC2C-46EE-A083-FC20370D63BB}"/>
          </ac:graphicFrameMkLst>
        </pc:graphicFrameChg>
        <pc:graphicFrameChg chg="del">
          <ac:chgData name="Theresa Hodgson" userId="213b339f-9e68-4d61-b6e1-9aa385d3ff46" providerId="ADAL" clId="{66C780B2-1E50-484A-A5D5-84584BA7F0D5}" dt="2019-10-25T13:23:03.174" v="19" actId="478"/>
          <ac:graphicFrameMkLst>
            <pc:docMk/>
            <pc:sldMk cId="3713332047" sldId="386"/>
            <ac:graphicFrameMk id="79" creationId="{69882CCB-1217-4186-9F10-E8E450E26383}"/>
          </ac:graphicFrameMkLst>
        </pc:graphicFrameChg>
      </pc:sldChg>
      <pc:sldChg chg="addSp delSp modSp add">
        <pc:chgData name="Theresa Hodgson" userId="213b339f-9e68-4d61-b6e1-9aa385d3ff46" providerId="ADAL" clId="{66C780B2-1E50-484A-A5D5-84584BA7F0D5}" dt="2019-10-25T13:23:44.747" v="49"/>
        <pc:sldMkLst>
          <pc:docMk/>
          <pc:sldMk cId="4122636987" sldId="387"/>
        </pc:sldMkLst>
        <pc:spChg chg="add del">
          <ac:chgData name="Theresa Hodgson" userId="213b339f-9e68-4d61-b6e1-9aa385d3ff46" providerId="ADAL" clId="{66C780B2-1E50-484A-A5D5-84584BA7F0D5}" dt="2019-10-25T13:23:30.397" v="27"/>
          <ac:spMkLst>
            <pc:docMk/>
            <pc:sldMk cId="4122636987" sldId="387"/>
            <ac:spMk id="16" creationId="{960ECDF8-2CB3-4247-99ED-B53CE5019BE1}"/>
          </ac:spMkLst>
        </pc:spChg>
        <pc:spChg chg="add del">
          <ac:chgData name="Theresa Hodgson" userId="213b339f-9e68-4d61-b6e1-9aa385d3ff46" providerId="ADAL" clId="{66C780B2-1E50-484A-A5D5-84584BA7F0D5}" dt="2019-10-25T13:23:30.397" v="27"/>
          <ac:spMkLst>
            <pc:docMk/>
            <pc:sldMk cId="4122636987" sldId="387"/>
            <ac:spMk id="17" creationId="{E6483BDD-CE2F-4E86-9F7A-B2D22E541AE8}"/>
          </ac:spMkLst>
        </pc:spChg>
        <pc:spChg chg="mod">
          <ac:chgData name="Theresa Hodgson" userId="213b339f-9e68-4d61-b6e1-9aa385d3ff46" providerId="ADAL" clId="{66C780B2-1E50-484A-A5D5-84584BA7F0D5}" dt="2019-10-25T13:23:44.747" v="49"/>
          <ac:spMkLst>
            <pc:docMk/>
            <pc:sldMk cId="4122636987" sldId="387"/>
            <ac:spMk id="19" creationId="{5252A847-DE45-4FA3-A1F8-EEBEB845FF8E}"/>
          </ac:spMkLst>
        </pc:spChg>
        <pc:spChg chg="add del">
          <ac:chgData name="Theresa Hodgson" userId="213b339f-9e68-4d61-b6e1-9aa385d3ff46" providerId="ADAL" clId="{66C780B2-1E50-484A-A5D5-84584BA7F0D5}" dt="2019-10-25T13:23:30.397" v="27"/>
          <ac:spMkLst>
            <pc:docMk/>
            <pc:sldMk cId="4122636987" sldId="387"/>
            <ac:spMk id="20" creationId="{9C1C25A5-D4CC-40FD-9CD9-9FFD37941561}"/>
          </ac:spMkLst>
        </pc:spChg>
        <pc:spChg chg="del">
          <ac:chgData name="Theresa Hodgson" userId="213b339f-9e68-4d61-b6e1-9aa385d3ff46" providerId="ADAL" clId="{66C780B2-1E50-484A-A5D5-84584BA7F0D5}" dt="2019-10-25T13:23:27.729" v="25" actId="478"/>
          <ac:spMkLst>
            <pc:docMk/>
            <pc:sldMk cId="4122636987" sldId="387"/>
            <ac:spMk id="24" creationId="{793B7969-ADB6-4717-A401-9CA18CF6DDD3}"/>
          </ac:spMkLst>
        </pc:spChg>
        <pc:spChg chg="del">
          <ac:chgData name="Theresa Hodgson" userId="213b339f-9e68-4d61-b6e1-9aa385d3ff46" providerId="ADAL" clId="{66C780B2-1E50-484A-A5D5-84584BA7F0D5}" dt="2019-10-25T13:23:27.729" v="25" actId="478"/>
          <ac:spMkLst>
            <pc:docMk/>
            <pc:sldMk cId="4122636987" sldId="387"/>
            <ac:spMk id="25" creationId="{32AAEB14-920B-4634-90DA-CC2A649BE0DD}"/>
          </ac:spMkLst>
        </pc:spChg>
        <pc:spChg chg="add">
          <ac:chgData name="Theresa Hodgson" userId="213b339f-9e68-4d61-b6e1-9aa385d3ff46" providerId="ADAL" clId="{66C780B2-1E50-484A-A5D5-84584BA7F0D5}" dt="2019-10-25T13:23:34.072" v="29"/>
          <ac:spMkLst>
            <pc:docMk/>
            <pc:sldMk cId="4122636987" sldId="387"/>
            <ac:spMk id="31" creationId="{2CF973FB-A76D-45D9-A437-3835CC81290D}"/>
          </ac:spMkLst>
        </pc:spChg>
        <pc:spChg chg="add">
          <ac:chgData name="Theresa Hodgson" userId="213b339f-9e68-4d61-b6e1-9aa385d3ff46" providerId="ADAL" clId="{66C780B2-1E50-484A-A5D5-84584BA7F0D5}" dt="2019-10-25T13:23:34.072" v="29"/>
          <ac:spMkLst>
            <pc:docMk/>
            <pc:sldMk cId="4122636987" sldId="387"/>
            <ac:spMk id="32" creationId="{259B7160-6484-4A29-9F66-40C52FB69D9D}"/>
          </ac:spMkLst>
        </pc:spChg>
        <pc:spChg chg="add">
          <ac:chgData name="Theresa Hodgson" userId="213b339f-9e68-4d61-b6e1-9aa385d3ff46" providerId="ADAL" clId="{66C780B2-1E50-484A-A5D5-84584BA7F0D5}" dt="2019-10-25T13:23:34.072" v="29"/>
          <ac:spMkLst>
            <pc:docMk/>
            <pc:sldMk cId="4122636987" sldId="387"/>
            <ac:spMk id="33" creationId="{0059DA33-BBCD-4336-897B-2DB9241D4F34}"/>
          </ac:spMkLst>
        </pc:spChg>
        <pc:grpChg chg="add del">
          <ac:chgData name="Theresa Hodgson" userId="213b339f-9e68-4d61-b6e1-9aa385d3ff46" providerId="ADAL" clId="{66C780B2-1E50-484A-A5D5-84584BA7F0D5}" dt="2019-10-25T13:23:30.397" v="27"/>
          <ac:grpSpMkLst>
            <pc:docMk/>
            <pc:sldMk cId="4122636987" sldId="387"/>
            <ac:grpSpMk id="13" creationId="{BBD044B4-B927-427D-8D3B-3F3D865E05F5}"/>
          </ac:grpSpMkLst>
        </pc:grpChg>
        <pc:grpChg chg="add">
          <ac:chgData name="Theresa Hodgson" userId="213b339f-9e68-4d61-b6e1-9aa385d3ff46" providerId="ADAL" clId="{66C780B2-1E50-484A-A5D5-84584BA7F0D5}" dt="2019-10-25T13:23:34.072" v="29"/>
          <ac:grpSpMkLst>
            <pc:docMk/>
            <pc:sldMk cId="4122636987" sldId="387"/>
            <ac:grpSpMk id="22" creationId="{52CBA601-A16D-49F3-84C8-FBB6FA24A63F}"/>
          </ac:grpSpMkLst>
        </pc:grpChg>
        <pc:grpChg chg="del">
          <ac:chgData name="Theresa Hodgson" userId="213b339f-9e68-4d61-b6e1-9aa385d3ff46" providerId="ADAL" clId="{66C780B2-1E50-484A-A5D5-84584BA7F0D5}" dt="2019-10-25T13:23:27.729" v="25" actId="478"/>
          <ac:grpSpMkLst>
            <pc:docMk/>
            <pc:sldMk cId="4122636987" sldId="387"/>
            <ac:grpSpMk id="26" creationId="{38DBA504-8418-48B7-8871-145AC57B81C6}"/>
          </ac:grpSpMkLst>
        </pc:grpChg>
        <pc:graphicFrameChg chg="add del">
          <ac:chgData name="Theresa Hodgson" userId="213b339f-9e68-4d61-b6e1-9aa385d3ff46" providerId="ADAL" clId="{66C780B2-1E50-484A-A5D5-84584BA7F0D5}" dt="2019-10-25T13:23:30.397" v="27"/>
          <ac:graphicFrameMkLst>
            <pc:docMk/>
            <pc:sldMk cId="4122636987" sldId="387"/>
            <ac:graphicFrameMk id="12" creationId="{8F89FC39-AABB-471E-83C6-6EFC137B0213}"/>
          </ac:graphicFrameMkLst>
        </pc:graphicFrameChg>
        <pc:graphicFrameChg chg="add">
          <ac:chgData name="Theresa Hodgson" userId="213b339f-9e68-4d61-b6e1-9aa385d3ff46" providerId="ADAL" clId="{66C780B2-1E50-484A-A5D5-84584BA7F0D5}" dt="2019-10-25T13:23:34.072" v="29"/>
          <ac:graphicFrameMkLst>
            <pc:docMk/>
            <pc:sldMk cId="4122636987" sldId="387"/>
            <ac:graphicFrameMk id="21" creationId="{A977B1B6-E706-4709-992D-D8BEFFDE5BDA}"/>
          </ac:graphicFrameMkLst>
        </pc:graphicFrameChg>
        <pc:graphicFrameChg chg="del">
          <ac:chgData name="Theresa Hodgson" userId="213b339f-9e68-4d61-b6e1-9aa385d3ff46" providerId="ADAL" clId="{66C780B2-1E50-484A-A5D5-84584BA7F0D5}" dt="2019-10-25T13:23:33.271" v="28" actId="478"/>
          <ac:graphicFrameMkLst>
            <pc:docMk/>
            <pc:sldMk cId="4122636987" sldId="387"/>
            <ac:graphicFrameMk id="23" creationId="{1CCBF502-7847-43BA-ABBD-EA6E339C7FB2}"/>
          </ac:graphicFrameMkLst>
        </pc:graphicFrameChg>
      </pc:sldChg>
    </pc:docChg>
  </pc:docChgLst>
  <pc:docChgLst>
    <pc:chgData name="Kyle Tidswell-Brown" userId="3518c4a0-5c99-4880-b127-cb60ccf11a39" providerId="ADAL" clId="{F981BF6B-DC0A-4614-A951-6BC4A2B03BCA}"/>
    <pc:docChg chg="custSel modSld">
      <pc:chgData name="Kyle Tidswell-Brown" userId="3518c4a0-5c99-4880-b127-cb60ccf11a39" providerId="ADAL" clId="{F981BF6B-DC0A-4614-A951-6BC4A2B03BCA}" dt="2019-12-10T13:34:01.547" v="169" actId="13926"/>
      <pc:docMkLst>
        <pc:docMk/>
      </pc:docMkLst>
      <pc:sldChg chg="modSp">
        <pc:chgData name="Kyle Tidswell-Brown" userId="3518c4a0-5c99-4880-b127-cb60ccf11a39" providerId="ADAL" clId="{F981BF6B-DC0A-4614-A951-6BC4A2B03BCA}" dt="2019-12-10T11:58:34.999" v="3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F981BF6B-DC0A-4614-A951-6BC4A2B03BCA}" dt="2019-12-10T11:58:34.999" v="3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981BF6B-DC0A-4614-A951-6BC4A2B03BCA}" dt="2019-12-10T11:58:43.520" v="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F981BF6B-DC0A-4614-A951-6BC4A2B03BCA}" dt="2019-12-10T11:58:43.520" v="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981BF6B-DC0A-4614-A951-6BC4A2B03BCA}" dt="2019-12-10T12:22:36.956" v="100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F981BF6B-DC0A-4614-A951-6BC4A2B03BCA}" dt="2019-12-10T12:22:36.956" v="100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F981BF6B-DC0A-4614-A951-6BC4A2B03BCA}" dt="2019-12-10T12:25:07.771" v="115" actId="478"/>
        <pc:sldMkLst>
          <pc:docMk/>
          <pc:sldMk cId="3909020093" sldId="373"/>
        </pc:sldMkLst>
        <pc:spChg chg="add mod">
          <ac:chgData name="Kyle Tidswell-Brown" userId="3518c4a0-5c99-4880-b127-cb60ccf11a39" providerId="ADAL" clId="{F981BF6B-DC0A-4614-A951-6BC4A2B03BCA}" dt="2019-12-10T12:24:36.005" v="113" actId="1038"/>
          <ac:spMkLst>
            <pc:docMk/>
            <pc:sldMk cId="3909020093" sldId="373"/>
            <ac:spMk id="11" creationId="{9EB66FC0-48D4-42B8-9005-F4BB653BB3DA}"/>
          </ac:spMkLst>
        </pc:spChg>
        <pc:spChg chg="add del mod">
          <ac:chgData name="Kyle Tidswell-Brown" userId="3518c4a0-5c99-4880-b127-cb60ccf11a39" providerId="ADAL" clId="{F981BF6B-DC0A-4614-A951-6BC4A2B03BCA}" dt="2019-12-10T12:25:07.771" v="115" actId="478"/>
          <ac:spMkLst>
            <pc:docMk/>
            <pc:sldMk cId="3909020093" sldId="373"/>
            <ac:spMk id="15" creationId="{11549FE6-2DD3-4866-BFDC-745D11B302B4}"/>
          </ac:spMkLst>
        </pc:spChg>
        <pc:spChg chg="mod">
          <ac:chgData name="Kyle Tidswell-Brown" userId="3518c4a0-5c99-4880-b127-cb60ccf11a39" providerId="ADAL" clId="{F981BF6B-DC0A-4614-A951-6BC4A2B03BCA}" dt="2019-12-10T12:22:46.771" v="104" actId="20577"/>
          <ac:spMkLst>
            <pc:docMk/>
            <pc:sldMk cId="3909020093" sldId="373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F981BF6B-DC0A-4614-A951-6BC4A2B03BCA}" dt="2019-12-10T12:26:44.219" v="121" actId="20577"/>
        <pc:sldMkLst>
          <pc:docMk/>
          <pc:sldMk cId="959705792" sldId="375"/>
        </pc:sldMkLst>
        <pc:spChg chg="mod">
          <ac:chgData name="Kyle Tidswell-Brown" userId="3518c4a0-5c99-4880-b127-cb60ccf11a39" providerId="ADAL" clId="{F981BF6B-DC0A-4614-A951-6BC4A2B03BCA}" dt="2019-12-10T12:26:44.219" v="121" actId="20577"/>
          <ac:spMkLst>
            <pc:docMk/>
            <pc:sldMk cId="959705792" sldId="375"/>
            <ac:spMk id="12" creationId="{64B90C40-EEA0-4434-A8C1-5FE1713B2387}"/>
          </ac:spMkLst>
        </pc:spChg>
      </pc:sldChg>
      <pc:sldChg chg="addSp delSp modSp">
        <pc:chgData name="Kyle Tidswell-Brown" userId="3518c4a0-5c99-4880-b127-cb60ccf11a39" providerId="ADAL" clId="{F981BF6B-DC0A-4614-A951-6BC4A2B03BCA}" dt="2019-12-10T12:00:47.870" v="60" actId="1076"/>
        <pc:sldMkLst>
          <pc:docMk/>
          <pc:sldMk cId="2476139481" sldId="381"/>
        </pc:sldMkLst>
        <pc:spChg chg="add mod">
          <ac:chgData name="Kyle Tidswell-Brown" userId="3518c4a0-5c99-4880-b127-cb60ccf11a39" providerId="ADAL" clId="{F981BF6B-DC0A-4614-A951-6BC4A2B03BCA}" dt="2019-12-10T12:00:47.870" v="60" actId="1076"/>
          <ac:spMkLst>
            <pc:docMk/>
            <pc:sldMk cId="2476139481" sldId="381"/>
            <ac:spMk id="24" creationId="{7B5CC5A8-8BDF-4A46-A80C-A91F07953ECA}"/>
          </ac:spMkLst>
        </pc:spChg>
        <pc:graphicFrameChg chg="add del">
          <ac:chgData name="Kyle Tidswell-Brown" userId="3518c4a0-5c99-4880-b127-cb60ccf11a39" providerId="ADAL" clId="{F981BF6B-DC0A-4614-A951-6BC4A2B03BCA}" dt="2019-12-10T12:00:22.367" v="10" actId="478"/>
          <ac:graphicFrameMkLst>
            <pc:docMk/>
            <pc:sldMk cId="2476139481" sldId="381"/>
            <ac:graphicFrameMk id="23" creationId="{98C1684B-6258-47A2-8FF7-584FC198D935}"/>
          </ac:graphicFrameMkLst>
        </pc:graphicFrameChg>
      </pc:sldChg>
      <pc:sldChg chg="addSp delSp modSp">
        <pc:chgData name="Kyle Tidswell-Brown" userId="3518c4a0-5c99-4880-b127-cb60ccf11a39" providerId="ADAL" clId="{F981BF6B-DC0A-4614-A951-6BC4A2B03BCA}" dt="2019-12-10T12:22:25.478" v="96" actId="20577"/>
        <pc:sldMkLst>
          <pc:docMk/>
          <pc:sldMk cId="2169056747" sldId="383"/>
        </pc:sldMkLst>
        <pc:spChg chg="add mod">
          <ac:chgData name="Kyle Tidswell-Brown" userId="3518c4a0-5c99-4880-b127-cb60ccf11a39" providerId="ADAL" clId="{F981BF6B-DC0A-4614-A951-6BC4A2B03BCA}" dt="2019-12-10T12:22:25.478" v="96" actId="20577"/>
          <ac:spMkLst>
            <pc:docMk/>
            <pc:sldMk cId="2169056747" sldId="383"/>
            <ac:spMk id="17" creationId="{88C0E2F2-F5F3-455D-908A-803B656F3DE2}"/>
          </ac:spMkLst>
        </pc:spChg>
        <pc:picChg chg="add del">
          <ac:chgData name="Kyle Tidswell-Brown" userId="3518c4a0-5c99-4880-b127-cb60ccf11a39" providerId="ADAL" clId="{F981BF6B-DC0A-4614-A951-6BC4A2B03BCA}" dt="2019-12-10T12:22:06.677" v="87"/>
          <ac:picMkLst>
            <pc:docMk/>
            <pc:sldMk cId="2169056747" sldId="383"/>
            <ac:picMk id="2" creationId="{C32F5809-B2AE-43D7-94D0-0CA27D947B99}"/>
          </ac:picMkLst>
        </pc:picChg>
      </pc:sldChg>
      <pc:sldChg chg="modSp">
        <pc:chgData name="Kyle Tidswell-Brown" userId="3518c4a0-5c99-4880-b127-cb60ccf11a39" providerId="ADAL" clId="{F981BF6B-DC0A-4614-A951-6BC4A2B03BCA}" dt="2019-12-10T12:26:39.956" v="118" actId="20577"/>
        <pc:sldMkLst>
          <pc:docMk/>
          <pc:sldMk cId="3179454099" sldId="384"/>
        </pc:sldMkLst>
        <pc:spChg chg="mod">
          <ac:chgData name="Kyle Tidswell-Brown" userId="3518c4a0-5c99-4880-b127-cb60ccf11a39" providerId="ADAL" clId="{F981BF6B-DC0A-4614-A951-6BC4A2B03BCA}" dt="2019-12-10T12:26:39.956" v="118" actId="20577"/>
          <ac:spMkLst>
            <pc:docMk/>
            <pc:sldMk cId="3179454099" sldId="384"/>
            <ac:spMk id="12" creationId="{64B90C40-EEA0-4434-A8C1-5FE1713B2387}"/>
          </ac:spMkLst>
        </pc:spChg>
      </pc:sldChg>
      <pc:sldChg chg="addSp modSp">
        <pc:chgData name="Kyle Tidswell-Brown" userId="3518c4a0-5c99-4880-b127-cb60ccf11a39" providerId="ADAL" clId="{F981BF6B-DC0A-4614-A951-6BC4A2B03BCA}" dt="2019-12-10T13:34:01.547" v="169" actId="13926"/>
        <pc:sldMkLst>
          <pc:docMk/>
          <pc:sldMk cId="1265481595" sldId="385"/>
        </pc:sldMkLst>
        <pc:spChg chg="add mod">
          <ac:chgData name="Kyle Tidswell-Brown" userId="3518c4a0-5c99-4880-b127-cb60ccf11a39" providerId="ADAL" clId="{F981BF6B-DC0A-4614-A951-6BC4A2B03BCA}" dt="2019-12-10T13:33:58.651" v="168" actId="13926"/>
          <ac:spMkLst>
            <pc:docMk/>
            <pc:sldMk cId="1265481595" sldId="385"/>
            <ac:spMk id="2" creationId="{7B433B3C-AE87-4969-8DEB-FE14DDDBA085}"/>
          </ac:spMkLst>
        </pc:spChg>
        <pc:spChg chg="add mod">
          <ac:chgData name="Kyle Tidswell-Brown" userId="3518c4a0-5c99-4880-b127-cb60ccf11a39" providerId="ADAL" clId="{F981BF6B-DC0A-4614-A951-6BC4A2B03BCA}" dt="2019-12-10T12:27:23.471" v="123" actId="1076"/>
          <ac:spMkLst>
            <pc:docMk/>
            <pc:sldMk cId="1265481595" sldId="385"/>
            <ac:spMk id="11" creationId="{244CC018-4523-4C87-9CD1-2D4A43819EAA}"/>
          </ac:spMkLst>
        </pc:spChg>
        <pc:spChg chg="mod">
          <ac:chgData name="Kyle Tidswell-Brown" userId="3518c4a0-5c99-4880-b127-cb60ccf11a39" providerId="ADAL" clId="{F981BF6B-DC0A-4614-A951-6BC4A2B03BCA}" dt="2019-12-10T13:34:01.547" v="169" actId="13926"/>
          <ac:spMkLst>
            <pc:docMk/>
            <pc:sldMk cId="1265481595" sldId="385"/>
            <ac:spMk id="12" creationId="{64B90C40-EEA0-4434-A8C1-5FE1713B2387}"/>
          </ac:spMkLst>
        </pc:spChg>
      </pc:sldChg>
      <pc:sldChg chg="addSp modSp">
        <pc:chgData name="Kyle Tidswell-Brown" userId="3518c4a0-5c99-4880-b127-cb60ccf11a39" providerId="ADAL" clId="{F981BF6B-DC0A-4614-A951-6BC4A2B03BCA}" dt="2019-12-10T12:03:13.095" v="85" actId="1076"/>
        <pc:sldMkLst>
          <pc:docMk/>
          <pc:sldMk cId="4122636987" sldId="387"/>
        </pc:sldMkLst>
        <pc:spChg chg="add mod">
          <ac:chgData name="Kyle Tidswell-Brown" userId="3518c4a0-5c99-4880-b127-cb60ccf11a39" providerId="ADAL" clId="{F981BF6B-DC0A-4614-A951-6BC4A2B03BCA}" dt="2019-12-10T12:03:13.095" v="85" actId="1076"/>
          <ac:spMkLst>
            <pc:docMk/>
            <pc:sldMk cId="4122636987" sldId="387"/>
            <ac:spMk id="13" creationId="{05343B2A-B309-40DF-950B-03E63F231A2F}"/>
          </ac:spMkLst>
        </pc:spChg>
      </pc:sldChg>
    </pc:docChg>
  </pc:docChgLst>
  <pc:docChgLst>
    <pc:chgData name="Lisa Mason" userId="4ec5fa3b-f5d6-483f-bfe5-5d7b4524c02c" providerId="ADAL" clId="{77C74DBA-6C6D-46B7-8F75-E9467E468C26}"/>
    <pc:docChg chg="addSld modSld sldOrd">
      <pc:chgData name="Lisa Mason" userId="4ec5fa3b-f5d6-483f-bfe5-5d7b4524c02c" providerId="ADAL" clId="{77C74DBA-6C6D-46B7-8F75-E9467E468C26}" dt="2019-12-05T14:10:21.840" v="1"/>
      <pc:docMkLst>
        <pc:docMk/>
      </pc:docMkLst>
      <pc:sldChg chg="add ord">
        <pc:chgData name="Lisa Mason" userId="4ec5fa3b-f5d6-483f-bfe5-5d7b4524c02c" providerId="ADAL" clId="{77C74DBA-6C6D-46B7-8F75-E9467E468C26}" dt="2019-12-05T14:10:21.840" v="1"/>
        <pc:sldMkLst>
          <pc:docMk/>
          <pc:sldMk cId="3844832371" sldId="4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assroomsecrets.co.uk/content-domain-filter/?fwp_contentdomain=5c7a" TargetMode="External"/><Relationship Id="rId5" Type="http://schemas.openxmlformats.org/officeDocument/2006/relationships/hyperlink" Target="https://classroomsecrets.co.uk/content-domain-filter/?fwp_contentdomain=5c6b" TargetMode="External"/><Relationship Id="rId4" Type="http://schemas.openxmlformats.org/officeDocument/2006/relationships/hyperlink" Target="https://classroomsecrets.co.uk/content-domain-filter/?fwp_contentdomain=5c6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Multiply 2 Digits by 2 Digits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National Curriculum Objectives:</a:t>
            </a: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Mathematics Year 5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(5C6a)</a:t>
            </a:r>
            <a:r>
              <a:rPr lang="en-GB" sz="1200" b="1" dirty="0">
                <a:latin typeface="Century Gothic" panose="020B0502020202020204" pitchFamily="34" charset="0"/>
              </a:rPr>
              <a:t> </a:t>
            </a:r>
            <a:r>
              <a:rPr lang="en-GB" sz="1200" b="1" dirty="0">
                <a:latin typeface="Century Gothic" panose="020B0502020202020204" pitchFamily="34" charset="0"/>
                <a:hlinkClick r:id="rId4"/>
              </a:rPr>
              <a:t>Multiply and divide numbers mentally drawing upon known facts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Mathematics Year 5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(5C6b)</a:t>
            </a:r>
            <a:r>
              <a:rPr lang="en-GB" sz="1200" b="1" dirty="0">
                <a:latin typeface="Century Gothic" panose="020B0502020202020204" pitchFamily="34" charset="0"/>
              </a:rPr>
              <a:t> </a:t>
            </a:r>
            <a:r>
              <a:rPr lang="en-GB" sz="1200" b="1" dirty="0">
                <a:latin typeface="Century Gothic" panose="020B0502020202020204" pitchFamily="34" charset="0"/>
                <a:hlinkClick r:id="rId5"/>
              </a:rPr>
              <a:t>Multiply and divide whole numbers and those involving decimals by </a:t>
            </a: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GB" sz="1200" b="1" dirty="0">
                <a:latin typeface="Century Gothic" panose="020B0502020202020204" pitchFamily="34" charset="0"/>
                <a:hlinkClick r:id="rId5"/>
              </a:rPr>
              <a:t>10, 100 and 1,000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Mathematics Year 5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(5C7a)</a:t>
            </a:r>
            <a:r>
              <a:rPr lang="en-GB" sz="1200" b="1" dirty="0">
                <a:latin typeface="Century Gothic" panose="020B0502020202020204" pitchFamily="34" charset="0"/>
              </a:rPr>
              <a:t> </a:t>
            </a:r>
            <a:r>
              <a:rPr lang="en-GB" sz="1200" b="1" dirty="0">
                <a:latin typeface="Century Gothic" panose="020B0502020202020204" pitchFamily="34" charset="0"/>
                <a:hlinkClick r:id="rId6"/>
              </a:rPr>
              <a:t>Multiply numbers up to 4 digits by a one- or two-digit number using a formal written method, including long multiplication for two-digit numbers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77FDC6C-B99A-4ED8-B341-A52126824B6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63748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2AC1C51-86C9-48BC-8DEC-E7F428C19E26}"/>
              </a:ext>
            </a:extLst>
          </p:cNvPr>
          <p:cNvGrpSpPr/>
          <p:nvPr/>
        </p:nvGrpSpPr>
        <p:grpSpPr>
          <a:xfrm>
            <a:off x="5954208" y="3116385"/>
            <a:ext cx="1293945" cy="900052"/>
            <a:chOff x="1802307" y="4322610"/>
            <a:chExt cx="883780" cy="61474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9FF623-512F-4F50-822B-CD6BB16CBFE1}"/>
                </a:ext>
              </a:extLst>
            </p:cNvPr>
            <p:cNvSpPr txBox="1"/>
            <p:nvPr/>
          </p:nvSpPr>
          <p:spPr>
            <a:xfrm>
              <a:off x="1802307" y="4322610"/>
              <a:ext cx="780862" cy="283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b="1" dirty="0">
                  <a:latin typeface="Century Gothic" panose="020B0502020202020204" pitchFamily="34" charset="0"/>
                </a:rPr>
                <a:t>(7 x 38)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78C137C-21C9-489D-916F-605265A3A30F}"/>
                </a:ext>
              </a:extLst>
            </p:cNvPr>
            <p:cNvSpPr txBox="1"/>
            <p:nvPr/>
          </p:nvSpPr>
          <p:spPr>
            <a:xfrm>
              <a:off x="1802307" y="4653567"/>
              <a:ext cx="883780" cy="283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b="1" dirty="0">
                  <a:latin typeface="Century Gothic" panose="020B0502020202020204" pitchFamily="34" charset="0"/>
                </a:rPr>
                <a:t>(30 x 38)</a:t>
              </a:r>
            </a:p>
          </p:txBody>
        </p:sp>
      </p:grp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396DA26-D0E4-45AD-B997-78FB91AD5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21127"/>
              </p:ext>
            </p:extLst>
          </p:nvPr>
        </p:nvGraphicFramePr>
        <p:xfrm>
          <a:off x="3066574" y="1770241"/>
          <a:ext cx="3478704" cy="400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589D9CB-FDEB-4C66-B52A-2BEF5FF43D0A}"/>
              </a:ext>
            </a:extLst>
          </p:cNvPr>
          <p:cNvSpPr txBox="1"/>
          <p:nvPr/>
        </p:nvSpPr>
        <p:spPr>
          <a:xfrm>
            <a:off x="5081016" y="329243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7CF373-897B-4020-BB5A-32CA49AA3A83}"/>
              </a:ext>
            </a:extLst>
          </p:cNvPr>
          <p:cNvSpPr txBox="1"/>
          <p:nvPr/>
        </p:nvSpPr>
        <p:spPr>
          <a:xfrm>
            <a:off x="4397812" y="4720989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8082FE-6C0E-42CE-8F0D-126440B1FA8C}"/>
              </a:ext>
            </a:extLst>
          </p:cNvPr>
          <p:cNvSpPr txBox="1"/>
          <p:nvPr/>
        </p:nvSpPr>
        <p:spPr>
          <a:xfrm>
            <a:off x="4511973" y="3836086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905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2 digits by 2 digits using the cards below to create an even number. 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4975B24-48A9-49D0-B851-BC4351F4A2A9}"/>
              </a:ext>
            </a:extLst>
          </p:cNvPr>
          <p:cNvGrpSpPr/>
          <p:nvPr/>
        </p:nvGrpSpPr>
        <p:grpSpPr>
          <a:xfrm>
            <a:off x="2414936" y="5289563"/>
            <a:ext cx="4314127" cy="900000"/>
            <a:chOff x="685797" y="2712419"/>
            <a:chExt cx="2159734" cy="597877"/>
          </a:xfrm>
        </p:grpSpPr>
        <p:sp>
          <p:nvSpPr>
            <p:cNvPr id="9" name="Rounded Rectangle 3">
              <a:extLst>
                <a:ext uri="{FF2B5EF4-FFF2-40B4-BE49-F238E27FC236}">
                  <a16:creationId xmlns:a16="http://schemas.microsoft.com/office/drawing/2014/main" id="{4CF4592B-2277-46C9-BCB9-4FA34FFE13EE}"/>
                </a:ext>
              </a:extLst>
            </p:cNvPr>
            <p:cNvSpPr/>
            <p:nvPr/>
          </p:nvSpPr>
          <p:spPr>
            <a:xfrm>
              <a:off x="685797" y="2712419"/>
              <a:ext cx="427649" cy="597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5D8C5E99-9C51-4A4A-B13A-C0B0029A00A9}"/>
                </a:ext>
              </a:extLst>
            </p:cNvPr>
            <p:cNvSpPr/>
            <p:nvPr/>
          </p:nvSpPr>
          <p:spPr>
            <a:xfrm>
              <a:off x="1263159" y="2712419"/>
              <a:ext cx="427649" cy="597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1" name="Rounded Rectangle 5">
              <a:extLst>
                <a:ext uri="{FF2B5EF4-FFF2-40B4-BE49-F238E27FC236}">
                  <a16:creationId xmlns:a16="http://schemas.microsoft.com/office/drawing/2014/main" id="{B64C6B12-CAA7-4796-9095-A53C5370569F}"/>
                </a:ext>
              </a:extLst>
            </p:cNvPr>
            <p:cNvSpPr/>
            <p:nvPr/>
          </p:nvSpPr>
          <p:spPr>
            <a:xfrm>
              <a:off x="1840521" y="2712419"/>
              <a:ext cx="427649" cy="597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2" name="Rounded Rectangle 6">
              <a:extLst>
                <a:ext uri="{FF2B5EF4-FFF2-40B4-BE49-F238E27FC236}">
                  <a16:creationId xmlns:a16="http://schemas.microsoft.com/office/drawing/2014/main" id="{AA4D9333-A96E-456D-8C16-DD83FCB55478}"/>
                </a:ext>
              </a:extLst>
            </p:cNvPr>
            <p:cNvSpPr/>
            <p:nvPr/>
          </p:nvSpPr>
          <p:spPr>
            <a:xfrm>
              <a:off x="2417882" y="2712419"/>
              <a:ext cx="427649" cy="597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817AA2E-344D-4960-A8A7-ADCAFE53E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08712"/>
              </p:ext>
            </p:extLst>
          </p:nvPr>
        </p:nvGraphicFramePr>
        <p:xfrm>
          <a:off x="3101274" y="1604189"/>
          <a:ext cx="2898920" cy="3478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1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2 digits by 2 digits using the cards below to create an even number. 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ABE171C-FA1B-42F3-A2D8-38205D6C8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84440"/>
              </p:ext>
            </p:extLst>
          </p:nvPr>
        </p:nvGraphicFramePr>
        <p:xfrm>
          <a:off x="1063346" y="2114535"/>
          <a:ext cx="3478704" cy="400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1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147CAF5-7C00-4BFF-8C04-C1CEE136D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12892"/>
              </p:ext>
            </p:extLst>
          </p:nvPr>
        </p:nvGraphicFramePr>
        <p:xfrm>
          <a:off x="5322315" y="2131214"/>
          <a:ext cx="3478704" cy="400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3C94B11-D075-4148-9E40-012EADC29E50}"/>
              </a:ext>
            </a:extLst>
          </p:cNvPr>
          <p:cNvSpPr txBox="1"/>
          <p:nvPr/>
        </p:nvSpPr>
        <p:spPr>
          <a:xfrm>
            <a:off x="2495625" y="4229413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3D4EC7-B910-4309-BDBE-AEF56518432E}"/>
              </a:ext>
            </a:extLst>
          </p:cNvPr>
          <p:cNvSpPr txBox="1"/>
          <p:nvPr/>
        </p:nvSpPr>
        <p:spPr>
          <a:xfrm>
            <a:off x="6666554" y="5063814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CEAE28-1A4F-485C-ABCB-FA646A324ED4}"/>
              </a:ext>
            </a:extLst>
          </p:cNvPr>
          <p:cNvSpPr txBox="1"/>
          <p:nvPr/>
        </p:nvSpPr>
        <p:spPr>
          <a:xfrm>
            <a:off x="6770082" y="4229413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09020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98D973-D348-43CD-ABF4-6F8B6E0DAA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4780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0E27A55-7A95-4E22-8513-2F341A3D924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Kamren is thinking of a number...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could Kamren’s number be?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all the possibilities.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2" name="Rounded Rectangular Callout 15">
            <a:extLst>
              <a:ext uri="{FF2B5EF4-FFF2-40B4-BE49-F238E27FC236}">
                <a16:creationId xmlns:a16="http://schemas.microsoft.com/office/drawing/2014/main" id="{EF50BF6D-9E28-4B81-984E-3F8B0E41E536}"/>
              </a:ext>
            </a:extLst>
          </p:cNvPr>
          <p:cNvSpPr/>
          <p:nvPr/>
        </p:nvSpPr>
        <p:spPr>
          <a:xfrm>
            <a:off x="3748301" y="1885570"/>
            <a:ext cx="3039620" cy="1705355"/>
          </a:xfrm>
          <a:prstGeom prst="wedgeRoundRectCallout">
            <a:avLst>
              <a:gd name="adj1" fmla="val -66898"/>
              <a:gd name="adj2" fmla="val 25094"/>
              <a:gd name="adj3" fmla="val 1666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I multiply the number by 25. The answer is odd and is greater than 500 but smaller than 600.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98D973-D348-43CD-ABF4-6F8B6E0DAA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4780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0E27A55-7A95-4E22-8513-2F341A3D924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Kamren is thinking of a number...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could Kamren’s number be?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all the possibilities.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21 or 23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2" name="Rounded Rectangular Callout 15">
            <a:extLst>
              <a:ext uri="{FF2B5EF4-FFF2-40B4-BE49-F238E27FC236}">
                <a16:creationId xmlns:a16="http://schemas.microsoft.com/office/drawing/2014/main" id="{EF50BF6D-9E28-4B81-984E-3F8B0E41E536}"/>
              </a:ext>
            </a:extLst>
          </p:cNvPr>
          <p:cNvSpPr/>
          <p:nvPr/>
        </p:nvSpPr>
        <p:spPr>
          <a:xfrm>
            <a:off x="3748301" y="1885570"/>
            <a:ext cx="3039620" cy="1705355"/>
          </a:xfrm>
          <a:prstGeom prst="wedgeRoundRectCallout">
            <a:avLst>
              <a:gd name="adj1" fmla="val -66898"/>
              <a:gd name="adj2" fmla="val 25094"/>
              <a:gd name="adj3" fmla="val 1666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I multiply the number by 25. The answer is odd and is greater than 500 but smaller than 600.</a:t>
            </a:r>
          </a:p>
        </p:txBody>
      </p:sp>
    </p:spTree>
    <p:extLst>
      <p:ext uri="{BB962C8B-B14F-4D97-AF65-F5344CB8AC3E}">
        <p14:creationId xmlns:p14="http://schemas.microsoft.com/office/powerpoint/2010/main" val="1616159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BF425-D404-434E-A1A7-5F169F67D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478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4B90C40-EEA0-4434-A8C1-5FE1713B2387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Gideon solves the following multiplication.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F5145E2-AF62-46AE-978B-6C16753F5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20062"/>
              </p:ext>
            </p:extLst>
          </p:nvPr>
        </p:nvGraphicFramePr>
        <p:xfrm>
          <a:off x="3222918" y="1422602"/>
          <a:ext cx="2700920" cy="3241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1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00379C5-81A3-4F34-8748-FA84D92D022E}"/>
              </a:ext>
            </a:extLst>
          </p:cNvPr>
          <p:cNvSpPr txBox="1"/>
          <p:nvPr/>
        </p:nvSpPr>
        <p:spPr>
          <a:xfrm>
            <a:off x="5094613" y="282510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5970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BF425-D404-434E-A1A7-5F169F67D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478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4B90C40-EEA0-4434-A8C1-5FE1713B2387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Gideon solves the following multiplication.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No, Gideon is not correct because…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F5145E2-AF62-46AE-978B-6C16753F5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52337"/>
              </p:ext>
            </p:extLst>
          </p:nvPr>
        </p:nvGraphicFramePr>
        <p:xfrm>
          <a:off x="3222918" y="1422602"/>
          <a:ext cx="2700920" cy="3241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1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5D98709-2845-4924-8B68-4FF621D5C04C}"/>
              </a:ext>
            </a:extLst>
          </p:cNvPr>
          <p:cNvSpPr txBox="1"/>
          <p:nvPr/>
        </p:nvSpPr>
        <p:spPr>
          <a:xfrm>
            <a:off x="5094613" y="282510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7945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BF425-D404-434E-A1A7-5F169F67D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478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4B90C40-EEA0-4434-A8C1-5FE1713B2387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Gideon solves the following multiplication.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No, Gideon is not correct because 6 x 20 = 120 and he has recorded it as 12, forgetting to enter 0 in the ones column. The answer should be 1,150.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F5145E2-AF62-46AE-978B-6C16753F5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42872"/>
              </p:ext>
            </p:extLst>
          </p:nvPr>
        </p:nvGraphicFramePr>
        <p:xfrm>
          <a:off x="3222918" y="1422602"/>
          <a:ext cx="2700920" cy="3241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1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401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40184"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9FDE5F6-D572-4494-9382-348CF5EE76CF}"/>
              </a:ext>
            </a:extLst>
          </p:cNvPr>
          <p:cNvSpPr txBox="1"/>
          <p:nvPr/>
        </p:nvSpPr>
        <p:spPr>
          <a:xfrm>
            <a:off x="4548513" y="3354867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D005A4-365A-4834-8ADC-CB135ABC193B}"/>
              </a:ext>
            </a:extLst>
          </p:cNvPr>
          <p:cNvSpPr txBox="1"/>
          <p:nvPr/>
        </p:nvSpPr>
        <p:spPr>
          <a:xfrm>
            <a:off x="5094613" y="282510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EF6CBA-9F25-4E1C-A4D2-C16A9E93B901}"/>
              </a:ext>
            </a:extLst>
          </p:cNvPr>
          <p:cNvSpPr txBox="1"/>
          <p:nvPr/>
        </p:nvSpPr>
        <p:spPr>
          <a:xfrm>
            <a:off x="3921267" y="4153539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6548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5 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– Multiplication and Division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Multiply 2 Digits by </a:t>
            </a: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 Digits</a:t>
            </a: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2AC1106-A94B-48CA-9FA0-507E6D33C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73642"/>
              </p:ext>
            </p:extLst>
          </p:nvPr>
        </p:nvGraphicFramePr>
        <p:xfrm>
          <a:off x="1736049" y="1379681"/>
          <a:ext cx="5865398" cy="40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734">
                  <a:extLst>
                    <a:ext uri="{9D8B030D-6E8A-4147-A177-3AD203B41FA5}">
                      <a16:colId xmlns:a16="http://schemas.microsoft.com/office/drawing/2014/main" val="32225686"/>
                    </a:ext>
                  </a:extLst>
                </a:gridCol>
                <a:gridCol w="2512194">
                  <a:extLst>
                    <a:ext uri="{9D8B030D-6E8A-4147-A177-3AD203B41FA5}">
                      <a16:colId xmlns:a16="http://schemas.microsoft.com/office/drawing/2014/main" val="3109798550"/>
                    </a:ext>
                  </a:extLst>
                </a:gridCol>
                <a:gridCol w="2862470">
                  <a:extLst>
                    <a:ext uri="{9D8B030D-6E8A-4147-A177-3AD203B41FA5}">
                      <a16:colId xmlns:a16="http://schemas.microsoft.com/office/drawing/2014/main" val="3070373703"/>
                    </a:ext>
                  </a:extLst>
                </a:gridCol>
              </a:tblGrid>
              <a:tr h="473173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15908"/>
                  </a:ext>
                </a:extLst>
              </a:tr>
              <a:tr h="181273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506889"/>
                  </a:ext>
                </a:extLst>
              </a:tr>
              <a:tr h="181273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4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2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 x 32 = 1,280</a:t>
            </a:r>
          </a:p>
          <a:p>
            <a:pPr marL="88900" algn="ctr"/>
            <a:endParaRPr lang="en-US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7029B654-F987-4627-95B3-61C3B661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085167"/>
              </p:ext>
            </p:extLst>
          </p:nvPr>
        </p:nvGraphicFramePr>
        <p:xfrm>
          <a:off x="1736049" y="1379681"/>
          <a:ext cx="5865398" cy="40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734">
                  <a:extLst>
                    <a:ext uri="{9D8B030D-6E8A-4147-A177-3AD203B41FA5}">
                      <a16:colId xmlns:a16="http://schemas.microsoft.com/office/drawing/2014/main" val="32225686"/>
                    </a:ext>
                  </a:extLst>
                </a:gridCol>
                <a:gridCol w="2512194">
                  <a:extLst>
                    <a:ext uri="{9D8B030D-6E8A-4147-A177-3AD203B41FA5}">
                      <a16:colId xmlns:a16="http://schemas.microsoft.com/office/drawing/2014/main" val="3109798550"/>
                    </a:ext>
                  </a:extLst>
                </a:gridCol>
                <a:gridCol w="2862470">
                  <a:extLst>
                    <a:ext uri="{9D8B030D-6E8A-4147-A177-3AD203B41FA5}">
                      <a16:colId xmlns:a16="http://schemas.microsoft.com/office/drawing/2014/main" val="3070373703"/>
                    </a:ext>
                  </a:extLst>
                </a:gridCol>
              </a:tblGrid>
              <a:tr h="473173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15908"/>
                  </a:ext>
                </a:extLst>
              </a:tr>
              <a:tr h="181273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506889"/>
                  </a:ext>
                </a:extLst>
              </a:tr>
              <a:tr h="181273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41581"/>
                  </a:ext>
                </a:extLst>
              </a:tr>
            </a:tbl>
          </a:graphicData>
        </a:graphic>
      </p:graphicFrame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082994-2772-452B-B1E2-62D81737716A}"/>
              </a:ext>
            </a:extLst>
          </p:cNvPr>
          <p:cNvGrpSpPr/>
          <p:nvPr/>
        </p:nvGrpSpPr>
        <p:grpSpPr>
          <a:xfrm>
            <a:off x="2460474" y="4093195"/>
            <a:ext cx="2111525" cy="956544"/>
            <a:chOff x="2326713" y="2009213"/>
            <a:chExt cx="2111525" cy="95654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1E2F31B9-3A49-46D1-8F14-FDC785AB3A52}"/>
                </a:ext>
              </a:extLst>
            </p:cNvPr>
            <p:cNvSpPr/>
            <p:nvPr/>
          </p:nvSpPr>
          <p:spPr>
            <a:xfrm>
              <a:off x="2326713" y="2009213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3D2CF0A-3584-43EB-A5B3-9F4BEDDBAEFA}"/>
                </a:ext>
              </a:extLst>
            </p:cNvPr>
            <p:cNvSpPr/>
            <p:nvPr/>
          </p:nvSpPr>
          <p:spPr>
            <a:xfrm>
              <a:off x="2888363" y="2009213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D11B380-2C9B-4710-BA81-609B3B40DB2B}"/>
                </a:ext>
              </a:extLst>
            </p:cNvPr>
            <p:cNvSpPr/>
            <p:nvPr/>
          </p:nvSpPr>
          <p:spPr>
            <a:xfrm>
              <a:off x="3450013" y="2009213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FDFF73-C853-4608-8FE8-035298F0C17B}"/>
                </a:ext>
              </a:extLst>
            </p:cNvPr>
            <p:cNvSpPr/>
            <p:nvPr/>
          </p:nvSpPr>
          <p:spPr>
            <a:xfrm>
              <a:off x="4011663" y="2009213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723C67-9E84-45ED-9E60-3B2A8390E157}"/>
                </a:ext>
              </a:extLst>
            </p:cNvPr>
            <p:cNvSpPr/>
            <p:nvPr/>
          </p:nvSpPr>
          <p:spPr>
            <a:xfrm>
              <a:off x="2326713" y="2539182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4AD75F-7F05-4FB1-B044-21DAD6CF723B}"/>
                </a:ext>
              </a:extLst>
            </p:cNvPr>
            <p:cNvSpPr/>
            <p:nvPr/>
          </p:nvSpPr>
          <p:spPr>
            <a:xfrm>
              <a:off x="2888363" y="2539182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BDEFDB3-AE47-41AC-8FF2-488DB0C62A77}"/>
                </a:ext>
              </a:extLst>
            </p:cNvPr>
            <p:cNvSpPr/>
            <p:nvPr/>
          </p:nvSpPr>
          <p:spPr>
            <a:xfrm>
              <a:off x="3450013" y="2539182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49DA55F-110E-470C-9F65-8475E8645CCD}"/>
                </a:ext>
              </a:extLst>
            </p:cNvPr>
            <p:cNvSpPr/>
            <p:nvPr/>
          </p:nvSpPr>
          <p:spPr>
            <a:xfrm>
              <a:off x="4011663" y="2539182"/>
              <a:ext cx="426575" cy="426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78AA4C67-6CE4-4258-91F0-FAECB7A3A6D4}"/>
              </a:ext>
            </a:extLst>
          </p:cNvPr>
          <p:cNvSpPr/>
          <p:nvPr/>
        </p:nvSpPr>
        <p:spPr>
          <a:xfrm>
            <a:off x="2460474" y="2016657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9C8A920-4D52-4EE2-B1F3-72D7172D52BE}"/>
              </a:ext>
            </a:extLst>
          </p:cNvPr>
          <p:cNvSpPr/>
          <p:nvPr/>
        </p:nvSpPr>
        <p:spPr>
          <a:xfrm>
            <a:off x="3022124" y="2016657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40266B2-9CA2-44FD-93A9-A7003EF37FFA}"/>
              </a:ext>
            </a:extLst>
          </p:cNvPr>
          <p:cNvSpPr/>
          <p:nvPr/>
        </p:nvSpPr>
        <p:spPr>
          <a:xfrm>
            <a:off x="3583774" y="2016657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81B50FC-1A14-45BD-B226-6C9E7266FFC0}"/>
              </a:ext>
            </a:extLst>
          </p:cNvPr>
          <p:cNvSpPr/>
          <p:nvPr/>
        </p:nvSpPr>
        <p:spPr>
          <a:xfrm>
            <a:off x="4145424" y="2016657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4C8891-F089-4C1C-B715-7B7592791689}"/>
              </a:ext>
            </a:extLst>
          </p:cNvPr>
          <p:cNvSpPr/>
          <p:nvPr/>
        </p:nvSpPr>
        <p:spPr>
          <a:xfrm>
            <a:off x="2460474" y="2546626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EC996F-67EB-40D5-98C0-54DDDCF1A4CA}"/>
              </a:ext>
            </a:extLst>
          </p:cNvPr>
          <p:cNvSpPr/>
          <p:nvPr/>
        </p:nvSpPr>
        <p:spPr>
          <a:xfrm>
            <a:off x="3022124" y="2546626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F71B0A-EF72-48EC-9D34-B555372C3B60}"/>
              </a:ext>
            </a:extLst>
          </p:cNvPr>
          <p:cNvSpPr/>
          <p:nvPr/>
        </p:nvSpPr>
        <p:spPr>
          <a:xfrm>
            <a:off x="3583774" y="2546626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2DC9DBE-7598-41DE-925F-222DD08AE6C0}"/>
              </a:ext>
            </a:extLst>
          </p:cNvPr>
          <p:cNvSpPr/>
          <p:nvPr/>
        </p:nvSpPr>
        <p:spPr>
          <a:xfrm>
            <a:off x="4145424" y="2546626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3F40FA-4952-4CC2-8B90-9A03938DE878}"/>
              </a:ext>
            </a:extLst>
          </p:cNvPr>
          <p:cNvSpPr/>
          <p:nvPr/>
        </p:nvSpPr>
        <p:spPr>
          <a:xfrm>
            <a:off x="2460474" y="3071031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D1BEECE-DB9B-436A-BDED-21B402503EFA}"/>
              </a:ext>
            </a:extLst>
          </p:cNvPr>
          <p:cNvSpPr/>
          <p:nvPr/>
        </p:nvSpPr>
        <p:spPr>
          <a:xfrm>
            <a:off x="3022124" y="3071031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5DBD16F-8ED6-41DE-842E-4068F851CD8C}"/>
              </a:ext>
            </a:extLst>
          </p:cNvPr>
          <p:cNvSpPr/>
          <p:nvPr/>
        </p:nvSpPr>
        <p:spPr>
          <a:xfrm>
            <a:off x="3583774" y="3071031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FF52962-B938-4F6B-AA60-34FB4F0C2956}"/>
              </a:ext>
            </a:extLst>
          </p:cNvPr>
          <p:cNvSpPr/>
          <p:nvPr/>
        </p:nvSpPr>
        <p:spPr>
          <a:xfrm>
            <a:off x="4145424" y="3071031"/>
            <a:ext cx="426575" cy="4265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7404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 below.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77" name="Table 8">
            <a:extLst>
              <a:ext uri="{FF2B5EF4-FFF2-40B4-BE49-F238E27FC236}">
                <a16:creationId xmlns:a16="http://schemas.microsoft.com/office/drawing/2014/main" id="{53CB36E2-A6B1-4024-AFF5-CFD3871C1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76985"/>
              </p:ext>
            </p:extLst>
          </p:nvPr>
        </p:nvGraphicFramePr>
        <p:xfrm>
          <a:off x="2397811" y="1638310"/>
          <a:ext cx="4348380" cy="579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1393667921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351942082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288472516"/>
                    </a:ext>
                  </a:extLst>
                </a:gridCol>
                <a:gridCol w="115957">
                  <a:extLst>
                    <a:ext uri="{9D8B030D-6E8A-4147-A177-3AD203B41FA5}">
                      <a16:colId xmlns:a16="http://schemas.microsoft.com/office/drawing/2014/main" val="1126684863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711986047"/>
                    </a:ext>
                  </a:extLst>
                </a:gridCol>
                <a:gridCol w="173935">
                  <a:extLst>
                    <a:ext uri="{9D8B030D-6E8A-4147-A177-3AD203B41FA5}">
                      <a16:colId xmlns:a16="http://schemas.microsoft.com/office/drawing/2014/main" val="2849187189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37591397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850322683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52356799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243664"/>
                  </a:ext>
                </a:extLst>
              </a:tr>
            </a:tbl>
          </a:graphicData>
        </a:graphic>
      </p:graphicFrame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B09B7BE2-AC2C-46EE-A083-FC20370D6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5123"/>
              </p:ext>
            </p:extLst>
          </p:nvPr>
        </p:nvGraphicFramePr>
        <p:xfrm>
          <a:off x="1259151" y="2520080"/>
          <a:ext cx="2529966" cy="2951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661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69882CCB-1217-4186-9F10-E8E450E26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1637"/>
              </p:ext>
            </p:extLst>
          </p:nvPr>
        </p:nvGraphicFramePr>
        <p:xfrm>
          <a:off x="5343604" y="2520080"/>
          <a:ext cx="2529966" cy="2951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661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73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 below.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B09B7BE2-AC2C-46EE-A083-FC20370D6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65090"/>
              </p:ext>
            </p:extLst>
          </p:nvPr>
        </p:nvGraphicFramePr>
        <p:xfrm>
          <a:off x="1259151" y="2520080"/>
          <a:ext cx="2529966" cy="2951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661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69882CCB-1217-4186-9F10-E8E450E26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19181"/>
              </p:ext>
            </p:extLst>
          </p:nvPr>
        </p:nvGraphicFramePr>
        <p:xfrm>
          <a:off x="5343604" y="2520080"/>
          <a:ext cx="2529966" cy="2951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661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421661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978F2D-3A98-4ECF-A5CA-49186D487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58005"/>
              </p:ext>
            </p:extLst>
          </p:nvPr>
        </p:nvGraphicFramePr>
        <p:xfrm>
          <a:off x="2397811" y="1638310"/>
          <a:ext cx="4348380" cy="579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1393667921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351942082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288472516"/>
                    </a:ext>
                  </a:extLst>
                </a:gridCol>
                <a:gridCol w="115957">
                  <a:extLst>
                    <a:ext uri="{9D8B030D-6E8A-4147-A177-3AD203B41FA5}">
                      <a16:colId xmlns:a16="http://schemas.microsoft.com/office/drawing/2014/main" val="1126684863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711986047"/>
                    </a:ext>
                  </a:extLst>
                </a:gridCol>
                <a:gridCol w="173935">
                  <a:extLst>
                    <a:ext uri="{9D8B030D-6E8A-4147-A177-3AD203B41FA5}">
                      <a16:colId xmlns:a16="http://schemas.microsoft.com/office/drawing/2014/main" val="2849187189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37591397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850322683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52356799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2436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BDF0DD0-773E-41AD-BFBD-673D5DFDF04A}"/>
              </a:ext>
            </a:extLst>
          </p:cNvPr>
          <p:cNvSpPr txBox="1"/>
          <p:nvPr/>
        </p:nvSpPr>
        <p:spPr>
          <a:xfrm>
            <a:off x="2669251" y="3584457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8CEBFB-34B0-452F-84F0-F67A20139241}"/>
              </a:ext>
            </a:extLst>
          </p:cNvPr>
          <p:cNvSpPr txBox="1"/>
          <p:nvPr/>
        </p:nvSpPr>
        <p:spPr>
          <a:xfrm>
            <a:off x="2206880" y="4637476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07943B-EC12-4E7C-9C7F-F5470F120F9F}"/>
              </a:ext>
            </a:extLst>
          </p:cNvPr>
          <p:cNvGrpSpPr/>
          <p:nvPr/>
        </p:nvGrpSpPr>
        <p:grpSpPr>
          <a:xfrm>
            <a:off x="7441668" y="3340667"/>
            <a:ext cx="1245855" cy="941067"/>
            <a:chOff x="1802307" y="4322610"/>
            <a:chExt cx="703252" cy="53120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E218C06-B888-40FC-B773-C2BAD678195B}"/>
                </a:ext>
              </a:extLst>
            </p:cNvPr>
            <p:cNvSpPr txBox="1"/>
            <p:nvPr/>
          </p:nvSpPr>
          <p:spPr>
            <a:xfrm>
              <a:off x="1802307" y="4322610"/>
              <a:ext cx="621815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(3 x 42)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A6F1CDF-C913-4373-A5FE-EDCD3369407E}"/>
                </a:ext>
              </a:extLst>
            </p:cNvPr>
            <p:cNvSpPr txBox="1"/>
            <p:nvPr/>
          </p:nvSpPr>
          <p:spPr>
            <a:xfrm>
              <a:off x="1802307" y="4627967"/>
              <a:ext cx="703252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(10 x 42)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A24D8EA-D037-47DB-B508-204893A1612D}"/>
              </a:ext>
            </a:extLst>
          </p:cNvPr>
          <p:cNvGrpSpPr/>
          <p:nvPr/>
        </p:nvGrpSpPr>
        <p:grpSpPr>
          <a:xfrm>
            <a:off x="3358514" y="3340667"/>
            <a:ext cx="1245855" cy="941067"/>
            <a:chOff x="1802307" y="4322610"/>
            <a:chExt cx="703252" cy="53120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7CAF52C-CD56-4A1F-9573-325183F5AD67}"/>
                </a:ext>
              </a:extLst>
            </p:cNvPr>
            <p:cNvSpPr txBox="1"/>
            <p:nvPr/>
          </p:nvSpPr>
          <p:spPr>
            <a:xfrm>
              <a:off x="1802307" y="4322610"/>
              <a:ext cx="621815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(5 x 38)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211F49E-A6F5-4A7F-93C6-9F7C948B08A2}"/>
                </a:ext>
              </a:extLst>
            </p:cNvPr>
            <p:cNvSpPr txBox="1"/>
            <p:nvPr/>
          </p:nvSpPr>
          <p:spPr>
            <a:xfrm>
              <a:off x="1802307" y="4627967"/>
              <a:ext cx="703252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(10 x 38)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61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46 x 25 = 943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CCBF502-7847-43BA-ABBD-EA6E339C7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91303"/>
              </p:ext>
            </p:extLst>
          </p:nvPr>
        </p:nvGraphicFramePr>
        <p:xfrm>
          <a:off x="2832649" y="1770241"/>
          <a:ext cx="3478704" cy="400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1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93B7969-ADB6-4717-A401-9CA18CF6DDD3}"/>
              </a:ext>
            </a:extLst>
          </p:cNvPr>
          <p:cNvSpPr txBox="1"/>
          <p:nvPr/>
        </p:nvSpPr>
        <p:spPr>
          <a:xfrm>
            <a:off x="4863924" y="3303071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8DBA504-8418-48B7-8871-145AC57B81C6}"/>
              </a:ext>
            </a:extLst>
          </p:cNvPr>
          <p:cNvGrpSpPr/>
          <p:nvPr/>
        </p:nvGrpSpPr>
        <p:grpSpPr>
          <a:xfrm>
            <a:off x="5723146" y="3128239"/>
            <a:ext cx="1245855" cy="941067"/>
            <a:chOff x="1802307" y="4322610"/>
            <a:chExt cx="703252" cy="53120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A79039E-1F9E-47D6-A669-176E5CE32DD4}"/>
                </a:ext>
              </a:extLst>
            </p:cNvPr>
            <p:cNvSpPr txBox="1"/>
            <p:nvPr/>
          </p:nvSpPr>
          <p:spPr>
            <a:xfrm>
              <a:off x="1802307" y="4322610"/>
              <a:ext cx="621815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(5 x 46)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5A5E08-CC24-40A9-A222-A49E6DDAF259}"/>
                </a:ext>
              </a:extLst>
            </p:cNvPr>
            <p:cNvSpPr txBox="1"/>
            <p:nvPr/>
          </p:nvSpPr>
          <p:spPr>
            <a:xfrm>
              <a:off x="1802307" y="4627967"/>
              <a:ext cx="703252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(20 x 46)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41891B7-4A17-4F9B-A165-47E479E43041}"/>
              </a:ext>
            </a:extLst>
          </p:cNvPr>
          <p:cNvSpPr txBox="1"/>
          <p:nvPr/>
        </p:nvSpPr>
        <p:spPr>
          <a:xfrm>
            <a:off x="3604936" y="470463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1333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46 x 25 = 943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46 x 25 = 1,150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977B1B6-E706-4709-992D-D8BEFFDE5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64990"/>
              </p:ext>
            </p:extLst>
          </p:nvPr>
        </p:nvGraphicFramePr>
        <p:xfrm>
          <a:off x="2832649" y="1770241"/>
          <a:ext cx="3478704" cy="400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52CBA601-A16D-49F3-84C8-FBB6FA24A63F}"/>
              </a:ext>
            </a:extLst>
          </p:cNvPr>
          <p:cNvGrpSpPr/>
          <p:nvPr/>
        </p:nvGrpSpPr>
        <p:grpSpPr>
          <a:xfrm>
            <a:off x="5723146" y="3128239"/>
            <a:ext cx="1245855" cy="941074"/>
            <a:chOff x="1802307" y="4322610"/>
            <a:chExt cx="703252" cy="53121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E4E10B-7888-47AD-B442-6CAD4BE8C6E2}"/>
                </a:ext>
              </a:extLst>
            </p:cNvPr>
            <p:cNvSpPr txBox="1"/>
            <p:nvPr/>
          </p:nvSpPr>
          <p:spPr>
            <a:xfrm>
              <a:off x="1802307" y="4322610"/>
              <a:ext cx="621815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(5 x 46)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7853828-BF63-42EC-96B1-7EF91DFFB06E}"/>
                </a:ext>
              </a:extLst>
            </p:cNvPr>
            <p:cNvSpPr txBox="1"/>
            <p:nvPr/>
          </p:nvSpPr>
          <p:spPr>
            <a:xfrm>
              <a:off x="1802307" y="4627971"/>
              <a:ext cx="703252" cy="225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(20 x 46)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CF973FB-A76D-45D9-A437-3835CC81290D}"/>
              </a:ext>
            </a:extLst>
          </p:cNvPr>
          <p:cNvSpPr txBox="1"/>
          <p:nvPr/>
        </p:nvSpPr>
        <p:spPr>
          <a:xfrm>
            <a:off x="4862916" y="3304079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59DA33-BBCD-4336-897B-2DB9241D4F34}"/>
              </a:ext>
            </a:extLst>
          </p:cNvPr>
          <p:cNvSpPr txBox="1"/>
          <p:nvPr/>
        </p:nvSpPr>
        <p:spPr>
          <a:xfrm>
            <a:off x="4305463" y="387861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C98139-DEEC-480C-9564-D8E98530912F}"/>
              </a:ext>
            </a:extLst>
          </p:cNvPr>
          <p:cNvSpPr txBox="1"/>
          <p:nvPr/>
        </p:nvSpPr>
        <p:spPr>
          <a:xfrm>
            <a:off x="3604936" y="4704638"/>
            <a:ext cx="429380" cy="38167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263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2AC1C51-86C9-48BC-8DEC-E7F428C19E26}"/>
              </a:ext>
            </a:extLst>
          </p:cNvPr>
          <p:cNvGrpSpPr/>
          <p:nvPr/>
        </p:nvGrpSpPr>
        <p:grpSpPr>
          <a:xfrm>
            <a:off x="5954208" y="3116385"/>
            <a:ext cx="1293945" cy="900052"/>
            <a:chOff x="1802307" y="4322610"/>
            <a:chExt cx="883780" cy="61474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9FF623-512F-4F50-822B-CD6BB16CBFE1}"/>
                </a:ext>
              </a:extLst>
            </p:cNvPr>
            <p:cNvSpPr txBox="1"/>
            <p:nvPr/>
          </p:nvSpPr>
          <p:spPr>
            <a:xfrm>
              <a:off x="1802307" y="4322610"/>
              <a:ext cx="780862" cy="283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b="1" dirty="0">
                  <a:latin typeface="Century Gothic" panose="020B0502020202020204" pitchFamily="34" charset="0"/>
                </a:rPr>
                <a:t>(7 x 38)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78C137C-21C9-489D-916F-605265A3A30F}"/>
                </a:ext>
              </a:extLst>
            </p:cNvPr>
            <p:cNvSpPr txBox="1"/>
            <p:nvPr/>
          </p:nvSpPr>
          <p:spPr>
            <a:xfrm>
              <a:off x="1802307" y="4653567"/>
              <a:ext cx="883780" cy="283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100" b="1" dirty="0">
                  <a:latin typeface="Century Gothic" panose="020B0502020202020204" pitchFamily="34" charset="0"/>
                </a:rPr>
                <a:t>(30 x 38)</a:t>
              </a:r>
            </a:p>
          </p:txBody>
        </p:sp>
      </p:grp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396DA26-D0E4-45AD-B997-78FB91AD5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41283"/>
              </p:ext>
            </p:extLst>
          </p:nvPr>
        </p:nvGraphicFramePr>
        <p:xfrm>
          <a:off x="3066574" y="1770241"/>
          <a:ext cx="3478704" cy="400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3445209635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855432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4360540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1539448882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780338946"/>
                    </a:ext>
                  </a:extLst>
                </a:gridCol>
                <a:gridCol w="579784">
                  <a:extLst>
                    <a:ext uri="{9D8B030D-6E8A-4147-A177-3AD203B41FA5}">
                      <a16:colId xmlns:a16="http://schemas.microsoft.com/office/drawing/2014/main" val="2824496776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6858051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463373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796636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963375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68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5817576"/>
                  </a:ext>
                </a:extLst>
              </a:tr>
              <a:tr h="527076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898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2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terms/"/>
    <ds:schemaRef ds:uri="5c7a0828-c5e4-45f8-a074-18a8fdc88ec6"/>
    <ds:schemaRef ds:uri="http://purl.org/dc/dcmitype/"/>
    <ds:schemaRef ds:uri="86144f90-c7b6-48d0-aae5-f5e9e48cc3df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FD9CB8-F66F-4213-A089-3FF585DCBD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2240</TotalTime>
  <Words>762</Words>
  <Application>Microsoft Office PowerPoint</Application>
  <PresentationFormat>On-screen Show (4:3)</PresentationFormat>
  <Paragraphs>483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R. Pettit (BPS)</cp:lastModifiedBy>
  <cp:revision>50</cp:revision>
  <dcterms:created xsi:type="dcterms:W3CDTF">2018-03-17T10:08:43Z</dcterms:created>
  <dcterms:modified xsi:type="dcterms:W3CDTF">2020-06-09T09:24:31Z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