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3ACA06-6D35-4982-98FD-1274E9A9F5C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AC2vzAA5N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tzrA2VfV7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828800"/>
          </a:xfrm>
        </p:spPr>
        <p:txBody>
          <a:bodyPr/>
          <a:lstStyle/>
          <a:p>
            <a:r>
              <a:rPr lang="en-GB" dirty="0" smtClean="0"/>
              <a:t>VE Day.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8280920" cy="2952328"/>
          </a:xfrm>
        </p:spPr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www.youtube.com/watch?v=6AC2vzAA5N8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4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www.youtube.com/watch?v=gtzrA2VfV7E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Postcard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Write </a:t>
            </a:r>
            <a:r>
              <a:rPr lang="en-GB" dirty="0" smtClean="0"/>
              <a:t>a ‘Postcard from the Past’ </a:t>
            </a:r>
          </a:p>
          <a:p>
            <a:r>
              <a:rPr lang="en-GB" dirty="0" smtClean="0"/>
              <a:t>Imagine you were at the first VE day and heard the news that the war had ended. </a:t>
            </a:r>
          </a:p>
          <a:p>
            <a:r>
              <a:rPr lang="en-GB" dirty="0" smtClean="0"/>
              <a:t>What might you tell your family about what you heard? What you did? What you ate?</a:t>
            </a:r>
          </a:p>
          <a:p>
            <a:r>
              <a:rPr lang="en-GB" dirty="0" smtClean="0"/>
              <a:t>Draw a picture on the reverse showing what happened.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8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180728"/>
          </a:xfrm>
        </p:spPr>
        <p:txBody>
          <a:bodyPr/>
          <a:lstStyle/>
          <a:p>
            <a:r>
              <a:rPr lang="en-GB" dirty="0" smtClean="0"/>
              <a:t>VE Day.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88640" y="1808820"/>
            <a:ext cx="8280920" cy="2952328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does ‘VE’ stand for? </a:t>
            </a:r>
          </a:p>
          <a:p>
            <a:endParaRPr lang="en-GB" dirty="0"/>
          </a:p>
          <a:p>
            <a:r>
              <a:rPr lang="en-GB" dirty="0" smtClean="0"/>
              <a:t>What does it celebrate?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2" y="3429000"/>
            <a:ext cx="3810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3456384"/>
          </a:xfrm>
        </p:spPr>
        <p:txBody>
          <a:bodyPr/>
          <a:lstStyle/>
          <a:p>
            <a:r>
              <a:rPr lang="en-GB" dirty="0" smtClean="0"/>
              <a:t>On May 8</a:t>
            </a:r>
            <a:r>
              <a:rPr lang="en-GB" baseline="30000" dirty="0" smtClean="0"/>
              <a:t>th</a:t>
            </a:r>
            <a:r>
              <a:rPr lang="en-GB" dirty="0" smtClean="0"/>
              <a:t> in the year that WWII ended the Germans surrendered to the Allies. </a:t>
            </a:r>
          </a:p>
          <a:p>
            <a:r>
              <a:rPr lang="en-GB" dirty="0" smtClean="0"/>
              <a:t>They agreed that they had lost the war and that the fighting should stop. </a:t>
            </a:r>
          </a:p>
          <a:p>
            <a:r>
              <a:rPr lang="en-GB" dirty="0" smtClean="0"/>
              <a:t>Millions of people had died in WWII so everyone was really happy that the fighting was over.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1824"/>
            <a:ext cx="5665192" cy="353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people found out about it because the church bells started ringing. </a:t>
            </a:r>
          </a:p>
          <a:p>
            <a:r>
              <a:rPr lang="en-GB" dirty="0" smtClean="0"/>
              <a:t>Why would church bells spread the news?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3140968"/>
            <a:ext cx="585216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709160"/>
          </a:xfrm>
        </p:spPr>
        <p:txBody>
          <a:bodyPr/>
          <a:lstStyle/>
          <a:p>
            <a:r>
              <a:rPr lang="en-GB" dirty="0" smtClean="0"/>
              <a:t>Lots of people came out onto the street dressed in red, white and blue. –Why these colours? </a:t>
            </a:r>
          </a:p>
          <a:p>
            <a:r>
              <a:rPr lang="en-GB" dirty="0" smtClean="0"/>
              <a:t>They held parties in the street to celebrate with everyone that the war was over.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724" y="2780928"/>
            <a:ext cx="407175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of rationing there wasn’t lots of food for sale so everyone coming to the party had to bring something.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988720"/>
            <a:ext cx="5150324" cy="38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4709160"/>
          </a:xfrm>
        </p:spPr>
        <p:txBody>
          <a:bodyPr/>
          <a:lstStyle/>
          <a:p>
            <a:r>
              <a:rPr lang="en-GB" dirty="0" smtClean="0"/>
              <a:t>The King and Queen waved to everyone from the balcony of Buckingham palace. </a:t>
            </a:r>
          </a:p>
          <a:p>
            <a:r>
              <a:rPr lang="en-GB" dirty="0" smtClean="0"/>
              <a:t>Our current Queen and her sister went out and joined the party in the street! No-one knew who they were!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89" b="10218"/>
          <a:stretch/>
        </p:blipFill>
        <p:spPr>
          <a:xfrm>
            <a:off x="2043440" y="3212976"/>
            <a:ext cx="5080000" cy="306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709160"/>
          </a:xfrm>
        </p:spPr>
        <p:txBody>
          <a:bodyPr/>
          <a:lstStyle/>
          <a:p>
            <a:r>
              <a:rPr lang="en-GB" dirty="0" smtClean="0"/>
              <a:t>Winston Churchill went on the radio and told everyone about Germany surrendering. At the end of his speech he said </a:t>
            </a:r>
          </a:p>
          <a:p>
            <a:endParaRPr lang="en-GB" dirty="0"/>
          </a:p>
          <a:p>
            <a:pPr marL="137160" indent="0">
              <a:buNone/>
            </a:pPr>
            <a:r>
              <a:rPr lang="en-GB" dirty="0"/>
              <a:t>“This is your victory… Advance Britannia”.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55621"/>
            <a:ext cx="5688632" cy="416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3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Everyone stayed up and there were bonfires and fireworks to celebrate.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Lots of the pubs completely ran out of alcohol!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02" y="3645024"/>
            <a:ext cx="2440558" cy="292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299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 Antiqua</vt:lpstr>
      <vt:lpstr>Lucida Sans</vt:lpstr>
      <vt:lpstr>Wingdings</vt:lpstr>
      <vt:lpstr>Wingdings 2</vt:lpstr>
      <vt:lpstr>Wingdings 3</vt:lpstr>
      <vt:lpstr>Apex</vt:lpstr>
      <vt:lpstr>VE Day.</vt:lpstr>
      <vt:lpstr>VE Day.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Postcard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 Day.</dc:title>
  <dc:creator>siddlel</dc:creator>
  <cp:lastModifiedBy>R. Pettit (BPS)</cp:lastModifiedBy>
  <cp:revision>6</cp:revision>
  <dcterms:created xsi:type="dcterms:W3CDTF">2013-05-07T07:12:40Z</dcterms:created>
  <dcterms:modified xsi:type="dcterms:W3CDTF">2020-04-29T14:35:38Z</dcterms:modified>
</cp:coreProperties>
</file>