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01" r:id="rId6"/>
    <p:sldId id="363" r:id="rId7"/>
    <p:sldId id="364" r:id="rId8"/>
    <p:sldId id="360" r:id="rId9"/>
    <p:sldId id="412" r:id="rId10"/>
    <p:sldId id="367" r:id="rId11"/>
    <p:sldId id="413" r:id="rId12"/>
    <p:sldId id="421" r:id="rId13"/>
    <p:sldId id="422" r:id="rId14"/>
    <p:sldId id="415" r:id="rId15"/>
    <p:sldId id="416" r:id="rId16"/>
    <p:sldId id="372" r:id="rId17"/>
    <p:sldId id="418" r:id="rId18"/>
    <p:sldId id="423" r:id="rId19"/>
    <p:sldId id="424" r:id="rId20"/>
    <p:sldId id="42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3EBE3-E31B-4D5B-8740-52906E877ABA}" v="170" dt="2019-12-17T16:20:47.429"/>
    <p1510:client id="{8E52BB33-0348-4D2B-956D-76EFE2ADD59F}" v="162" dt="2019-12-16T22:24:16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àn Stebbings" userId="e14ea2a2-07d0-4302-97b9-16dc822a37cc" providerId="ADAL" clId="{05B773BA-B1DC-49F4-8D94-F3C1FF362977}"/>
  </pc:docChgLst>
  <pc:docChgLst>
    <pc:chgData name="Lisa Mason" userId="4ec5fa3b-f5d6-483f-bfe5-5d7b4524c02c" providerId="ADAL" clId="{8E52BB33-0348-4D2B-956D-76EFE2ADD59F}"/>
    <pc:docChg chg="undo custSel addSld delSld modSld sldOrd">
      <pc:chgData name="Lisa Mason" userId="4ec5fa3b-f5d6-483f-bfe5-5d7b4524c02c" providerId="ADAL" clId="{8E52BB33-0348-4D2B-956D-76EFE2ADD59F}" dt="2019-12-16T22:27:58.584" v="2125" actId="122"/>
      <pc:docMkLst>
        <pc:docMk/>
      </pc:docMkLst>
      <pc:sldChg chg="delSp modSp del">
        <pc:chgData name="Lisa Mason" userId="4ec5fa3b-f5d6-483f-bfe5-5d7b4524c02c" providerId="ADAL" clId="{8E52BB33-0348-4D2B-956D-76EFE2ADD59F}" dt="2019-12-16T09:20:25.335" v="1445" actId="47"/>
        <pc:sldMkLst>
          <pc:docMk/>
          <pc:sldMk cId="636014570" sldId="314"/>
        </pc:sldMkLst>
        <pc:spChg chg="mod">
          <ac:chgData name="Lisa Mason" userId="4ec5fa3b-f5d6-483f-bfe5-5d7b4524c02c" providerId="ADAL" clId="{8E52BB33-0348-4D2B-956D-76EFE2ADD59F}" dt="2019-12-16T09:20:16.122" v="1443" actId="20577"/>
          <ac:spMkLst>
            <pc:docMk/>
            <pc:sldMk cId="636014570" sldId="314"/>
            <ac:spMk id="15" creationId="{9B05BFA1-C811-458B-B42E-A5B438BBEE81}"/>
          </ac:spMkLst>
        </pc:spChg>
        <pc:spChg chg="del">
          <ac:chgData name="Lisa Mason" userId="4ec5fa3b-f5d6-483f-bfe5-5d7b4524c02c" providerId="ADAL" clId="{8E52BB33-0348-4D2B-956D-76EFE2ADD59F}" dt="2019-12-16T09:20:18.882" v="1444" actId="478"/>
          <ac:spMkLst>
            <pc:docMk/>
            <pc:sldMk cId="636014570" sldId="314"/>
            <ac:spMk id="16" creationId="{E061DB8A-AFD8-4AB5-80BC-CBF78381FC24}"/>
          </ac:spMkLst>
        </pc:spChg>
        <pc:spChg chg="del">
          <ac:chgData name="Lisa Mason" userId="4ec5fa3b-f5d6-483f-bfe5-5d7b4524c02c" providerId="ADAL" clId="{8E52BB33-0348-4D2B-956D-76EFE2ADD59F}" dt="2019-12-16T09:20:18.882" v="1444" actId="478"/>
          <ac:spMkLst>
            <pc:docMk/>
            <pc:sldMk cId="636014570" sldId="314"/>
            <ac:spMk id="17" creationId="{6379F8D2-919E-442A-87EE-6AF9EE4B98C4}"/>
          </ac:spMkLst>
        </pc:spChg>
        <pc:spChg chg="del">
          <ac:chgData name="Lisa Mason" userId="4ec5fa3b-f5d6-483f-bfe5-5d7b4524c02c" providerId="ADAL" clId="{8E52BB33-0348-4D2B-956D-76EFE2ADD59F}" dt="2019-12-16T09:20:18.882" v="1444" actId="478"/>
          <ac:spMkLst>
            <pc:docMk/>
            <pc:sldMk cId="636014570" sldId="314"/>
            <ac:spMk id="20" creationId="{B1B0A750-1221-4A74-804B-1DD44A9DF5F6}"/>
          </ac:spMkLst>
        </pc:spChg>
        <pc:spChg chg="del">
          <ac:chgData name="Lisa Mason" userId="4ec5fa3b-f5d6-483f-bfe5-5d7b4524c02c" providerId="ADAL" clId="{8E52BB33-0348-4D2B-956D-76EFE2ADD59F}" dt="2019-12-16T09:20:18.882" v="1444" actId="478"/>
          <ac:spMkLst>
            <pc:docMk/>
            <pc:sldMk cId="636014570" sldId="314"/>
            <ac:spMk id="21" creationId="{1BAC6B43-6DFF-4CC1-AB8D-5CA10BC08D64}"/>
          </ac:spMkLst>
        </pc:spChg>
      </pc:sldChg>
      <pc:sldChg chg="del">
        <pc:chgData name="Lisa Mason" userId="4ec5fa3b-f5d6-483f-bfe5-5d7b4524c02c" providerId="ADAL" clId="{8E52BB33-0348-4D2B-956D-76EFE2ADD59F}" dt="2019-12-16T09:14:34.998" v="1286" actId="47"/>
        <pc:sldMkLst>
          <pc:docMk/>
          <pc:sldMk cId="1071900124" sldId="355"/>
        </pc:sldMkLst>
      </pc:sldChg>
      <pc:sldChg chg="addSp delSp modSp">
        <pc:chgData name="Lisa Mason" userId="4ec5fa3b-f5d6-483f-bfe5-5d7b4524c02c" providerId="ADAL" clId="{8E52BB33-0348-4D2B-956D-76EFE2ADD59F}" dt="2019-12-16T08:28:28.206" v="719" actId="403"/>
        <pc:sldMkLst>
          <pc:docMk/>
          <pc:sldMk cId="36917022" sldId="360"/>
        </pc:sldMkLst>
        <pc:spChg chg="add del mod">
          <ac:chgData name="Lisa Mason" userId="4ec5fa3b-f5d6-483f-bfe5-5d7b4524c02c" providerId="ADAL" clId="{8E52BB33-0348-4D2B-956D-76EFE2ADD59F}" dt="2019-12-12T23:04:59.828" v="173" actId="478"/>
          <ac:spMkLst>
            <pc:docMk/>
            <pc:sldMk cId="36917022" sldId="360"/>
            <ac:spMk id="2" creationId="{181F5AE5-07E7-47C7-9AA0-40D054401F84}"/>
          </ac:spMkLst>
        </pc:spChg>
        <pc:spChg chg="add del mod">
          <ac:chgData name="Lisa Mason" userId="4ec5fa3b-f5d6-483f-bfe5-5d7b4524c02c" providerId="ADAL" clId="{8E52BB33-0348-4D2B-956D-76EFE2ADD59F}" dt="2019-12-12T23:04:59.828" v="173" actId="478"/>
          <ac:spMkLst>
            <pc:docMk/>
            <pc:sldMk cId="36917022" sldId="360"/>
            <ac:spMk id="11" creationId="{6C305D1F-DC41-4406-878D-697D07010214}"/>
          </ac:spMkLst>
        </pc:spChg>
        <pc:spChg chg="add del mod">
          <ac:chgData name="Lisa Mason" userId="4ec5fa3b-f5d6-483f-bfe5-5d7b4524c02c" providerId="ADAL" clId="{8E52BB33-0348-4D2B-956D-76EFE2ADD59F}" dt="2019-12-12T23:04:59.828" v="173" actId="478"/>
          <ac:spMkLst>
            <pc:docMk/>
            <pc:sldMk cId="36917022" sldId="360"/>
            <ac:spMk id="12" creationId="{D7540E14-8095-40CA-957C-2F9FEE578122}"/>
          </ac:spMkLst>
        </pc:spChg>
        <pc:spChg chg="add del mod">
          <ac:chgData name="Lisa Mason" userId="4ec5fa3b-f5d6-483f-bfe5-5d7b4524c02c" providerId="ADAL" clId="{8E52BB33-0348-4D2B-956D-76EFE2ADD59F}" dt="2019-12-12T23:05:02.672" v="174" actId="478"/>
          <ac:spMkLst>
            <pc:docMk/>
            <pc:sldMk cId="36917022" sldId="360"/>
            <ac:spMk id="13" creationId="{EA3B30F0-2E53-4BDF-A778-35E3A961BB4B}"/>
          </ac:spMkLst>
        </pc:spChg>
        <pc:spChg chg="mod">
          <ac:chgData name="Lisa Mason" userId="4ec5fa3b-f5d6-483f-bfe5-5d7b4524c02c" providerId="ADAL" clId="{8E52BB33-0348-4D2B-956D-76EFE2ADD59F}" dt="2019-12-12T23:01:33.692" v="86" actId="20577"/>
          <ac:spMkLst>
            <pc:docMk/>
            <pc:sldMk cId="36917022" sldId="360"/>
            <ac:spMk id="19" creationId="{5252A847-DE45-4FA3-A1F8-EEBEB845FF8E}"/>
          </ac:spMkLst>
        </pc:spChg>
        <pc:graphicFrameChg chg="del">
          <ac:chgData name="Lisa Mason" userId="4ec5fa3b-f5d6-483f-bfe5-5d7b4524c02c" providerId="ADAL" clId="{8E52BB33-0348-4D2B-956D-76EFE2ADD59F}" dt="2019-12-12T22:59:31.267" v="2" actId="478"/>
          <ac:graphicFrameMkLst>
            <pc:docMk/>
            <pc:sldMk cId="36917022" sldId="360"/>
            <ac:graphicFrameMk id="6" creationId="{C3E6FB64-E007-4B45-B21B-912E1F233C77}"/>
          </ac:graphicFrameMkLst>
        </pc:graphicFrameChg>
        <pc:graphicFrameChg chg="modGraphic">
          <ac:chgData name="Lisa Mason" userId="4ec5fa3b-f5d6-483f-bfe5-5d7b4524c02c" providerId="ADAL" clId="{8E52BB33-0348-4D2B-956D-76EFE2ADD59F}" dt="2019-12-12T23:05:07.267" v="180" actId="20577"/>
          <ac:graphicFrameMkLst>
            <pc:docMk/>
            <pc:sldMk cId="36917022" sldId="360"/>
            <ac:graphicFrameMk id="9" creationId="{60B1C392-5776-4537-8297-C121CB88B6B2}"/>
          </ac:graphicFrameMkLst>
        </pc:graphicFrameChg>
        <pc:graphicFrameChg chg="add mod modGraphic">
          <ac:chgData name="Lisa Mason" userId="4ec5fa3b-f5d6-483f-bfe5-5d7b4524c02c" providerId="ADAL" clId="{8E52BB33-0348-4D2B-956D-76EFE2ADD59F}" dt="2019-12-16T08:28:28.206" v="719" actId="403"/>
          <ac:graphicFrameMkLst>
            <pc:docMk/>
            <pc:sldMk cId="36917022" sldId="360"/>
            <ac:graphicFrameMk id="10" creationId="{11E72D3E-7BB1-4084-8EED-504F9439A339}"/>
          </ac:graphicFrameMkLst>
        </pc:graphicFrameChg>
      </pc:sldChg>
      <pc:sldChg chg="del">
        <pc:chgData name="Lisa Mason" userId="4ec5fa3b-f5d6-483f-bfe5-5d7b4524c02c" providerId="ADAL" clId="{8E52BB33-0348-4D2B-956D-76EFE2ADD59F}" dt="2019-12-16T08:39:06.982" v="904" actId="47"/>
        <pc:sldMkLst>
          <pc:docMk/>
          <pc:sldMk cId="4069542038" sldId="365"/>
        </pc:sldMkLst>
      </pc:sldChg>
      <pc:sldChg chg="addSp delSp modSp">
        <pc:chgData name="Lisa Mason" userId="4ec5fa3b-f5d6-483f-bfe5-5d7b4524c02c" providerId="ADAL" clId="{8E52BB33-0348-4D2B-956D-76EFE2ADD59F}" dt="2019-12-16T08:38:48.965" v="903" actId="478"/>
        <pc:sldMkLst>
          <pc:docMk/>
          <pc:sldMk cId="595232964" sldId="366"/>
        </pc:sldMkLst>
        <pc:spChg chg="add del mod">
          <ac:chgData name="Lisa Mason" userId="4ec5fa3b-f5d6-483f-bfe5-5d7b4524c02c" providerId="ADAL" clId="{8E52BB33-0348-4D2B-956D-76EFE2ADD59F}" dt="2019-12-16T08:38:40.016" v="900" actId="478"/>
          <ac:spMkLst>
            <pc:docMk/>
            <pc:sldMk cId="595232964" sldId="366"/>
            <ac:spMk id="4" creationId="{5ADD6911-F21A-49B6-AEC5-5AE2DFD7CE07}"/>
          </ac:spMkLst>
        </pc:spChg>
        <pc:spChg chg="add del mod">
          <ac:chgData name="Lisa Mason" userId="4ec5fa3b-f5d6-483f-bfe5-5d7b4524c02c" providerId="ADAL" clId="{8E52BB33-0348-4D2B-956D-76EFE2ADD59F}" dt="2019-12-16T08:38:40.016" v="900" actId="478"/>
          <ac:spMkLst>
            <pc:docMk/>
            <pc:sldMk cId="595232964" sldId="366"/>
            <ac:spMk id="11" creationId="{CE4C6B50-EC5F-459B-94A0-009EFE4AC708}"/>
          </ac:spMkLst>
        </pc:spChg>
        <pc:spChg chg="add del mod">
          <ac:chgData name="Lisa Mason" userId="4ec5fa3b-f5d6-483f-bfe5-5d7b4524c02c" providerId="ADAL" clId="{8E52BB33-0348-4D2B-956D-76EFE2ADD59F}" dt="2019-12-16T08:38:40.016" v="900" actId="478"/>
          <ac:spMkLst>
            <pc:docMk/>
            <pc:sldMk cId="595232964" sldId="366"/>
            <ac:spMk id="14" creationId="{8AABBCCD-87A0-4034-B6F8-C9604FF528FA}"/>
          </ac:spMkLst>
        </pc:spChg>
        <pc:spChg chg="add">
          <ac:chgData name="Lisa Mason" userId="4ec5fa3b-f5d6-483f-bfe5-5d7b4524c02c" providerId="ADAL" clId="{8E52BB33-0348-4D2B-956D-76EFE2ADD59F}" dt="2019-12-16T08:38:40.739" v="901"/>
          <ac:spMkLst>
            <pc:docMk/>
            <pc:sldMk cId="595232964" sldId="366"/>
            <ac:spMk id="16" creationId="{76BCA700-23D4-4095-8C63-B2DA06F55BBB}"/>
          </ac:spMkLst>
        </pc:spChg>
        <pc:spChg chg="mod">
          <ac:chgData name="Lisa Mason" userId="4ec5fa3b-f5d6-483f-bfe5-5d7b4524c02c" providerId="ADAL" clId="{8E52BB33-0348-4D2B-956D-76EFE2ADD59F}" dt="2019-12-16T08:25:27.012" v="635" actId="207"/>
          <ac:spMkLst>
            <pc:docMk/>
            <pc:sldMk cId="595232964" sldId="366"/>
            <ac:spMk id="19" creationId="{5252A847-DE45-4FA3-A1F8-EEBEB845FF8E}"/>
          </ac:spMkLst>
        </pc:spChg>
        <pc:spChg chg="add">
          <ac:chgData name="Lisa Mason" userId="4ec5fa3b-f5d6-483f-bfe5-5d7b4524c02c" providerId="ADAL" clId="{8E52BB33-0348-4D2B-956D-76EFE2ADD59F}" dt="2019-12-16T08:38:40.739" v="901"/>
          <ac:spMkLst>
            <pc:docMk/>
            <pc:sldMk cId="595232964" sldId="366"/>
            <ac:spMk id="21" creationId="{F224A727-102A-4349-93F5-8AB7A5EDB035}"/>
          </ac:spMkLst>
        </pc:spChg>
        <pc:spChg chg="add">
          <ac:chgData name="Lisa Mason" userId="4ec5fa3b-f5d6-483f-bfe5-5d7b4524c02c" providerId="ADAL" clId="{8E52BB33-0348-4D2B-956D-76EFE2ADD59F}" dt="2019-12-16T08:38:40.739" v="901"/>
          <ac:spMkLst>
            <pc:docMk/>
            <pc:sldMk cId="595232964" sldId="366"/>
            <ac:spMk id="22" creationId="{93849240-5550-45D0-BDE2-7F81C806EA04}"/>
          </ac:spMkLst>
        </pc:spChg>
        <pc:spChg chg="add del">
          <ac:chgData name="Lisa Mason" userId="4ec5fa3b-f5d6-483f-bfe5-5d7b4524c02c" providerId="ADAL" clId="{8E52BB33-0348-4D2B-956D-76EFE2ADD59F}" dt="2019-12-16T08:38:48.965" v="903" actId="478"/>
          <ac:spMkLst>
            <pc:docMk/>
            <pc:sldMk cId="595232964" sldId="366"/>
            <ac:spMk id="23" creationId="{D035849D-ADB6-4A5D-9ACB-121918E50A75}"/>
          </ac:spMkLst>
        </pc:spChg>
        <pc:spChg chg="add del">
          <ac:chgData name="Lisa Mason" userId="4ec5fa3b-f5d6-483f-bfe5-5d7b4524c02c" providerId="ADAL" clId="{8E52BB33-0348-4D2B-956D-76EFE2ADD59F}" dt="2019-12-16T08:38:48.965" v="903" actId="478"/>
          <ac:spMkLst>
            <pc:docMk/>
            <pc:sldMk cId="595232964" sldId="366"/>
            <ac:spMk id="24" creationId="{38440636-415C-493E-9FB4-2DF0BA7DE777}"/>
          </ac:spMkLst>
        </pc:spChg>
        <pc:spChg chg="add del">
          <ac:chgData name="Lisa Mason" userId="4ec5fa3b-f5d6-483f-bfe5-5d7b4524c02c" providerId="ADAL" clId="{8E52BB33-0348-4D2B-956D-76EFE2ADD59F}" dt="2019-12-16T08:38:48.965" v="903" actId="478"/>
          <ac:spMkLst>
            <pc:docMk/>
            <pc:sldMk cId="595232964" sldId="366"/>
            <ac:spMk id="25" creationId="{B1917BE6-352D-4F5C-93D9-98EB869DA8C8}"/>
          </ac:spMkLst>
        </pc:spChg>
        <pc:spChg chg="add del">
          <ac:chgData name="Lisa Mason" userId="4ec5fa3b-f5d6-483f-bfe5-5d7b4524c02c" providerId="ADAL" clId="{8E52BB33-0348-4D2B-956D-76EFE2ADD59F}" dt="2019-12-16T08:38:48.965" v="903" actId="478"/>
          <ac:spMkLst>
            <pc:docMk/>
            <pc:sldMk cId="595232964" sldId="366"/>
            <ac:spMk id="26" creationId="{28B77580-13AB-424A-891C-CD8D6F3254B8}"/>
          </ac:spMkLst>
        </pc:spChg>
        <pc:spChg chg="add del">
          <ac:chgData name="Lisa Mason" userId="4ec5fa3b-f5d6-483f-bfe5-5d7b4524c02c" providerId="ADAL" clId="{8E52BB33-0348-4D2B-956D-76EFE2ADD59F}" dt="2019-12-16T08:38:48.965" v="903" actId="478"/>
          <ac:spMkLst>
            <pc:docMk/>
            <pc:sldMk cId="595232964" sldId="366"/>
            <ac:spMk id="27" creationId="{14AD5EA4-8EDC-406C-9E4C-3E25A5162266}"/>
          </ac:spMkLst>
        </pc:spChg>
        <pc:spChg chg="add del">
          <ac:chgData name="Lisa Mason" userId="4ec5fa3b-f5d6-483f-bfe5-5d7b4524c02c" providerId="ADAL" clId="{8E52BB33-0348-4D2B-956D-76EFE2ADD59F}" dt="2019-12-16T08:38:48.965" v="903" actId="478"/>
          <ac:spMkLst>
            <pc:docMk/>
            <pc:sldMk cId="595232964" sldId="366"/>
            <ac:spMk id="28" creationId="{851CD206-688F-483E-A5F3-77564A50D498}"/>
          </ac:spMkLst>
        </pc:spChg>
        <pc:graphicFrameChg chg="del">
          <ac:chgData name="Lisa Mason" userId="4ec5fa3b-f5d6-483f-bfe5-5d7b4524c02c" providerId="ADAL" clId="{8E52BB33-0348-4D2B-956D-76EFE2ADD59F}" dt="2019-12-16T08:10:26.323" v="470" actId="478"/>
          <ac:graphicFrameMkLst>
            <pc:docMk/>
            <pc:sldMk cId="595232964" sldId="366"/>
            <ac:graphicFrameMk id="6" creationId="{B276E981-4AF3-4691-A793-6D7F2FDA0CBD}"/>
          </ac:graphicFrameMkLst>
        </pc:graphicFrameChg>
        <pc:graphicFrameChg chg="del">
          <ac:chgData name="Lisa Mason" userId="4ec5fa3b-f5d6-483f-bfe5-5d7b4524c02c" providerId="ADAL" clId="{8E52BB33-0348-4D2B-956D-76EFE2ADD59F}" dt="2019-12-16T08:10:28.163" v="471" actId="478"/>
          <ac:graphicFrameMkLst>
            <pc:docMk/>
            <pc:sldMk cId="595232964" sldId="366"/>
            <ac:graphicFrameMk id="9" creationId="{7E603D93-8508-47A6-B7B4-C42FD3CA014C}"/>
          </ac:graphicFrameMkLst>
        </pc:graphicFrameChg>
        <pc:graphicFrameChg chg="add del mod modGraphic">
          <ac:chgData name="Lisa Mason" userId="4ec5fa3b-f5d6-483f-bfe5-5d7b4524c02c" providerId="ADAL" clId="{8E52BB33-0348-4D2B-956D-76EFE2ADD59F}" dt="2019-12-16T08:38:40.016" v="900" actId="478"/>
          <ac:graphicFrameMkLst>
            <pc:docMk/>
            <pc:sldMk cId="595232964" sldId="366"/>
            <ac:graphicFrameMk id="12" creationId="{5EF47ACF-05B6-49A8-BD2D-119FB9B37EF4}"/>
          </ac:graphicFrameMkLst>
        </pc:graphicFrameChg>
        <pc:graphicFrameChg chg="add modGraphic">
          <ac:chgData name="Lisa Mason" userId="4ec5fa3b-f5d6-483f-bfe5-5d7b4524c02c" providerId="ADAL" clId="{8E52BB33-0348-4D2B-956D-76EFE2ADD59F}" dt="2019-12-16T08:38:45.357" v="902" actId="6549"/>
          <ac:graphicFrameMkLst>
            <pc:docMk/>
            <pc:sldMk cId="595232964" sldId="366"/>
            <ac:graphicFrameMk id="20" creationId="{7D739A71-F5C0-44CA-96E6-37EA40D893DA}"/>
          </ac:graphicFrameMkLst>
        </pc:graphicFrameChg>
        <pc:picChg chg="add del mod modCrop">
          <ac:chgData name="Lisa Mason" userId="4ec5fa3b-f5d6-483f-bfe5-5d7b4524c02c" providerId="ADAL" clId="{8E52BB33-0348-4D2B-956D-76EFE2ADD59F}" dt="2019-12-16T08:38:40.016" v="900" actId="478"/>
          <ac:picMkLst>
            <pc:docMk/>
            <pc:sldMk cId="595232964" sldId="366"/>
            <ac:picMk id="3" creationId="{41971394-FC94-4A5A-8734-8A8A24BA4060}"/>
          </ac:picMkLst>
        </pc:picChg>
        <pc:picChg chg="add del mod">
          <ac:chgData name="Lisa Mason" userId="4ec5fa3b-f5d6-483f-bfe5-5d7b4524c02c" providerId="ADAL" clId="{8E52BB33-0348-4D2B-956D-76EFE2ADD59F}" dt="2019-12-16T08:38:40.016" v="900" actId="478"/>
          <ac:picMkLst>
            <pc:docMk/>
            <pc:sldMk cId="595232964" sldId="366"/>
            <ac:picMk id="10" creationId="{8CCB8B2B-DD0D-49C6-AEB0-55D26A95FD28}"/>
          </ac:picMkLst>
        </pc:picChg>
        <pc:picChg chg="add">
          <ac:chgData name="Lisa Mason" userId="4ec5fa3b-f5d6-483f-bfe5-5d7b4524c02c" providerId="ADAL" clId="{8E52BB33-0348-4D2B-956D-76EFE2ADD59F}" dt="2019-12-16T08:38:40.739" v="901"/>
          <ac:picMkLst>
            <pc:docMk/>
            <pc:sldMk cId="595232964" sldId="366"/>
            <ac:picMk id="15" creationId="{FED31803-F601-4D63-AD90-116B2C738202}"/>
          </ac:picMkLst>
        </pc:picChg>
        <pc:picChg chg="add">
          <ac:chgData name="Lisa Mason" userId="4ec5fa3b-f5d6-483f-bfe5-5d7b4524c02c" providerId="ADAL" clId="{8E52BB33-0348-4D2B-956D-76EFE2ADD59F}" dt="2019-12-16T08:38:40.739" v="901"/>
          <ac:picMkLst>
            <pc:docMk/>
            <pc:sldMk cId="595232964" sldId="366"/>
            <ac:picMk id="17" creationId="{976056C3-571C-4F74-AFEC-BD43B74D7369}"/>
          </ac:picMkLst>
        </pc:picChg>
      </pc:sldChg>
      <pc:sldChg chg="addSp delSp modSp">
        <pc:chgData name="Lisa Mason" userId="4ec5fa3b-f5d6-483f-bfe5-5d7b4524c02c" providerId="ADAL" clId="{8E52BB33-0348-4D2B-956D-76EFE2ADD59F}" dt="2019-12-16T09:17:32.263" v="1396" actId="478"/>
        <pc:sldMkLst>
          <pc:docMk/>
          <pc:sldMk cId="1943249545" sldId="367"/>
        </pc:sldMkLst>
        <pc:spChg chg="mod">
          <ac:chgData name="Lisa Mason" userId="4ec5fa3b-f5d6-483f-bfe5-5d7b4524c02c" providerId="ADAL" clId="{8E52BB33-0348-4D2B-956D-76EFE2ADD59F}" dt="2019-12-16T07:54:27.522" v="287" actId="120"/>
          <ac:spMkLst>
            <pc:docMk/>
            <pc:sldMk cId="1943249545" sldId="367"/>
            <ac:spMk id="19" creationId="{5252A847-DE45-4FA3-A1F8-EEBEB845FF8E}"/>
          </ac:spMkLst>
        </pc:spChg>
        <pc:graphicFrameChg chg="add del mod modGraphic">
          <ac:chgData name="Lisa Mason" userId="4ec5fa3b-f5d6-483f-bfe5-5d7b4524c02c" providerId="ADAL" clId="{8E52BB33-0348-4D2B-956D-76EFE2ADD59F}" dt="2019-12-16T09:17:32.263" v="1396" actId="478"/>
          <ac:graphicFrameMkLst>
            <pc:docMk/>
            <pc:sldMk cId="1943249545" sldId="367"/>
            <ac:graphicFrameMk id="2" creationId="{44097BB4-9D9D-4E6B-BE6E-81F9F0AB1955}"/>
          </ac:graphicFrameMkLst>
        </pc:graphicFrameChg>
        <pc:graphicFrameChg chg="del">
          <ac:chgData name="Lisa Mason" userId="4ec5fa3b-f5d6-483f-bfe5-5d7b4524c02c" providerId="ADAL" clId="{8E52BB33-0348-4D2B-956D-76EFE2ADD59F}" dt="2019-12-16T07:53:28.295" v="187" actId="478"/>
          <ac:graphicFrameMkLst>
            <pc:docMk/>
            <pc:sldMk cId="1943249545" sldId="367"/>
            <ac:graphicFrameMk id="6" creationId="{EB841D36-1F80-4CD4-BDC6-67A9008A975C}"/>
          </ac:graphicFrameMkLst>
        </pc:graphicFrameChg>
        <pc:graphicFrameChg chg="add del mod modGraphic">
          <ac:chgData name="Lisa Mason" userId="4ec5fa3b-f5d6-483f-bfe5-5d7b4524c02c" providerId="ADAL" clId="{8E52BB33-0348-4D2B-956D-76EFE2ADD59F}" dt="2019-12-16T09:17:32.263" v="1396" actId="478"/>
          <ac:graphicFrameMkLst>
            <pc:docMk/>
            <pc:sldMk cId="1943249545" sldId="367"/>
            <ac:graphicFrameMk id="9" creationId="{C5B8995E-F9FF-4528-8D74-60EEE8632E90}"/>
          </ac:graphicFrameMkLst>
        </pc:graphicFrameChg>
        <pc:graphicFrameChg chg="add del mod modGraphic">
          <ac:chgData name="Lisa Mason" userId="4ec5fa3b-f5d6-483f-bfe5-5d7b4524c02c" providerId="ADAL" clId="{8E52BB33-0348-4D2B-956D-76EFE2ADD59F}" dt="2019-12-16T09:17:32.263" v="1396" actId="478"/>
          <ac:graphicFrameMkLst>
            <pc:docMk/>
            <pc:sldMk cId="1943249545" sldId="367"/>
            <ac:graphicFrameMk id="10" creationId="{9919C6A6-9F0C-4EC1-98C2-02EC01E521F9}"/>
          </ac:graphicFrameMkLst>
        </pc:graphicFrameChg>
      </pc:sldChg>
      <pc:sldChg chg="del">
        <pc:chgData name="Lisa Mason" userId="4ec5fa3b-f5d6-483f-bfe5-5d7b4524c02c" providerId="ADAL" clId="{8E52BB33-0348-4D2B-956D-76EFE2ADD59F}" dt="2019-12-16T07:54:36.981" v="288" actId="47"/>
        <pc:sldMkLst>
          <pc:docMk/>
          <pc:sldMk cId="1169536579" sldId="369"/>
        </pc:sldMkLst>
      </pc:sldChg>
      <pc:sldChg chg="del">
        <pc:chgData name="Lisa Mason" userId="4ec5fa3b-f5d6-483f-bfe5-5d7b4524c02c" providerId="ADAL" clId="{8E52BB33-0348-4D2B-956D-76EFE2ADD59F}" dt="2019-12-16T08:30:34.873" v="732" actId="47"/>
        <pc:sldMkLst>
          <pc:docMk/>
          <pc:sldMk cId="2866519871" sldId="370"/>
        </pc:sldMkLst>
      </pc:sldChg>
      <pc:sldChg chg="del">
        <pc:chgData name="Lisa Mason" userId="4ec5fa3b-f5d6-483f-bfe5-5d7b4524c02c" providerId="ADAL" clId="{8E52BB33-0348-4D2B-956D-76EFE2ADD59F}" dt="2019-12-16T08:39:40.305" v="905" actId="47"/>
        <pc:sldMkLst>
          <pc:docMk/>
          <pc:sldMk cId="3015341486" sldId="371"/>
        </pc:sldMkLst>
      </pc:sldChg>
      <pc:sldChg chg="addSp delSp modSp">
        <pc:chgData name="Lisa Mason" userId="4ec5fa3b-f5d6-483f-bfe5-5d7b4524c02c" providerId="ADAL" clId="{8E52BB33-0348-4D2B-956D-76EFE2ADD59F}" dt="2019-12-16T22:27:54.311" v="2124" actId="122"/>
        <pc:sldMkLst>
          <pc:docMk/>
          <pc:sldMk cId="1111757154" sldId="372"/>
        </pc:sldMkLst>
        <pc:spChg chg="add mod">
          <ac:chgData name="Lisa Mason" userId="4ec5fa3b-f5d6-483f-bfe5-5d7b4524c02c" providerId="ADAL" clId="{8E52BB33-0348-4D2B-956D-76EFE2ADD59F}" dt="2019-12-16T09:19:02.247" v="1433" actId="408"/>
          <ac:spMkLst>
            <pc:docMk/>
            <pc:sldMk cId="1111757154" sldId="372"/>
            <ac:spMk id="2" creationId="{9AFD4C6A-953C-47B1-96D1-2658FC348B08}"/>
          </ac:spMkLst>
        </pc:spChg>
        <pc:spChg chg="add mod">
          <ac:chgData name="Lisa Mason" userId="4ec5fa3b-f5d6-483f-bfe5-5d7b4524c02c" providerId="ADAL" clId="{8E52BB33-0348-4D2B-956D-76EFE2ADD59F}" dt="2019-12-16T09:19:02.247" v="1433" actId="408"/>
          <ac:spMkLst>
            <pc:docMk/>
            <pc:sldMk cId="1111757154" sldId="372"/>
            <ac:spMk id="12" creationId="{73406F9D-FCB2-45D3-B4A4-2105A0A1FBBD}"/>
          </ac:spMkLst>
        </pc:spChg>
        <pc:spChg chg="add mod">
          <ac:chgData name="Lisa Mason" userId="4ec5fa3b-f5d6-483f-bfe5-5d7b4524c02c" providerId="ADAL" clId="{8E52BB33-0348-4D2B-956D-76EFE2ADD59F}" dt="2019-12-16T09:19:02.247" v="1433" actId="408"/>
          <ac:spMkLst>
            <pc:docMk/>
            <pc:sldMk cId="1111757154" sldId="372"/>
            <ac:spMk id="13" creationId="{6B91DDC7-9541-48EE-B858-58E9D2CF8561}"/>
          </ac:spMkLst>
        </pc:spChg>
        <pc:spChg chg="add mod">
          <ac:chgData name="Lisa Mason" userId="4ec5fa3b-f5d6-483f-bfe5-5d7b4524c02c" providerId="ADAL" clId="{8E52BB33-0348-4D2B-956D-76EFE2ADD59F}" dt="2019-12-16T09:19:21.006" v="1439" actId="1035"/>
          <ac:spMkLst>
            <pc:docMk/>
            <pc:sldMk cId="1111757154" sldId="372"/>
            <ac:spMk id="14" creationId="{FF3E144F-E4BA-4091-96EC-BEDC2183409E}"/>
          </ac:spMkLst>
        </pc:spChg>
        <pc:spChg chg="add mod">
          <ac:chgData name="Lisa Mason" userId="4ec5fa3b-f5d6-483f-bfe5-5d7b4524c02c" providerId="ADAL" clId="{8E52BB33-0348-4D2B-956D-76EFE2ADD59F}" dt="2019-12-16T09:19:21.006" v="1439" actId="1035"/>
          <ac:spMkLst>
            <pc:docMk/>
            <pc:sldMk cId="1111757154" sldId="372"/>
            <ac:spMk id="15" creationId="{FF747488-01DD-4551-A1DA-FD699B2136AF}"/>
          </ac:spMkLst>
        </pc:spChg>
        <pc:spChg chg="mod">
          <ac:chgData name="Lisa Mason" userId="4ec5fa3b-f5d6-483f-bfe5-5d7b4524c02c" providerId="ADAL" clId="{8E52BB33-0348-4D2B-956D-76EFE2ADD59F}" dt="2019-12-16T22:27:54.311" v="2124" actId="122"/>
          <ac:spMkLst>
            <pc:docMk/>
            <pc:sldMk cId="1111757154" sldId="372"/>
            <ac:spMk id="19" creationId="{5252A847-DE45-4FA3-A1F8-EEBEB845FF8E}"/>
          </ac:spMkLst>
        </pc:spChg>
        <pc:graphicFrameChg chg="del">
          <ac:chgData name="Lisa Mason" userId="4ec5fa3b-f5d6-483f-bfe5-5d7b4524c02c" providerId="ADAL" clId="{8E52BB33-0348-4D2B-956D-76EFE2ADD59F}" dt="2019-12-16T09:16:52.891" v="1393" actId="478"/>
          <ac:graphicFrameMkLst>
            <pc:docMk/>
            <pc:sldMk cId="1111757154" sldId="372"/>
            <ac:graphicFrameMk id="6" creationId="{E5D92054-0529-4E18-B70A-6915703E0FCD}"/>
          </ac:graphicFrameMkLst>
        </pc:graphicFrameChg>
        <pc:graphicFrameChg chg="add mod modGraphic">
          <ac:chgData name="Lisa Mason" userId="4ec5fa3b-f5d6-483f-bfe5-5d7b4524c02c" providerId="ADAL" clId="{8E52BB33-0348-4D2B-956D-76EFE2ADD59F}" dt="2019-12-16T09:18:01.970" v="1406" actId="20577"/>
          <ac:graphicFrameMkLst>
            <pc:docMk/>
            <pc:sldMk cId="1111757154" sldId="372"/>
            <ac:graphicFrameMk id="9" creationId="{C9FBB105-07D1-49B3-A736-8B335BC7258E}"/>
          </ac:graphicFrameMkLst>
        </pc:graphicFrameChg>
        <pc:graphicFrameChg chg="add mod modGraphic">
          <ac:chgData name="Lisa Mason" userId="4ec5fa3b-f5d6-483f-bfe5-5d7b4524c02c" providerId="ADAL" clId="{8E52BB33-0348-4D2B-956D-76EFE2ADD59F}" dt="2019-12-16T09:17:52.440" v="1400" actId="6549"/>
          <ac:graphicFrameMkLst>
            <pc:docMk/>
            <pc:sldMk cId="1111757154" sldId="372"/>
            <ac:graphicFrameMk id="10" creationId="{F2FC46FA-71CF-477D-9A9C-1524AF418318}"/>
          </ac:graphicFrameMkLst>
        </pc:graphicFrameChg>
        <pc:graphicFrameChg chg="add mod">
          <ac:chgData name="Lisa Mason" userId="4ec5fa3b-f5d6-483f-bfe5-5d7b4524c02c" providerId="ADAL" clId="{8E52BB33-0348-4D2B-956D-76EFE2ADD59F}" dt="2019-12-16T09:17:48.345" v="1399" actId="1076"/>
          <ac:graphicFrameMkLst>
            <pc:docMk/>
            <pc:sldMk cId="1111757154" sldId="372"/>
            <ac:graphicFrameMk id="11" creationId="{2D808599-ED0D-418D-AE26-20250373B082}"/>
          </ac:graphicFrameMkLst>
        </pc:graphicFrameChg>
      </pc:sldChg>
      <pc:sldChg chg="del">
        <pc:chgData name="Lisa Mason" userId="4ec5fa3b-f5d6-483f-bfe5-5d7b4524c02c" providerId="ADAL" clId="{8E52BB33-0348-4D2B-956D-76EFE2ADD59F}" dt="2019-12-16T09:14:36.280" v="1287" actId="47"/>
        <pc:sldMkLst>
          <pc:docMk/>
          <pc:sldMk cId="1829440035" sldId="373"/>
        </pc:sldMkLst>
      </pc:sldChg>
      <pc:sldChg chg="del">
        <pc:chgData name="Lisa Mason" userId="4ec5fa3b-f5d6-483f-bfe5-5d7b4524c02c" providerId="ADAL" clId="{8E52BB33-0348-4D2B-956D-76EFE2ADD59F}" dt="2019-12-16T09:14:37.637" v="1288" actId="47"/>
        <pc:sldMkLst>
          <pc:docMk/>
          <pc:sldMk cId="2439667611" sldId="374"/>
        </pc:sldMkLst>
      </pc:sldChg>
      <pc:sldChg chg="del">
        <pc:chgData name="Lisa Mason" userId="4ec5fa3b-f5d6-483f-bfe5-5d7b4524c02c" providerId="ADAL" clId="{8E52BB33-0348-4D2B-956D-76EFE2ADD59F}" dt="2019-12-16T09:19:57.262" v="1442" actId="47"/>
        <pc:sldMkLst>
          <pc:docMk/>
          <pc:sldMk cId="2914815752" sldId="375"/>
        </pc:sldMkLst>
      </pc:sldChg>
      <pc:sldChg chg="del">
        <pc:chgData name="Lisa Mason" userId="4ec5fa3b-f5d6-483f-bfe5-5d7b4524c02c" providerId="ADAL" clId="{8E52BB33-0348-4D2B-956D-76EFE2ADD59F}" dt="2019-12-16T09:20:26.413" v="1446" actId="47"/>
        <pc:sldMkLst>
          <pc:docMk/>
          <pc:sldMk cId="2511125630" sldId="378"/>
        </pc:sldMkLst>
      </pc:sldChg>
      <pc:sldChg chg="del">
        <pc:chgData name="Lisa Mason" userId="4ec5fa3b-f5d6-483f-bfe5-5d7b4524c02c" providerId="ADAL" clId="{8E52BB33-0348-4D2B-956D-76EFE2ADD59F}" dt="2019-12-16T09:20:27.198" v="1447" actId="47"/>
        <pc:sldMkLst>
          <pc:docMk/>
          <pc:sldMk cId="3109231858" sldId="379"/>
        </pc:sldMkLst>
      </pc:sldChg>
      <pc:sldChg chg="addSp delSp modSp add ord">
        <pc:chgData name="Lisa Mason" userId="4ec5fa3b-f5d6-483f-bfe5-5d7b4524c02c" providerId="ADAL" clId="{8E52BB33-0348-4D2B-956D-76EFE2ADD59F}" dt="2019-12-16T07:52:06.319" v="186" actId="20577"/>
        <pc:sldMkLst>
          <pc:docMk/>
          <pc:sldMk cId="3844832371" sldId="411"/>
        </pc:sldMkLst>
        <pc:spChg chg="add del">
          <ac:chgData name="Lisa Mason" userId="4ec5fa3b-f5d6-483f-bfe5-5d7b4524c02c" providerId="ADAL" clId="{8E52BB33-0348-4D2B-956D-76EFE2ADD59F}" dt="2019-12-16T07:51:52.226" v="182"/>
          <ac:spMkLst>
            <pc:docMk/>
            <pc:sldMk cId="3844832371" sldId="411"/>
            <ac:spMk id="9" creationId="{04A4AF00-21B0-41CB-9A86-CEB204B0D003}"/>
          </ac:spMkLst>
        </pc:spChg>
        <pc:spChg chg="add mod">
          <ac:chgData name="Lisa Mason" userId="4ec5fa3b-f5d6-483f-bfe5-5d7b4524c02c" providerId="ADAL" clId="{8E52BB33-0348-4D2B-956D-76EFE2ADD59F}" dt="2019-12-16T07:52:06.319" v="186" actId="20577"/>
          <ac:spMkLst>
            <pc:docMk/>
            <pc:sldMk cId="3844832371" sldId="411"/>
            <ac:spMk id="11" creationId="{4DF1098B-6361-4835-8DE8-86CE0D376CCC}"/>
          </ac:spMkLst>
        </pc:spChg>
        <pc:grpChg chg="del">
          <ac:chgData name="Lisa Mason" userId="4ec5fa3b-f5d6-483f-bfe5-5d7b4524c02c" providerId="ADAL" clId="{8E52BB33-0348-4D2B-956D-76EFE2ADD59F}" dt="2019-12-16T07:51:58.605" v="183" actId="478"/>
          <ac:grpSpMkLst>
            <pc:docMk/>
            <pc:sldMk cId="3844832371" sldId="411"/>
            <ac:grpSpMk id="16" creationId="{B31300A9-E3C5-4701-8EF1-45ED088A04DD}"/>
          </ac:grpSpMkLst>
        </pc:grpChg>
        <pc:picChg chg="add del">
          <ac:chgData name="Lisa Mason" userId="4ec5fa3b-f5d6-483f-bfe5-5d7b4524c02c" providerId="ADAL" clId="{8E52BB33-0348-4D2B-956D-76EFE2ADD59F}" dt="2019-12-16T07:51:52.226" v="182"/>
          <ac:picMkLst>
            <pc:docMk/>
            <pc:sldMk cId="3844832371" sldId="411"/>
            <ac:picMk id="8" creationId="{A47D6A21-BA68-4E5A-AFF6-CBE3AEF79C15}"/>
          </ac:picMkLst>
        </pc:picChg>
        <pc:picChg chg="add">
          <ac:chgData name="Lisa Mason" userId="4ec5fa3b-f5d6-483f-bfe5-5d7b4524c02c" providerId="ADAL" clId="{8E52BB33-0348-4D2B-956D-76EFE2ADD59F}" dt="2019-12-16T07:51:58.879" v="184"/>
          <ac:picMkLst>
            <pc:docMk/>
            <pc:sldMk cId="3844832371" sldId="411"/>
            <ac:picMk id="10" creationId="{EDAD4CD7-EEBD-467D-B83F-FC6DD8BFD79B}"/>
          </ac:picMkLst>
        </pc:picChg>
      </pc:sldChg>
      <pc:sldChg chg="modSp add">
        <pc:chgData name="Lisa Mason" userId="4ec5fa3b-f5d6-483f-bfe5-5d7b4524c02c" providerId="ADAL" clId="{8E52BB33-0348-4D2B-956D-76EFE2ADD59F}" dt="2019-12-16T08:28:16.466" v="717" actId="403"/>
        <pc:sldMkLst>
          <pc:docMk/>
          <pc:sldMk cId="680752752" sldId="412"/>
        </pc:sldMkLst>
        <pc:graphicFrameChg chg="modGraphic">
          <ac:chgData name="Lisa Mason" userId="4ec5fa3b-f5d6-483f-bfe5-5d7b4524c02c" providerId="ADAL" clId="{8E52BB33-0348-4D2B-956D-76EFE2ADD59F}" dt="2019-12-16T08:28:16.466" v="717" actId="403"/>
          <ac:graphicFrameMkLst>
            <pc:docMk/>
            <pc:sldMk cId="680752752" sldId="412"/>
            <ac:graphicFrameMk id="10" creationId="{11E72D3E-7BB1-4084-8EED-504F9439A339}"/>
          </ac:graphicFrameMkLst>
        </pc:graphicFrameChg>
      </pc:sldChg>
      <pc:sldChg chg="addSp modSp add">
        <pc:chgData name="Lisa Mason" userId="4ec5fa3b-f5d6-483f-bfe5-5d7b4524c02c" providerId="ADAL" clId="{8E52BB33-0348-4D2B-956D-76EFE2ADD59F}" dt="2019-12-16T08:28:01.946" v="711" actId="403"/>
        <pc:sldMkLst>
          <pc:docMk/>
          <pc:sldMk cId="1275462948" sldId="413"/>
        </pc:sldMkLst>
        <pc:spChg chg="add mod">
          <ac:chgData name="Lisa Mason" userId="4ec5fa3b-f5d6-483f-bfe5-5d7b4524c02c" providerId="ADAL" clId="{8E52BB33-0348-4D2B-956D-76EFE2ADD59F}" dt="2019-12-16T07:59:56.337" v="336" actId="1037"/>
          <ac:spMkLst>
            <pc:docMk/>
            <pc:sldMk cId="1275462948" sldId="413"/>
            <ac:spMk id="2" creationId="{34D0F6E4-6822-4D0F-90DB-FE89E6CEC832}"/>
          </ac:spMkLst>
        </pc:spChg>
        <pc:spChg chg="add mod">
          <ac:chgData name="Lisa Mason" userId="4ec5fa3b-f5d6-483f-bfe5-5d7b4524c02c" providerId="ADAL" clId="{8E52BB33-0348-4D2B-956D-76EFE2ADD59F}" dt="2019-12-16T08:00:48.372" v="345" actId="20577"/>
          <ac:spMkLst>
            <pc:docMk/>
            <pc:sldMk cId="1275462948" sldId="413"/>
            <ac:spMk id="11" creationId="{4F6643E7-0201-49BB-B9AC-59CF61343744}"/>
          </ac:spMkLst>
        </pc:spChg>
        <pc:spChg chg="add mod">
          <ac:chgData name="Lisa Mason" userId="4ec5fa3b-f5d6-483f-bfe5-5d7b4524c02c" providerId="ADAL" clId="{8E52BB33-0348-4D2B-956D-76EFE2ADD59F}" dt="2019-12-16T08:01:50.737" v="351" actId="1076"/>
          <ac:spMkLst>
            <pc:docMk/>
            <pc:sldMk cId="1275462948" sldId="413"/>
            <ac:spMk id="12" creationId="{C7A48224-EB63-432C-8DC1-0D4F0B7DC5EC}"/>
          </ac:spMkLst>
        </pc:spChg>
        <pc:spChg chg="add mod">
          <ac:chgData name="Lisa Mason" userId="4ec5fa3b-f5d6-483f-bfe5-5d7b4524c02c" providerId="ADAL" clId="{8E52BB33-0348-4D2B-956D-76EFE2ADD59F}" dt="2019-12-16T08:04:32.909" v="370" actId="1076"/>
          <ac:spMkLst>
            <pc:docMk/>
            <pc:sldMk cId="1275462948" sldId="413"/>
            <ac:spMk id="13" creationId="{0DB1607D-7CEF-419D-8B70-F136A9E795AD}"/>
          </ac:spMkLst>
        </pc:spChg>
        <pc:spChg chg="add mod">
          <ac:chgData name="Lisa Mason" userId="4ec5fa3b-f5d6-483f-bfe5-5d7b4524c02c" providerId="ADAL" clId="{8E52BB33-0348-4D2B-956D-76EFE2ADD59F}" dt="2019-12-16T08:04:45.378" v="373" actId="1076"/>
          <ac:spMkLst>
            <pc:docMk/>
            <pc:sldMk cId="1275462948" sldId="413"/>
            <ac:spMk id="14" creationId="{8107AA97-A9A0-4D1E-ADF0-C3A12E70C8A3}"/>
          </ac:spMkLst>
        </pc:spChg>
        <pc:spChg chg="mod">
          <ac:chgData name="Lisa Mason" userId="4ec5fa3b-f5d6-483f-bfe5-5d7b4524c02c" providerId="ADAL" clId="{8E52BB33-0348-4D2B-956D-76EFE2ADD59F}" dt="2019-12-16T08:08:54.675" v="469" actId="207"/>
          <ac:spMkLst>
            <pc:docMk/>
            <pc:sldMk cId="1275462948" sldId="413"/>
            <ac:spMk id="19" creationId="{5252A847-DE45-4FA3-A1F8-EEBEB845FF8E}"/>
          </ac:spMkLst>
        </pc:spChg>
        <pc:graphicFrameChg chg="modGraphic">
          <ac:chgData name="Lisa Mason" userId="4ec5fa3b-f5d6-483f-bfe5-5d7b4524c02c" providerId="ADAL" clId="{8E52BB33-0348-4D2B-956D-76EFE2ADD59F}" dt="2019-12-16T08:28:01.946" v="711" actId="403"/>
          <ac:graphicFrameMkLst>
            <pc:docMk/>
            <pc:sldMk cId="1275462948" sldId="413"/>
            <ac:graphicFrameMk id="9" creationId="{C5B8995E-F9FF-4528-8D74-60EEE8632E90}"/>
          </ac:graphicFrameMkLst>
        </pc:graphicFrameChg>
        <pc:graphicFrameChg chg="modGraphic">
          <ac:chgData name="Lisa Mason" userId="4ec5fa3b-f5d6-483f-bfe5-5d7b4524c02c" providerId="ADAL" clId="{8E52BB33-0348-4D2B-956D-76EFE2ADD59F}" dt="2019-12-16T08:27:58.088" v="709" actId="403"/>
          <ac:graphicFrameMkLst>
            <pc:docMk/>
            <pc:sldMk cId="1275462948" sldId="413"/>
            <ac:graphicFrameMk id="10" creationId="{9919C6A6-9F0C-4EC1-98C2-02EC01E521F9}"/>
          </ac:graphicFrameMkLst>
        </pc:graphicFrameChg>
        <pc:graphicFrameChg chg="add">
          <ac:chgData name="Lisa Mason" userId="4ec5fa3b-f5d6-483f-bfe5-5d7b4524c02c" providerId="ADAL" clId="{8E52BB33-0348-4D2B-956D-76EFE2ADD59F}" dt="2019-12-16T08:07:57.158" v="419"/>
          <ac:graphicFrameMkLst>
            <pc:docMk/>
            <pc:sldMk cId="1275462948" sldId="413"/>
            <ac:graphicFrameMk id="15" creationId="{64EF2910-1FFF-452C-B3CC-C23866CD26B9}"/>
          </ac:graphicFrameMkLst>
        </pc:graphicFrameChg>
      </pc:sldChg>
      <pc:sldChg chg="addSp modSp add">
        <pc:chgData name="Lisa Mason" userId="4ec5fa3b-f5d6-483f-bfe5-5d7b4524c02c" providerId="ADAL" clId="{8E52BB33-0348-4D2B-956D-76EFE2ADD59F}" dt="2019-12-16T08:38:20.673" v="899" actId="1035"/>
        <pc:sldMkLst>
          <pc:docMk/>
          <pc:sldMk cId="3521892777" sldId="414"/>
        </pc:sldMkLst>
        <pc:spChg chg="mod">
          <ac:chgData name="Lisa Mason" userId="4ec5fa3b-f5d6-483f-bfe5-5d7b4524c02c" providerId="ADAL" clId="{8E52BB33-0348-4D2B-956D-76EFE2ADD59F}" dt="2019-12-16T08:38:20.673" v="899" actId="1035"/>
          <ac:spMkLst>
            <pc:docMk/>
            <pc:sldMk cId="3521892777" sldId="414"/>
            <ac:spMk id="4" creationId="{5ADD6911-F21A-49B6-AEC5-5AE2DFD7CE07}"/>
          </ac:spMkLst>
        </pc:spChg>
        <pc:spChg chg="mod">
          <ac:chgData name="Lisa Mason" userId="4ec5fa3b-f5d6-483f-bfe5-5d7b4524c02c" providerId="ADAL" clId="{8E52BB33-0348-4D2B-956D-76EFE2ADD59F}" dt="2019-12-16T08:38:15.556" v="889" actId="1035"/>
          <ac:spMkLst>
            <pc:docMk/>
            <pc:sldMk cId="3521892777" sldId="414"/>
            <ac:spMk id="11" creationId="{CE4C6B50-EC5F-459B-94A0-009EFE4AC708}"/>
          </ac:spMkLst>
        </pc:spChg>
        <pc:spChg chg="add mod">
          <ac:chgData name="Lisa Mason" userId="4ec5fa3b-f5d6-483f-bfe5-5d7b4524c02c" providerId="ADAL" clId="{8E52BB33-0348-4D2B-956D-76EFE2ADD59F}" dt="2019-12-16T08:38:20.673" v="899" actId="1035"/>
          <ac:spMkLst>
            <pc:docMk/>
            <pc:sldMk cId="3521892777" sldId="414"/>
            <ac:spMk id="13" creationId="{D9EEE318-29E6-4A51-B779-472A2A5FC21C}"/>
          </ac:spMkLst>
        </pc:spChg>
        <pc:spChg chg="mod">
          <ac:chgData name="Lisa Mason" userId="4ec5fa3b-f5d6-483f-bfe5-5d7b4524c02c" providerId="ADAL" clId="{8E52BB33-0348-4D2B-956D-76EFE2ADD59F}" dt="2019-12-16T08:38:20.673" v="899" actId="1035"/>
          <ac:spMkLst>
            <pc:docMk/>
            <pc:sldMk cId="3521892777" sldId="414"/>
            <ac:spMk id="14" creationId="{8AABBCCD-87A0-4034-B6F8-C9604FF528FA}"/>
          </ac:spMkLst>
        </pc:spChg>
        <pc:spChg chg="add mod">
          <ac:chgData name="Lisa Mason" userId="4ec5fa3b-f5d6-483f-bfe5-5d7b4524c02c" providerId="ADAL" clId="{8E52BB33-0348-4D2B-956D-76EFE2ADD59F}" dt="2019-12-16T08:38:20.673" v="899" actId="1035"/>
          <ac:spMkLst>
            <pc:docMk/>
            <pc:sldMk cId="3521892777" sldId="414"/>
            <ac:spMk id="15" creationId="{56E34EA0-0DDA-467C-BBE1-B671F1CB2837}"/>
          </ac:spMkLst>
        </pc:spChg>
        <pc:spChg chg="add mod">
          <ac:chgData name="Lisa Mason" userId="4ec5fa3b-f5d6-483f-bfe5-5d7b4524c02c" providerId="ADAL" clId="{8E52BB33-0348-4D2B-956D-76EFE2ADD59F}" dt="2019-12-16T08:38:20.673" v="899" actId="1035"/>
          <ac:spMkLst>
            <pc:docMk/>
            <pc:sldMk cId="3521892777" sldId="414"/>
            <ac:spMk id="16" creationId="{D8266DC0-88D5-4DF3-9966-5210B5F1DBEB}"/>
          </ac:spMkLst>
        </pc:spChg>
        <pc:spChg chg="add mod">
          <ac:chgData name="Lisa Mason" userId="4ec5fa3b-f5d6-483f-bfe5-5d7b4524c02c" providerId="ADAL" clId="{8E52BB33-0348-4D2B-956D-76EFE2ADD59F}" dt="2019-12-16T08:38:20.673" v="899" actId="1035"/>
          <ac:spMkLst>
            <pc:docMk/>
            <pc:sldMk cId="3521892777" sldId="414"/>
            <ac:spMk id="17" creationId="{5D24BF1F-F282-4004-A746-7FD5E7DBAA47}"/>
          </ac:spMkLst>
        </pc:spChg>
        <pc:spChg chg="mod">
          <ac:chgData name="Lisa Mason" userId="4ec5fa3b-f5d6-483f-bfe5-5d7b4524c02c" providerId="ADAL" clId="{8E52BB33-0348-4D2B-956D-76EFE2ADD59F}" dt="2019-12-16T08:38:01.087" v="879" actId="207"/>
          <ac:spMkLst>
            <pc:docMk/>
            <pc:sldMk cId="3521892777" sldId="414"/>
            <ac:spMk id="19" creationId="{5252A847-DE45-4FA3-A1F8-EEBEB845FF8E}"/>
          </ac:spMkLst>
        </pc:spChg>
        <pc:spChg chg="add mod">
          <ac:chgData name="Lisa Mason" userId="4ec5fa3b-f5d6-483f-bfe5-5d7b4524c02c" providerId="ADAL" clId="{8E52BB33-0348-4D2B-956D-76EFE2ADD59F}" dt="2019-12-16T08:38:20.673" v="899" actId="1035"/>
          <ac:spMkLst>
            <pc:docMk/>
            <pc:sldMk cId="3521892777" sldId="414"/>
            <ac:spMk id="20" creationId="{51CABCD6-169F-4A3C-B118-8C47E2923A1B}"/>
          </ac:spMkLst>
        </pc:spChg>
        <pc:spChg chg="add mod">
          <ac:chgData name="Lisa Mason" userId="4ec5fa3b-f5d6-483f-bfe5-5d7b4524c02c" providerId="ADAL" clId="{8E52BB33-0348-4D2B-956D-76EFE2ADD59F}" dt="2019-12-16T08:38:20.673" v="899" actId="1035"/>
          <ac:spMkLst>
            <pc:docMk/>
            <pc:sldMk cId="3521892777" sldId="414"/>
            <ac:spMk id="21" creationId="{C1C549A0-25D0-440F-B9BC-1DA9AF452CD3}"/>
          </ac:spMkLst>
        </pc:spChg>
        <pc:graphicFrameChg chg="mod modGraphic">
          <ac:chgData name="Lisa Mason" userId="4ec5fa3b-f5d6-483f-bfe5-5d7b4524c02c" providerId="ADAL" clId="{8E52BB33-0348-4D2B-956D-76EFE2ADD59F}" dt="2019-12-16T08:38:20.673" v="899" actId="1035"/>
          <ac:graphicFrameMkLst>
            <pc:docMk/>
            <pc:sldMk cId="3521892777" sldId="414"/>
            <ac:graphicFrameMk id="12" creationId="{5EF47ACF-05B6-49A8-BD2D-119FB9B37EF4}"/>
          </ac:graphicFrameMkLst>
        </pc:graphicFrameChg>
        <pc:picChg chg="mod">
          <ac:chgData name="Lisa Mason" userId="4ec5fa3b-f5d6-483f-bfe5-5d7b4524c02c" providerId="ADAL" clId="{8E52BB33-0348-4D2B-956D-76EFE2ADD59F}" dt="2019-12-16T08:38:20.673" v="899" actId="1035"/>
          <ac:picMkLst>
            <pc:docMk/>
            <pc:sldMk cId="3521892777" sldId="414"/>
            <ac:picMk id="3" creationId="{41971394-FC94-4A5A-8734-8A8A24BA4060}"/>
          </ac:picMkLst>
        </pc:picChg>
        <pc:picChg chg="mod">
          <ac:chgData name="Lisa Mason" userId="4ec5fa3b-f5d6-483f-bfe5-5d7b4524c02c" providerId="ADAL" clId="{8E52BB33-0348-4D2B-956D-76EFE2ADD59F}" dt="2019-12-16T08:38:15.556" v="889" actId="1035"/>
          <ac:picMkLst>
            <pc:docMk/>
            <pc:sldMk cId="3521892777" sldId="414"/>
            <ac:picMk id="10" creationId="{8CCB8B2B-DD0D-49C6-AEB0-55D26A95FD28}"/>
          </ac:picMkLst>
        </pc:picChg>
      </pc:sldChg>
      <pc:sldChg chg="addSp delSp modSp add ord">
        <pc:chgData name="Lisa Mason" userId="4ec5fa3b-f5d6-483f-bfe5-5d7b4524c02c" providerId="ADAL" clId="{8E52BB33-0348-4D2B-956D-76EFE2ADD59F}" dt="2019-12-16T09:14:26.079" v="1285" actId="6549"/>
        <pc:sldMkLst>
          <pc:docMk/>
          <pc:sldMk cId="2529675590" sldId="415"/>
        </pc:sldMkLst>
        <pc:spChg chg="add mod">
          <ac:chgData name="Lisa Mason" userId="4ec5fa3b-f5d6-483f-bfe5-5d7b4524c02c" providerId="ADAL" clId="{8E52BB33-0348-4D2B-956D-76EFE2ADD59F}" dt="2019-12-16T09:09:42.419" v="1206" actId="1076"/>
          <ac:spMkLst>
            <pc:docMk/>
            <pc:sldMk cId="2529675590" sldId="415"/>
            <ac:spMk id="4" creationId="{8AABF228-C4A3-4655-A85E-56D5B0977467}"/>
          </ac:spMkLst>
        </pc:spChg>
        <pc:spChg chg="add mod">
          <ac:chgData name="Lisa Mason" userId="4ec5fa3b-f5d6-483f-bfe5-5d7b4524c02c" providerId="ADAL" clId="{8E52BB33-0348-4D2B-956D-76EFE2ADD59F}" dt="2019-12-16T09:08:37.763" v="1200" actId="1076"/>
          <ac:spMkLst>
            <pc:docMk/>
            <pc:sldMk cId="2529675590" sldId="415"/>
            <ac:spMk id="11" creationId="{1AC37CC7-7C59-4061-A1C0-15F3D469CE07}"/>
          </ac:spMkLst>
        </pc:spChg>
        <pc:spChg chg="add del mod">
          <ac:chgData name="Lisa Mason" userId="4ec5fa3b-f5d6-483f-bfe5-5d7b4524c02c" providerId="ADAL" clId="{8E52BB33-0348-4D2B-956D-76EFE2ADD59F}" dt="2019-12-16T09:12:33.132" v="1236" actId="478"/>
          <ac:spMkLst>
            <pc:docMk/>
            <pc:sldMk cId="2529675590" sldId="415"/>
            <ac:spMk id="12" creationId="{2FA6B7B9-6C0C-41A0-AA64-EBB33CCDEBBA}"/>
          </ac:spMkLst>
        </pc:spChg>
        <pc:spChg chg="add mod">
          <ac:chgData name="Lisa Mason" userId="4ec5fa3b-f5d6-483f-bfe5-5d7b4524c02c" providerId="ADAL" clId="{8E52BB33-0348-4D2B-956D-76EFE2ADD59F}" dt="2019-12-16T09:11:31.313" v="1228" actId="1076"/>
          <ac:spMkLst>
            <pc:docMk/>
            <pc:sldMk cId="2529675590" sldId="415"/>
            <ac:spMk id="13" creationId="{032DE971-51C1-4A85-AD4E-CA4AEA822066}"/>
          </ac:spMkLst>
        </pc:spChg>
        <pc:spChg chg="add mod">
          <ac:chgData name="Lisa Mason" userId="4ec5fa3b-f5d6-483f-bfe5-5d7b4524c02c" providerId="ADAL" clId="{8E52BB33-0348-4D2B-956D-76EFE2ADD59F}" dt="2019-12-16T09:10:51.811" v="1222" actId="1035"/>
          <ac:spMkLst>
            <pc:docMk/>
            <pc:sldMk cId="2529675590" sldId="415"/>
            <ac:spMk id="14" creationId="{9C15938A-45E9-4618-B6AD-746AF7DCB75B}"/>
          </ac:spMkLst>
        </pc:spChg>
        <pc:spChg chg="add del mod">
          <ac:chgData name="Lisa Mason" userId="4ec5fa3b-f5d6-483f-bfe5-5d7b4524c02c" providerId="ADAL" clId="{8E52BB33-0348-4D2B-956D-76EFE2ADD59F}" dt="2019-12-16T09:12:34.461" v="1237" actId="478"/>
          <ac:spMkLst>
            <pc:docMk/>
            <pc:sldMk cId="2529675590" sldId="415"/>
            <ac:spMk id="15" creationId="{6405DF9A-9FBC-4B50-8616-F4FEE2EDD5A8}"/>
          </ac:spMkLst>
        </pc:spChg>
        <pc:spChg chg="mod">
          <ac:chgData name="Lisa Mason" userId="4ec5fa3b-f5d6-483f-bfe5-5d7b4524c02c" providerId="ADAL" clId="{8E52BB33-0348-4D2B-956D-76EFE2ADD59F}" dt="2019-12-16T09:14:26.079" v="1285" actId="6549"/>
          <ac:spMkLst>
            <pc:docMk/>
            <pc:sldMk cId="2529675590" sldId="415"/>
            <ac:spMk id="19" creationId="{5252A847-DE45-4FA3-A1F8-EEBEB845FF8E}"/>
          </ac:spMkLst>
        </pc:spChg>
        <pc:graphicFrameChg chg="del mod">
          <ac:chgData name="Lisa Mason" userId="4ec5fa3b-f5d6-483f-bfe5-5d7b4524c02c" providerId="ADAL" clId="{8E52BB33-0348-4D2B-956D-76EFE2ADD59F}" dt="2019-12-16T08:55:38.901" v="1073" actId="478"/>
          <ac:graphicFrameMkLst>
            <pc:docMk/>
            <pc:sldMk cId="2529675590" sldId="415"/>
            <ac:graphicFrameMk id="2" creationId="{44097BB4-9D9D-4E6B-BE6E-81F9F0AB1955}"/>
          </ac:graphicFrameMkLst>
        </pc:graphicFrameChg>
        <pc:graphicFrameChg chg="add mod modGraphic">
          <ac:chgData name="Lisa Mason" userId="4ec5fa3b-f5d6-483f-bfe5-5d7b4524c02c" providerId="ADAL" clId="{8E52BB33-0348-4D2B-956D-76EFE2ADD59F}" dt="2019-12-16T08:57:12.777" v="1128" actId="1035"/>
          <ac:graphicFrameMkLst>
            <pc:docMk/>
            <pc:sldMk cId="2529675590" sldId="415"/>
            <ac:graphicFrameMk id="3" creationId="{E695F2B3-892C-49AC-AE95-5FE0CE23CE36}"/>
          </ac:graphicFrameMkLst>
        </pc:graphicFrameChg>
        <pc:graphicFrameChg chg="mod modGraphic">
          <ac:chgData name="Lisa Mason" userId="4ec5fa3b-f5d6-483f-bfe5-5d7b4524c02c" providerId="ADAL" clId="{8E52BB33-0348-4D2B-956D-76EFE2ADD59F}" dt="2019-12-16T09:09:59.890" v="1212" actId="20577"/>
          <ac:graphicFrameMkLst>
            <pc:docMk/>
            <pc:sldMk cId="2529675590" sldId="415"/>
            <ac:graphicFrameMk id="9" creationId="{C5B8995E-F9FF-4528-8D74-60EEE8632E90}"/>
          </ac:graphicFrameMkLst>
        </pc:graphicFrameChg>
        <pc:graphicFrameChg chg="mod modGraphic">
          <ac:chgData name="Lisa Mason" userId="4ec5fa3b-f5d6-483f-bfe5-5d7b4524c02c" providerId="ADAL" clId="{8E52BB33-0348-4D2B-956D-76EFE2ADD59F}" dt="2019-12-16T09:12:19.298" v="1235" actId="207"/>
          <ac:graphicFrameMkLst>
            <pc:docMk/>
            <pc:sldMk cId="2529675590" sldId="415"/>
            <ac:graphicFrameMk id="10" creationId="{9919C6A6-9F0C-4EC1-98C2-02EC01E521F9}"/>
          </ac:graphicFrameMkLst>
        </pc:graphicFrameChg>
      </pc:sldChg>
      <pc:sldChg chg="add del">
        <pc:chgData name="Lisa Mason" userId="4ec5fa3b-f5d6-483f-bfe5-5d7b4524c02c" providerId="ADAL" clId="{8E52BB33-0348-4D2B-956D-76EFE2ADD59F}" dt="2019-12-16T08:58:46.996" v="1130" actId="47"/>
        <pc:sldMkLst>
          <pc:docMk/>
          <pc:sldMk cId="115008481" sldId="416"/>
        </pc:sldMkLst>
      </pc:sldChg>
      <pc:sldChg chg="add">
        <pc:chgData name="Lisa Mason" userId="4ec5fa3b-f5d6-483f-bfe5-5d7b4524c02c" providerId="ADAL" clId="{8E52BB33-0348-4D2B-956D-76EFE2ADD59F}" dt="2019-12-16T09:14:20.255" v="1284"/>
        <pc:sldMkLst>
          <pc:docMk/>
          <pc:sldMk cId="3561438918" sldId="416"/>
        </pc:sldMkLst>
      </pc:sldChg>
      <pc:sldChg chg="addSp delSp modSp add">
        <pc:chgData name="Lisa Mason" userId="4ec5fa3b-f5d6-483f-bfe5-5d7b4524c02c" providerId="ADAL" clId="{8E52BB33-0348-4D2B-956D-76EFE2ADD59F}" dt="2019-12-16T22:18:18.613" v="1982" actId="478"/>
        <pc:sldMkLst>
          <pc:docMk/>
          <pc:sldMk cId="996015910" sldId="417"/>
        </pc:sldMkLst>
        <pc:spChg chg="del">
          <ac:chgData name="Lisa Mason" userId="4ec5fa3b-f5d6-483f-bfe5-5d7b4524c02c" providerId="ADAL" clId="{8E52BB33-0348-4D2B-956D-76EFE2ADD59F}" dt="2019-12-16T09:20:38.633" v="1450" actId="478"/>
          <ac:spMkLst>
            <pc:docMk/>
            <pc:sldMk cId="996015910" sldId="417"/>
            <ac:spMk id="2" creationId="{9AFD4C6A-953C-47B1-96D1-2658FC348B08}"/>
          </ac:spMkLst>
        </pc:spChg>
        <pc:spChg chg="del">
          <ac:chgData name="Lisa Mason" userId="4ec5fa3b-f5d6-483f-bfe5-5d7b4524c02c" providerId="ADAL" clId="{8E52BB33-0348-4D2B-956D-76EFE2ADD59F}" dt="2019-12-16T09:20:38.633" v="1450" actId="478"/>
          <ac:spMkLst>
            <pc:docMk/>
            <pc:sldMk cId="996015910" sldId="417"/>
            <ac:spMk id="12" creationId="{73406F9D-FCB2-45D3-B4A4-2105A0A1FBBD}"/>
          </ac:spMkLst>
        </pc:spChg>
        <pc:spChg chg="del">
          <ac:chgData name="Lisa Mason" userId="4ec5fa3b-f5d6-483f-bfe5-5d7b4524c02c" providerId="ADAL" clId="{8E52BB33-0348-4D2B-956D-76EFE2ADD59F}" dt="2019-12-16T09:20:38.633" v="1450" actId="478"/>
          <ac:spMkLst>
            <pc:docMk/>
            <pc:sldMk cId="996015910" sldId="417"/>
            <ac:spMk id="13" creationId="{6B91DDC7-9541-48EE-B858-58E9D2CF8561}"/>
          </ac:spMkLst>
        </pc:spChg>
        <pc:spChg chg="del">
          <ac:chgData name="Lisa Mason" userId="4ec5fa3b-f5d6-483f-bfe5-5d7b4524c02c" providerId="ADAL" clId="{8E52BB33-0348-4D2B-956D-76EFE2ADD59F}" dt="2019-12-16T09:20:38.633" v="1450" actId="478"/>
          <ac:spMkLst>
            <pc:docMk/>
            <pc:sldMk cId="996015910" sldId="417"/>
            <ac:spMk id="14" creationId="{FF3E144F-E4BA-4091-96EC-BEDC2183409E}"/>
          </ac:spMkLst>
        </pc:spChg>
        <pc:spChg chg="del">
          <ac:chgData name="Lisa Mason" userId="4ec5fa3b-f5d6-483f-bfe5-5d7b4524c02c" providerId="ADAL" clId="{8E52BB33-0348-4D2B-956D-76EFE2ADD59F}" dt="2019-12-16T09:20:38.633" v="1450" actId="478"/>
          <ac:spMkLst>
            <pc:docMk/>
            <pc:sldMk cId="996015910" sldId="417"/>
            <ac:spMk id="15" creationId="{FF747488-01DD-4551-A1DA-FD699B2136AF}"/>
          </ac:spMkLst>
        </pc:spChg>
        <pc:spChg chg="mod">
          <ac:chgData name="Lisa Mason" userId="4ec5fa3b-f5d6-483f-bfe5-5d7b4524c02c" providerId="ADAL" clId="{8E52BB33-0348-4D2B-956D-76EFE2ADD59F}" dt="2019-12-16T22:18:08.782" v="1981" actId="20577"/>
          <ac:spMkLst>
            <pc:docMk/>
            <pc:sldMk cId="996015910" sldId="417"/>
            <ac:spMk id="19" creationId="{5252A847-DE45-4FA3-A1F8-EEBEB845FF8E}"/>
          </ac:spMkLst>
        </pc:spChg>
        <pc:graphicFrameChg chg="mod modGraphic">
          <ac:chgData name="Lisa Mason" userId="4ec5fa3b-f5d6-483f-bfe5-5d7b4524c02c" providerId="ADAL" clId="{8E52BB33-0348-4D2B-956D-76EFE2ADD59F}" dt="2019-12-16T22:18:07.221" v="1980" actId="1035"/>
          <ac:graphicFrameMkLst>
            <pc:docMk/>
            <pc:sldMk cId="996015910" sldId="417"/>
            <ac:graphicFrameMk id="9" creationId="{C9FBB105-07D1-49B3-A736-8B335BC7258E}"/>
          </ac:graphicFrameMkLst>
        </pc:graphicFrameChg>
        <pc:graphicFrameChg chg="del">
          <ac:chgData name="Lisa Mason" userId="4ec5fa3b-f5d6-483f-bfe5-5d7b4524c02c" providerId="ADAL" clId="{8E52BB33-0348-4D2B-956D-76EFE2ADD59F}" dt="2019-12-16T09:20:38.633" v="1450" actId="478"/>
          <ac:graphicFrameMkLst>
            <pc:docMk/>
            <pc:sldMk cId="996015910" sldId="417"/>
            <ac:graphicFrameMk id="10" creationId="{F2FC46FA-71CF-477D-9A9C-1524AF418318}"/>
          </ac:graphicFrameMkLst>
        </pc:graphicFrameChg>
        <pc:graphicFrameChg chg="del">
          <ac:chgData name="Lisa Mason" userId="4ec5fa3b-f5d6-483f-bfe5-5d7b4524c02c" providerId="ADAL" clId="{8E52BB33-0348-4D2B-956D-76EFE2ADD59F}" dt="2019-12-16T09:20:35.825" v="1449" actId="478"/>
          <ac:graphicFrameMkLst>
            <pc:docMk/>
            <pc:sldMk cId="996015910" sldId="417"/>
            <ac:graphicFrameMk id="11" creationId="{2D808599-ED0D-418D-AE26-20250373B082}"/>
          </ac:graphicFrameMkLst>
        </pc:graphicFrameChg>
        <pc:picChg chg="add mod modCrop">
          <ac:chgData name="Lisa Mason" userId="4ec5fa3b-f5d6-483f-bfe5-5d7b4524c02c" providerId="ADAL" clId="{8E52BB33-0348-4D2B-956D-76EFE2ADD59F}" dt="2019-12-16T22:18:07.221" v="1980" actId="1035"/>
          <ac:picMkLst>
            <pc:docMk/>
            <pc:sldMk cId="996015910" sldId="417"/>
            <ac:picMk id="3" creationId="{317C6C46-62F9-4B85-9E3D-A5D200680242}"/>
          </ac:picMkLst>
        </pc:picChg>
        <pc:picChg chg="add del mod">
          <ac:chgData name="Lisa Mason" userId="4ec5fa3b-f5d6-483f-bfe5-5d7b4524c02c" providerId="ADAL" clId="{8E52BB33-0348-4D2B-956D-76EFE2ADD59F}" dt="2019-12-16T22:18:18.613" v="1982" actId="478"/>
          <ac:picMkLst>
            <pc:docMk/>
            <pc:sldMk cId="996015910" sldId="417"/>
            <ac:picMk id="4" creationId="{0488616E-E3F4-4D5C-A373-F82B8944C9AD}"/>
          </ac:picMkLst>
        </pc:picChg>
        <pc:picChg chg="mod">
          <ac:chgData name="Lisa Mason" userId="4ec5fa3b-f5d6-483f-bfe5-5d7b4524c02c" providerId="ADAL" clId="{8E52BB33-0348-4D2B-956D-76EFE2ADD59F}" dt="2019-12-16T09:21:31.092" v="1520" actId="1076"/>
          <ac:picMkLst>
            <pc:docMk/>
            <pc:sldMk cId="996015910" sldId="417"/>
            <ac:picMk id="8" creationId="{D9426B6B-94AA-4D9B-BC63-8F0BC9ED5115}"/>
          </ac:picMkLst>
        </pc:picChg>
      </pc:sldChg>
      <pc:sldChg chg="addSp modSp add">
        <pc:chgData name="Lisa Mason" userId="4ec5fa3b-f5d6-483f-bfe5-5d7b4524c02c" providerId="ADAL" clId="{8E52BB33-0348-4D2B-956D-76EFE2ADD59F}" dt="2019-12-16T22:27:58.584" v="2125" actId="122"/>
        <pc:sldMkLst>
          <pc:docMk/>
          <pc:sldMk cId="1163949528" sldId="418"/>
        </pc:sldMkLst>
        <pc:spChg chg="mod">
          <ac:chgData name="Lisa Mason" userId="4ec5fa3b-f5d6-483f-bfe5-5d7b4524c02c" providerId="ADAL" clId="{8E52BB33-0348-4D2B-956D-76EFE2ADD59F}" dt="2019-12-16T22:06:15.344" v="1789" actId="20577"/>
          <ac:spMkLst>
            <pc:docMk/>
            <pc:sldMk cId="1163949528" sldId="418"/>
            <ac:spMk id="2" creationId="{9AFD4C6A-953C-47B1-96D1-2658FC348B08}"/>
          </ac:spMkLst>
        </pc:spChg>
        <pc:spChg chg="add mod">
          <ac:chgData name="Lisa Mason" userId="4ec5fa3b-f5d6-483f-bfe5-5d7b4524c02c" providerId="ADAL" clId="{8E52BB33-0348-4D2B-956D-76EFE2ADD59F}" dt="2019-12-16T22:01:07.480" v="1742" actId="1076"/>
          <ac:spMkLst>
            <pc:docMk/>
            <pc:sldMk cId="1163949528" sldId="418"/>
            <ac:spMk id="3" creationId="{7F1D8111-CA03-4BA5-8EF0-8B7AD4DD121A}"/>
          </ac:spMkLst>
        </pc:spChg>
        <pc:spChg chg="mod">
          <ac:chgData name="Lisa Mason" userId="4ec5fa3b-f5d6-483f-bfe5-5d7b4524c02c" providerId="ADAL" clId="{8E52BB33-0348-4D2B-956D-76EFE2ADD59F}" dt="2019-12-16T22:06:18.002" v="1790" actId="20577"/>
          <ac:spMkLst>
            <pc:docMk/>
            <pc:sldMk cId="1163949528" sldId="418"/>
            <ac:spMk id="12" creationId="{73406F9D-FCB2-45D3-B4A4-2105A0A1FBBD}"/>
          </ac:spMkLst>
        </pc:spChg>
        <pc:spChg chg="mod">
          <ac:chgData name="Lisa Mason" userId="4ec5fa3b-f5d6-483f-bfe5-5d7b4524c02c" providerId="ADAL" clId="{8E52BB33-0348-4D2B-956D-76EFE2ADD59F}" dt="2019-12-16T22:06:12.362" v="1788" actId="20577"/>
          <ac:spMkLst>
            <pc:docMk/>
            <pc:sldMk cId="1163949528" sldId="418"/>
            <ac:spMk id="13" creationId="{6B91DDC7-9541-48EE-B858-58E9D2CF8561}"/>
          </ac:spMkLst>
        </pc:spChg>
        <pc:spChg chg="mod">
          <ac:chgData name="Lisa Mason" userId="4ec5fa3b-f5d6-483f-bfe5-5d7b4524c02c" providerId="ADAL" clId="{8E52BB33-0348-4D2B-956D-76EFE2ADD59F}" dt="2019-12-16T22:06:21.324" v="1791" actId="20577"/>
          <ac:spMkLst>
            <pc:docMk/>
            <pc:sldMk cId="1163949528" sldId="418"/>
            <ac:spMk id="14" creationId="{FF3E144F-E4BA-4091-96EC-BEDC2183409E}"/>
          </ac:spMkLst>
        </pc:spChg>
        <pc:spChg chg="mod">
          <ac:chgData name="Lisa Mason" userId="4ec5fa3b-f5d6-483f-bfe5-5d7b4524c02c" providerId="ADAL" clId="{8E52BB33-0348-4D2B-956D-76EFE2ADD59F}" dt="2019-12-16T22:06:24.974" v="1792" actId="20577"/>
          <ac:spMkLst>
            <pc:docMk/>
            <pc:sldMk cId="1163949528" sldId="418"/>
            <ac:spMk id="15" creationId="{FF747488-01DD-4551-A1DA-FD699B2136AF}"/>
          </ac:spMkLst>
        </pc:spChg>
        <pc:spChg chg="add mod">
          <ac:chgData name="Lisa Mason" userId="4ec5fa3b-f5d6-483f-bfe5-5d7b4524c02c" providerId="ADAL" clId="{8E52BB33-0348-4D2B-956D-76EFE2ADD59F}" dt="2019-12-16T22:01:43.678" v="1754" actId="1076"/>
          <ac:spMkLst>
            <pc:docMk/>
            <pc:sldMk cId="1163949528" sldId="418"/>
            <ac:spMk id="16" creationId="{E4F70C29-876D-449D-8A23-AE9C285693E4}"/>
          </ac:spMkLst>
        </pc:spChg>
        <pc:spChg chg="add mod">
          <ac:chgData name="Lisa Mason" userId="4ec5fa3b-f5d6-483f-bfe5-5d7b4524c02c" providerId="ADAL" clId="{8E52BB33-0348-4D2B-956D-76EFE2ADD59F}" dt="2019-12-16T22:02:05.679" v="1767" actId="1038"/>
          <ac:spMkLst>
            <pc:docMk/>
            <pc:sldMk cId="1163949528" sldId="418"/>
            <ac:spMk id="17" creationId="{807E343F-CCAE-4110-9976-23D6BFD307D7}"/>
          </ac:spMkLst>
        </pc:spChg>
        <pc:spChg chg="mod">
          <ac:chgData name="Lisa Mason" userId="4ec5fa3b-f5d6-483f-bfe5-5d7b4524c02c" providerId="ADAL" clId="{8E52BB33-0348-4D2B-956D-76EFE2ADD59F}" dt="2019-12-16T22:27:58.584" v="2125" actId="122"/>
          <ac:spMkLst>
            <pc:docMk/>
            <pc:sldMk cId="1163949528" sldId="418"/>
            <ac:spMk id="19" creationId="{5252A847-DE45-4FA3-A1F8-EEBEB845FF8E}"/>
          </ac:spMkLst>
        </pc:spChg>
        <pc:spChg chg="add mod">
          <ac:chgData name="Lisa Mason" userId="4ec5fa3b-f5d6-483f-bfe5-5d7b4524c02c" providerId="ADAL" clId="{8E52BB33-0348-4D2B-956D-76EFE2ADD59F}" dt="2019-12-16T22:06:43.170" v="1795" actId="1076"/>
          <ac:spMkLst>
            <pc:docMk/>
            <pc:sldMk cId="1163949528" sldId="418"/>
            <ac:spMk id="20" creationId="{B1D5CAC8-A37B-44B3-A6F6-703BC4DDE8A6}"/>
          </ac:spMkLst>
        </pc:spChg>
        <pc:spChg chg="add mod">
          <ac:chgData name="Lisa Mason" userId="4ec5fa3b-f5d6-483f-bfe5-5d7b4524c02c" providerId="ADAL" clId="{8E52BB33-0348-4D2B-956D-76EFE2ADD59F}" dt="2019-12-16T22:07:15.360" v="1807" actId="1076"/>
          <ac:spMkLst>
            <pc:docMk/>
            <pc:sldMk cId="1163949528" sldId="418"/>
            <ac:spMk id="21" creationId="{9E1F4457-0B0E-4151-B3D6-005071F6389C}"/>
          </ac:spMkLst>
        </pc:spChg>
        <pc:graphicFrameChg chg="modGraphic">
          <ac:chgData name="Lisa Mason" userId="4ec5fa3b-f5d6-483f-bfe5-5d7b4524c02c" providerId="ADAL" clId="{8E52BB33-0348-4D2B-956D-76EFE2ADD59F}" dt="2019-12-16T22:02:11.090" v="1768" actId="20577"/>
          <ac:graphicFrameMkLst>
            <pc:docMk/>
            <pc:sldMk cId="1163949528" sldId="418"/>
            <ac:graphicFrameMk id="9" creationId="{C9FBB105-07D1-49B3-A736-8B335BC7258E}"/>
          </ac:graphicFrameMkLst>
        </pc:graphicFrameChg>
        <pc:graphicFrameChg chg="modGraphic">
          <ac:chgData name="Lisa Mason" userId="4ec5fa3b-f5d6-483f-bfe5-5d7b4524c02c" providerId="ADAL" clId="{8E52BB33-0348-4D2B-956D-76EFE2ADD59F}" dt="2019-12-16T22:07:28.042" v="1810" actId="20577"/>
          <ac:graphicFrameMkLst>
            <pc:docMk/>
            <pc:sldMk cId="1163949528" sldId="418"/>
            <ac:graphicFrameMk id="10" creationId="{F2FC46FA-71CF-477D-9A9C-1524AF418318}"/>
          </ac:graphicFrameMkLst>
        </pc:graphicFrameChg>
      </pc:sldChg>
      <pc:sldChg chg="addSp modSp add">
        <pc:chgData name="Lisa Mason" userId="4ec5fa3b-f5d6-483f-bfe5-5d7b4524c02c" providerId="ADAL" clId="{8E52BB33-0348-4D2B-956D-76EFE2ADD59F}" dt="2019-12-16T22:23:43.297" v="2070" actId="5793"/>
        <pc:sldMkLst>
          <pc:docMk/>
          <pc:sldMk cId="1171898660" sldId="419"/>
        </pc:sldMkLst>
        <pc:spChg chg="add mod">
          <ac:chgData name="Lisa Mason" userId="4ec5fa3b-f5d6-483f-bfe5-5d7b4524c02c" providerId="ADAL" clId="{8E52BB33-0348-4D2B-956D-76EFE2ADD59F}" dt="2019-12-16T22:19:11.314" v="2003" actId="20577"/>
          <ac:spMkLst>
            <pc:docMk/>
            <pc:sldMk cId="1171898660" sldId="419"/>
            <ac:spMk id="10" creationId="{38B002EB-7E19-4072-8C43-58E3ABA4C8C7}"/>
          </ac:spMkLst>
        </pc:spChg>
        <pc:spChg chg="add mod">
          <ac:chgData name="Lisa Mason" userId="4ec5fa3b-f5d6-483f-bfe5-5d7b4524c02c" providerId="ADAL" clId="{8E52BB33-0348-4D2B-956D-76EFE2ADD59F}" dt="2019-12-16T22:19:44.225" v="2010" actId="20577"/>
          <ac:spMkLst>
            <pc:docMk/>
            <pc:sldMk cId="1171898660" sldId="419"/>
            <ac:spMk id="11" creationId="{AD4BAAB9-84EB-43DD-B328-4664F9C97424}"/>
          </ac:spMkLst>
        </pc:spChg>
        <pc:spChg chg="add mod">
          <ac:chgData name="Lisa Mason" userId="4ec5fa3b-f5d6-483f-bfe5-5d7b4524c02c" providerId="ADAL" clId="{8E52BB33-0348-4D2B-956D-76EFE2ADD59F}" dt="2019-12-16T22:20:31.189" v="2018" actId="20577"/>
          <ac:spMkLst>
            <pc:docMk/>
            <pc:sldMk cId="1171898660" sldId="419"/>
            <ac:spMk id="12" creationId="{BE1821F3-585B-4640-ABEE-25489757697F}"/>
          </ac:spMkLst>
        </pc:spChg>
        <pc:spChg chg="add mod">
          <ac:chgData name="Lisa Mason" userId="4ec5fa3b-f5d6-483f-bfe5-5d7b4524c02c" providerId="ADAL" clId="{8E52BB33-0348-4D2B-956D-76EFE2ADD59F}" dt="2019-12-16T22:20:54.200" v="2023" actId="20577"/>
          <ac:spMkLst>
            <pc:docMk/>
            <pc:sldMk cId="1171898660" sldId="419"/>
            <ac:spMk id="13" creationId="{6E091381-5D49-4AD2-B288-95DE7E721546}"/>
          </ac:spMkLst>
        </pc:spChg>
        <pc:spChg chg="add mod">
          <ac:chgData name="Lisa Mason" userId="4ec5fa3b-f5d6-483f-bfe5-5d7b4524c02c" providerId="ADAL" clId="{8E52BB33-0348-4D2B-956D-76EFE2ADD59F}" dt="2019-12-16T22:21:32.518" v="2031" actId="1076"/>
          <ac:spMkLst>
            <pc:docMk/>
            <pc:sldMk cId="1171898660" sldId="419"/>
            <ac:spMk id="14" creationId="{E295A5C4-84EE-4D9D-8969-61030B3918CC}"/>
          </ac:spMkLst>
        </pc:spChg>
        <pc:spChg chg="add mod">
          <ac:chgData name="Lisa Mason" userId="4ec5fa3b-f5d6-483f-bfe5-5d7b4524c02c" providerId="ADAL" clId="{8E52BB33-0348-4D2B-956D-76EFE2ADD59F}" dt="2019-12-16T22:21:50.245" v="2034" actId="1076"/>
          <ac:spMkLst>
            <pc:docMk/>
            <pc:sldMk cId="1171898660" sldId="419"/>
            <ac:spMk id="15" creationId="{B9B9E5AA-021C-4CF5-B9CF-5C0938811131}"/>
          </ac:spMkLst>
        </pc:spChg>
        <pc:spChg chg="mod">
          <ac:chgData name="Lisa Mason" userId="4ec5fa3b-f5d6-483f-bfe5-5d7b4524c02c" providerId="ADAL" clId="{8E52BB33-0348-4D2B-956D-76EFE2ADD59F}" dt="2019-12-16T22:23:43.297" v="2070" actId="5793"/>
          <ac:spMkLst>
            <pc:docMk/>
            <pc:sldMk cId="1171898660" sldId="419"/>
            <ac:spMk id="19" creationId="{5252A847-DE45-4FA3-A1F8-EEBEB845FF8E}"/>
          </ac:spMkLst>
        </pc:spChg>
        <pc:graphicFrameChg chg="modGraphic">
          <ac:chgData name="Lisa Mason" userId="4ec5fa3b-f5d6-483f-bfe5-5d7b4524c02c" providerId="ADAL" clId="{8E52BB33-0348-4D2B-956D-76EFE2ADD59F}" dt="2019-12-16T22:21:56.296" v="2036" actId="20577"/>
          <ac:graphicFrameMkLst>
            <pc:docMk/>
            <pc:sldMk cId="1171898660" sldId="419"/>
            <ac:graphicFrameMk id="9" creationId="{C9FBB105-07D1-49B3-A736-8B335BC7258E}"/>
          </ac:graphicFrameMkLst>
        </pc:graphicFrameChg>
      </pc:sldChg>
      <pc:sldChg chg="modSp add">
        <pc:chgData name="Lisa Mason" userId="4ec5fa3b-f5d6-483f-bfe5-5d7b4524c02c" providerId="ADAL" clId="{8E52BB33-0348-4D2B-956D-76EFE2ADD59F}" dt="2019-12-16T22:24:16.401" v="2123" actId="207"/>
        <pc:sldMkLst>
          <pc:docMk/>
          <pc:sldMk cId="47291701" sldId="420"/>
        </pc:sldMkLst>
        <pc:spChg chg="mod">
          <ac:chgData name="Lisa Mason" userId="4ec5fa3b-f5d6-483f-bfe5-5d7b4524c02c" providerId="ADAL" clId="{8E52BB33-0348-4D2B-956D-76EFE2ADD59F}" dt="2019-12-16T22:24:16.401" v="2123" actId="207"/>
          <ac:spMkLst>
            <pc:docMk/>
            <pc:sldMk cId="47291701" sldId="420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8503EBE3-E31B-4D5B-8740-52906E877ABA}"/>
    <pc:docChg chg="undo custSel modSld">
      <pc:chgData name="Jan Fitzpatrick" userId="d1b284ec-d1dd-4765-b823-b34899491c26" providerId="ADAL" clId="{8503EBE3-E31B-4D5B-8740-52906E877ABA}" dt="2019-12-17T16:31:40.957" v="574" actId="20577"/>
      <pc:docMkLst>
        <pc:docMk/>
      </pc:docMkLst>
      <pc:sldChg chg="modSp">
        <pc:chgData name="Jan Fitzpatrick" userId="d1b284ec-d1dd-4765-b823-b34899491c26" providerId="ADAL" clId="{8503EBE3-E31B-4D5B-8740-52906E877ABA}" dt="2019-12-17T15:46:02.266" v="4" actId="20577"/>
        <pc:sldMkLst>
          <pc:docMk/>
          <pc:sldMk cId="3855900595" sldId="301"/>
        </pc:sldMkLst>
        <pc:spChg chg="mod">
          <ac:chgData name="Jan Fitzpatrick" userId="d1b284ec-d1dd-4765-b823-b34899491c26" providerId="ADAL" clId="{8503EBE3-E31B-4D5B-8740-52906E877ABA}" dt="2019-12-17T15:46:02.266" v="4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8503EBE3-E31B-4D5B-8740-52906E877ABA}" dt="2019-12-17T15:48:52.927" v="30"/>
        <pc:sldMkLst>
          <pc:docMk/>
          <pc:sldMk cId="36917022" sldId="360"/>
        </pc:sldMkLst>
        <pc:graphicFrameChg chg="modGraphic">
          <ac:chgData name="Jan Fitzpatrick" userId="d1b284ec-d1dd-4765-b823-b34899491c26" providerId="ADAL" clId="{8503EBE3-E31B-4D5B-8740-52906E877ABA}" dt="2019-12-17T15:47:56.545" v="15" actId="207"/>
          <ac:graphicFrameMkLst>
            <pc:docMk/>
            <pc:sldMk cId="36917022" sldId="360"/>
            <ac:graphicFrameMk id="9" creationId="{60B1C392-5776-4537-8297-C121CB88B6B2}"/>
          </ac:graphicFrameMkLst>
        </pc:graphicFrameChg>
        <pc:graphicFrameChg chg="mod modGraphic">
          <ac:chgData name="Jan Fitzpatrick" userId="d1b284ec-d1dd-4765-b823-b34899491c26" providerId="ADAL" clId="{8503EBE3-E31B-4D5B-8740-52906E877ABA}" dt="2019-12-17T15:48:52.927" v="30"/>
          <ac:graphicFrameMkLst>
            <pc:docMk/>
            <pc:sldMk cId="36917022" sldId="360"/>
            <ac:graphicFrameMk id="10" creationId="{11E72D3E-7BB1-4084-8EED-504F9439A339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5:59:04.072" v="344"/>
        <pc:sldMkLst>
          <pc:docMk/>
          <pc:sldMk cId="595232964" sldId="366"/>
        </pc:sldMkLst>
        <pc:spChg chg="mod">
          <ac:chgData name="Jan Fitzpatrick" userId="d1b284ec-d1dd-4765-b823-b34899491c26" providerId="ADAL" clId="{8503EBE3-E31B-4D5B-8740-52906E877ABA}" dt="2019-12-17T15:57:07.888" v="321" actId="1582"/>
          <ac:spMkLst>
            <pc:docMk/>
            <pc:sldMk cId="595232964" sldId="366"/>
            <ac:spMk id="16" creationId="{76BCA700-23D4-4095-8C63-B2DA06F55BBB}"/>
          </ac:spMkLst>
        </pc:spChg>
        <pc:spChg chg="mod">
          <ac:chgData name="Jan Fitzpatrick" userId="d1b284ec-d1dd-4765-b823-b34899491c26" providerId="ADAL" clId="{8503EBE3-E31B-4D5B-8740-52906E877ABA}" dt="2019-12-17T15:58:51.352" v="335" actId="20577"/>
          <ac:spMkLst>
            <pc:docMk/>
            <pc:sldMk cId="595232964" sldId="366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8503EBE3-E31B-4D5B-8740-52906E877ABA}" dt="2019-12-17T15:59:04.072" v="344"/>
          <ac:graphicFrameMkLst>
            <pc:docMk/>
            <pc:sldMk cId="595232964" sldId="366"/>
            <ac:graphicFrameMk id="20" creationId="{7D739A71-F5C0-44CA-96E6-37EA40D893DA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5:51:13.730" v="89"/>
        <pc:sldMkLst>
          <pc:docMk/>
          <pc:sldMk cId="1943249545" sldId="367"/>
        </pc:sldMkLst>
        <pc:graphicFrameChg chg="mod modGraphic">
          <ac:chgData name="Jan Fitzpatrick" userId="d1b284ec-d1dd-4765-b823-b34899491c26" providerId="ADAL" clId="{8503EBE3-E31B-4D5B-8740-52906E877ABA}" dt="2019-12-17T15:51:09.155" v="87"/>
          <ac:graphicFrameMkLst>
            <pc:docMk/>
            <pc:sldMk cId="1943249545" sldId="367"/>
            <ac:graphicFrameMk id="9" creationId="{C5B8995E-F9FF-4528-8D74-60EEE8632E90}"/>
          </ac:graphicFrameMkLst>
        </pc:graphicFrameChg>
        <pc:graphicFrameChg chg="mod modGraphic">
          <ac:chgData name="Jan Fitzpatrick" userId="d1b284ec-d1dd-4765-b823-b34899491c26" providerId="ADAL" clId="{8503EBE3-E31B-4D5B-8740-52906E877ABA}" dt="2019-12-17T15:51:13.730" v="89"/>
          <ac:graphicFrameMkLst>
            <pc:docMk/>
            <pc:sldMk cId="1943249545" sldId="367"/>
            <ac:graphicFrameMk id="10" creationId="{9919C6A6-9F0C-4EC1-98C2-02EC01E521F9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6:09:33.355" v="474"/>
        <pc:sldMkLst>
          <pc:docMk/>
          <pc:sldMk cId="1111757154" sldId="372"/>
        </pc:sldMkLst>
        <pc:graphicFrameChg chg="mod modGraphic">
          <ac:chgData name="Jan Fitzpatrick" userId="d1b284ec-d1dd-4765-b823-b34899491c26" providerId="ADAL" clId="{8503EBE3-E31B-4D5B-8740-52906E877ABA}" dt="2019-12-17T16:09:29.895" v="473"/>
          <ac:graphicFrameMkLst>
            <pc:docMk/>
            <pc:sldMk cId="1111757154" sldId="372"/>
            <ac:graphicFrameMk id="9" creationId="{C9FBB105-07D1-49B3-A736-8B335BC7258E}"/>
          </ac:graphicFrameMkLst>
        </pc:graphicFrameChg>
        <pc:graphicFrameChg chg="mod modGraphic">
          <ac:chgData name="Jan Fitzpatrick" userId="d1b284ec-d1dd-4765-b823-b34899491c26" providerId="ADAL" clId="{8503EBE3-E31B-4D5B-8740-52906E877ABA}" dt="2019-12-17T16:09:33.355" v="474"/>
          <ac:graphicFrameMkLst>
            <pc:docMk/>
            <pc:sldMk cId="1111757154" sldId="372"/>
            <ac:graphicFrameMk id="10" creationId="{F2FC46FA-71CF-477D-9A9C-1524AF418318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5:49:42.628" v="82" actId="207"/>
        <pc:sldMkLst>
          <pc:docMk/>
          <pc:sldMk cId="680752752" sldId="412"/>
        </pc:sldMkLst>
        <pc:spChg chg="mod">
          <ac:chgData name="Jan Fitzpatrick" userId="d1b284ec-d1dd-4765-b823-b34899491c26" providerId="ADAL" clId="{8503EBE3-E31B-4D5B-8740-52906E877ABA}" dt="2019-12-17T15:49:31.505" v="81" actId="1038"/>
          <ac:spMkLst>
            <pc:docMk/>
            <pc:sldMk cId="680752752" sldId="412"/>
            <ac:spMk id="13" creationId="{EA3B30F0-2E53-4BDF-A778-35E3A961BB4B}"/>
          </ac:spMkLst>
        </pc:spChg>
        <pc:graphicFrameChg chg="modGraphic">
          <ac:chgData name="Jan Fitzpatrick" userId="d1b284ec-d1dd-4765-b823-b34899491c26" providerId="ADAL" clId="{8503EBE3-E31B-4D5B-8740-52906E877ABA}" dt="2019-12-17T15:49:42.628" v="82" actId="207"/>
          <ac:graphicFrameMkLst>
            <pc:docMk/>
            <pc:sldMk cId="680752752" sldId="412"/>
            <ac:graphicFrameMk id="9" creationId="{60B1C392-5776-4537-8297-C121CB88B6B2}"/>
          </ac:graphicFrameMkLst>
        </pc:graphicFrameChg>
        <pc:graphicFrameChg chg="mod modGraphic">
          <ac:chgData name="Jan Fitzpatrick" userId="d1b284ec-d1dd-4765-b823-b34899491c26" providerId="ADAL" clId="{8503EBE3-E31B-4D5B-8740-52906E877ABA}" dt="2019-12-17T15:49:15.097" v="40"/>
          <ac:graphicFrameMkLst>
            <pc:docMk/>
            <pc:sldMk cId="680752752" sldId="412"/>
            <ac:graphicFrameMk id="10" creationId="{11E72D3E-7BB1-4084-8EED-504F9439A339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5:54:00.891" v="153" actId="20577"/>
        <pc:sldMkLst>
          <pc:docMk/>
          <pc:sldMk cId="1275462948" sldId="413"/>
        </pc:sldMkLst>
        <pc:spChg chg="mod">
          <ac:chgData name="Jan Fitzpatrick" userId="d1b284ec-d1dd-4765-b823-b34899491c26" providerId="ADAL" clId="{8503EBE3-E31B-4D5B-8740-52906E877ABA}" dt="2019-12-17T15:52:33.468" v="152" actId="1037"/>
          <ac:spMkLst>
            <pc:docMk/>
            <pc:sldMk cId="1275462948" sldId="413"/>
            <ac:spMk id="12" creationId="{C7A48224-EB63-432C-8DC1-0D4F0B7DC5EC}"/>
          </ac:spMkLst>
        </pc:spChg>
        <pc:spChg chg="mod">
          <ac:chgData name="Jan Fitzpatrick" userId="d1b284ec-d1dd-4765-b823-b34899491c26" providerId="ADAL" clId="{8503EBE3-E31B-4D5B-8740-52906E877ABA}" dt="2019-12-17T15:52:33.468" v="152" actId="1037"/>
          <ac:spMkLst>
            <pc:docMk/>
            <pc:sldMk cId="1275462948" sldId="413"/>
            <ac:spMk id="13" creationId="{0DB1607D-7CEF-419D-8B70-F136A9E795AD}"/>
          </ac:spMkLst>
        </pc:spChg>
        <pc:spChg chg="mod">
          <ac:chgData name="Jan Fitzpatrick" userId="d1b284ec-d1dd-4765-b823-b34899491c26" providerId="ADAL" clId="{8503EBE3-E31B-4D5B-8740-52906E877ABA}" dt="2019-12-17T15:52:33.468" v="152" actId="1037"/>
          <ac:spMkLst>
            <pc:docMk/>
            <pc:sldMk cId="1275462948" sldId="413"/>
            <ac:spMk id="14" creationId="{8107AA97-A9A0-4D1E-ADF0-C3A12E70C8A3}"/>
          </ac:spMkLst>
        </pc:spChg>
        <pc:spChg chg="mod">
          <ac:chgData name="Jan Fitzpatrick" userId="d1b284ec-d1dd-4765-b823-b34899491c26" providerId="ADAL" clId="{8503EBE3-E31B-4D5B-8740-52906E877ABA}" dt="2019-12-17T15:54:00.891" v="153" actId="20577"/>
          <ac:spMkLst>
            <pc:docMk/>
            <pc:sldMk cId="1275462948" sldId="413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8503EBE3-E31B-4D5B-8740-52906E877ABA}" dt="2019-12-17T15:52:05.051" v="107"/>
          <ac:graphicFrameMkLst>
            <pc:docMk/>
            <pc:sldMk cId="1275462948" sldId="413"/>
            <ac:graphicFrameMk id="9" creationId="{C5B8995E-F9FF-4528-8D74-60EEE8632E90}"/>
          </ac:graphicFrameMkLst>
        </pc:graphicFrameChg>
        <pc:graphicFrameChg chg="mod modGraphic">
          <ac:chgData name="Jan Fitzpatrick" userId="d1b284ec-d1dd-4765-b823-b34899491c26" providerId="ADAL" clId="{8503EBE3-E31B-4D5B-8740-52906E877ABA}" dt="2019-12-17T15:52:13.648" v="118"/>
          <ac:graphicFrameMkLst>
            <pc:docMk/>
            <pc:sldMk cId="1275462948" sldId="413"/>
            <ac:graphicFrameMk id="10" creationId="{9919C6A6-9F0C-4EC1-98C2-02EC01E521F9}"/>
          </ac:graphicFrameMkLst>
        </pc:graphicFrameChg>
      </pc:sldChg>
      <pc:sldChg chg="addSp delSp modSp">
        <pc:chgData name="Jan Fitzpatrick" userId="d1b284ec-d1dd-4765-b823-b34899491c26" providerId="ADAL" clId="{8503EBE3-E31B-4D5B-8740-52906E877ABA}" dt="2019-12-17T16:01:08.540" v="427" actId="20577"/>
        <pc:sldMkLst>
          <pc:docMk/>
          <pc:sldMk cId="3521892777" sldId="414"/>
        </pc:sldMkLst>
        <pc:spChg chg="del">
          <ac:chgData name="Jan Fitzpatrick" userId="d1b284ec-d1dd-4765-b823-b34899491c26" providerId="ADAL" clId="{8503EBE3-E31B-4D5B-8740-52906E877ABA}" dt="2019-12-17T15:57:25.944" v="322" actId="478"/>
          <ac:spMkLst>
            <pc:docMk/>
            <pc:sldMk cId="3521892777" sldId="414"/>
            <ac:spMk id="11" creationId="{CE4C6B50-EC5F-459B-94A0-009EFE4AC708}"/>
          </ac:spMkLst>
        </pc:spChg>
        <pc:spChg chg="mod">
          <ac:chgData name="Jan Fitzpatrick" userId="d1b284ec-d1dd-4765-b823-b34899491c26" providerId="ADAL" clId="{8503EBE3-E31B-4D5B-8740-52906E877ABA}" dt="2019-12-17T16:01:08.540" v="427" actId="20577"/>
          <ac:spMkLst>
            <pc:docMk/>
            <pc:sldMk cId="3521892777" sldId="414"/>
            <ac:spMk id="19" creationId="{5252A847-DE45-4FA3-A1F8-EEBEB845FF8E}"/>
          </ac:spMkLst>
        </pc:spChg>
        <pc:spChg chg="mod">
          <ac:chgData name="Jan Fitzpatrick" userId="d1b284ec-d1dd-4765-b823-b34899491c26" providerId="ADAL" clId="{8503EBE3-E31B-4D5B-8740-52906E877ABA}" dt="2019-12-17T15:59:32.565" v="396" actId="1037"/>
          <ac:spMkLst>
            <pc:docMk/>
            <pc:sldMk cId="3521892777" sldId="414"/>
            <ac:spMk id="20" creationId="{51CABCD6-169F-4A3C-B118-8C47E2923A1B}"/>
          </ac:spMkLst>
        </pc:spChg>
        <pc:spChg chg="mod">
          <ac:chgData name="Jan Fitzpatrick" userId="d1b284ec-d1dd-4765-b823-b34899491c26" providerId="ADAL" clId="{8503EBE3-E31B-4D5B-8740-52906E877ABA}" dt="2019-12-17T15:59:32.565" v="396" actId="1037"/>
          <ac:spMkLst>
            <pc:docMk/>
            <pc:sldMk cId="3521892777" sldId="414"/>
            <ac:spMk id="21" creationId="{C1C549A0-25D0-440F-B9BC-1DA9AF452CD3}"/>
          </ac:spMkLst>
        </pc:spChg>
        <pc:spChg chg="add">
          <ac:chgData name="Jan Fitzpatrick" userId="d1b284ec-d1dd-4765-b823-b34899491c26" providerId="ADAL" clId="{8503EBE3-E31B-4D5B-8740-52906E877ABA}" dt="2019-12-17T15:57:33.097" v="323"/>
          <ac:spMkLst>
            <pc:docMk/>
            <pc:sldMk cId="3521892777" sldId="414"/>
            <ac:spMk id="22" creationId="{4AA3AEC1-DF35-47A0-95FB-0BCC6B30A37C}"/>
          </ac:spMkLst>
        </pc:spChg>
        <pc:graphicFrameChg chg="mod modGraphic">
          <ac:chgData name="Jan Fitzpatrick" userId="d1b284ec-d1dd-4765-b823-b34899491c26" providerId="ADAL" clId="{8503EBE3-E31B-4D5B-8740-52906E877ABA}" dt="2019-12-17T15:59:15.645" v="355"/>
          <ac:graphicFrameMkLst>
            <pc:docMk/>
            <pc:sldMk cId="3521892777" sldId="414"/>
            <ac:graphicFrameMk id="12" creationId="{5EF47ACF-05B6-49A8-BD2D-119FB9B37EF4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6:06:56.749" v="434"/>
        <pc:sldMkLst>
          <pc:docMk/>
          <pc:sldMk cId="2529675590" sldId="415"/>
        </pc:sldMkLst>
        <pc:graphicFrameChg chg="mod modGraphic">
          <ac:chgData name="Jan Fitzpatrick" userId="d1b284ec-d1dd-4765-b823-b34899491c26" providerId="ADAL" clId="{8503EBE3-E31B-4D5B-8740-52906E877ABA}" dt="2019-12-17T16:06:56.749" v="434"/>
          <ac:graphicFrameMkLst>
            <pc:docMk/>
            <pc:sldMk cId="2529675590" sldId="415"/>
            <ac:graphicFrameMk id="9" creationId="{C5B8995E-F9FF-4528-8D74-60EEE8632E90}"/>
          </ac:graphicFrameMkLst>
        </pc:graphicFrameChg>
        <pc:graphicFrameChg chg="mod modGraphic">
          <ac:chgData name="Jan Fitzpatrick" userId="d1b284ec-d1dd-4765-b823-b34899491c26" providerId="ADAL" clId="{8503EBE3-E31B-4D5B-8740-52906E877ABA}" dt="2019-12-17T16:06:52.613" v="432"/>
          <ac:graphicFrameMkLst>
            <pc:docMk/>
            <pc:sldMk cId="2529675590" sldId="415"/>
            <ac:graphicFrameMk id="10" creationId="{9919C6A6-9F0C-4EC1-98C2-02EC01E521F9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6:07:47.034" v="440"/>
        <pc:sldMkLst>
          <pc:docMk/>
          <pc:sldMk cId="3561438918" sldId="416"/>
        </pc:sldMkLst>
        <pc:graphicFrameChg chg="mod modGraphic">
          <ac:chgData name="Jan Fitzpatrick" userId="d1b284ec-d1dd-4765-b823-b34899491c26" providerId="ADAL" clId="{8503EBE3-E31B-4D5B-8740-52906E877ABA}" dt="2019-12-17T16:07:41.535" v="438"/>
          <ac:graphicFrameMkLst>
            <pc:docMk/>
            <pc:sldMk cId="3561438918" sldId="416"/>
            <ac:graphicFrameMk id="9" creationId="{C5B8995E-F9FF-4528-8D74-60EEE8632E90}"/>
          </ac:graphicFrameMkLst>
        </pc:graphicFrameChg>
        <pc:graphicFrameChg chg="mod modGraphic">
          <ac:chgData name="Jan Fitzpatrick" userId="d1b284ec-d1dd-4765-b823-b34899491c26" providerId="ADAL" clId="{8503EBE3-E31B-4D5B-8740-52906E877ABA}" dt="2019-12-17T16:07:47.034" v="440"/>
          <ac:graphicFrameMkLst>
            <pc:docMk/>
            <pc:sldMk cId="3561438918" sldId="416"/>
            <ac:graphicFrameMk id="10" creationId="{9919C6A6-9F0C-4EC1-98C2-02EC01E521F9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6:31:28.921" v="572" actId="20577"/>
        <pc:sldMkLst>
          <pc:docMk/>
          <pc:sldMk cId="996015910" sldId="417"/>
        </pc:sldMkLst>
        <pc:spChg chg="mod">
          <ac:chgData name="Jan Fitzpatrick" userId="d1b284ec-d1dd-4765-b823-b34899491c26" providerId="ADAL" clId="{8503EBE3-E31B-4D5B-8740-52906E877ABA}" dt="2019-12-17T16:31:28.921" v="572" actId="20577"/>
          <ac:spMkLst>
            <pc:docMk/>
            <pc:sldMk cId="996015910" sldId="417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8503EBE3-E31B-4D5B-8740-52906E877ABA}" dt="2019-12-17T16:19:25.425" v="521"/>
          <ac:graphicFrameMkLst>
            <pc:docMk/>
            <pc:sldMk cId="996015910" sldId="417"/>
            <ac:graphicFrameMk id="9" creationId="{C9FBB105-07D1-49B3-A736-8B335BC7258E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6:18:04.185" v="503" actId="20577"/>
        <pc:sldMkLst>
          <pc:docMk/>
          <pc:sldMk cId="1163949528" sldId="418"/>
        </pc:sldMkLst>
        <pc:spChg chg="mod">
          <ac:chgData name="Jan Fitzpatrick" userId="d1b284ec-d1dd-4765-b823-b34899491c26" providerId="ADAL" clId="{8503EBE3-E31B-4D5B-8740-52906E877ABA}" dt="2019-12-17T16:18:04.185" v="503" actId="20577"/>
          <ac:spMkLst>
            <pc:docMk/>
            <pc:sldMk cId="1163949528" sldId="418"/>
            <ac:spMk id="19" creationId="{5252A847-DE45-4FA3-A1F8-EEBEB845FF8E}"/>
          </ac:spMkLst>
        </pc:spChg>
        <pc:spChg chg="mod">
          <ac:chgData name="Jan Fitzpatrick" userId="d1b284ec-d1dd-4765-b823-b34899491c26" providerId="ADAL" clId="{8503EBE3-E31B-4D5B-8740-52906E877ABA}" dt="2019-12-17T16:17:40.358" v="499" actId="1076"/>
          <ac:spMkLst>
            <pc:docMk/>
            <pc:sldMk cId="1163949528" sldId="418"/>
            <ac:spMk id="21" creationId="{9E1F4457-0B0E-4151-B3D6-005071F6389C}"/>
          </ac:spMkLst>
        </pc:spChg>
        <pc:graphicFrameChg chg="mod modGraphic">
          <ac:chgData name="Jan Fitzpatrick" userId="d1b284ec-d1dd-4765-b823-b34899491c26" providerId="ADAL" clId="{8503EBE3-E31B-4D5B-8740-52906E877ABA}" dt="2019-12-17T16:14:29.516" v="497"/>
          <ac:graphicFrameMkLst>
            <pc:docMk/>
            <pc:sldMk cId="1163949528" sldId="418"/>
            <ac:graphicFrameMk id="9" creationId="{C9FBB105-07D1-49B3-A736-8B335BC7258E}"/>
          </ac:graphicFrameMkLst>
        </pc:graphicFrameChg>
        <pc:graphicFrameChg chg="mod modGraphic">
          <ac:chgData name="Jan Fitzpatrick" userId="d1b284ec-d1dd-4765-b823-b34899491c26" providerId="ADAL" clId="{8503EBE3-E31B-4D5B-8740-52906E877ABA}" dt="2019-12-17T16:14:33.690" v="498"/>
          <ac:graphicFrameMkLst>
            <pc:docMk/>
            <pc:sldMk cId="1163949528" sldId="418"/>
            <ac:graphicFrameMk id="10" creationId="{F2FC46FA-71CF-477D-9A9C-1524AF418318}"/>
          </ac:graphicFrameMkLst>
        </pc:graphicFrameChg>
      </pc:sldChg>
      <pc:sldChg chg="modSp">
        <pc:chgData name="Jan Fitzpatrick" userId="d1b284ec-d1dd-4765-b823-b34899491c26" providerId="ADAL" clId="{8503EBE3-E31B-4D5B-8740-52906E877ABA}" dt="2019-12-17T16:31:34.144" v="573" actId="20577"/>
        <pc:sldMkLst>
          <pc:docMk/>
          <pc:sldMk cId="1171898660" sldId="419"/>
        </pc:sldMkLst>
        <pc:spChg chg="mod">
          <ac:chgData name="Jan Fitzpatrick" userId="d1b284ec-d1dd-4765-b823-b34899491c26" providerId="ADAL" clId="{8503EBE3-E31B-4D5B-8740-52906E877ABA}" dt="2019-12-17T16:19:54.260" v="563" actId="1037"/>
          <ac:spMkLst>
            <pc:docMk/>
            <pc:sldMk cId="1171898660" sldId="419"/>
            <ac:spMk id="14" creationId="{E295A5C4-84EE-4D9D-8969-61030B3918CC}"/>
          </ac:spMkLst>
        </pc:spChg>
        <pc:spChg chg="mod">
          <ac:chgData name="Jan Fitzpatrick" userId="d1b284ec-d1dd-4765-b823-b34899491c26" providerId="ADAL" clId="{8503EBE3-E31B-4D5B-8740-52906E877ABA}" dt="2019-12-17T16:19:54.260" v="563" actId="1037"/>
          <ac:spMkLst>
            <pc:docMk/>
            <pc:sldMk cId="1171898660" sldId="419"/>
            <ac:spMk id="15" creationId="{B9B9E5AA-021C-4CF5-B9CF-5C0938811131}"/>
          </ac:spMkLst>
        </pc:spChg>
        <pc:spChg chg="mod">
          <ac:chgData name="Jan Fitzpatrick" userId="d1b284ec-d1dd-4765-b823-b34899491c26" providerId="ADAL" clId="{8503EBE3-E31B-4D5B-8740-52906E877ABA}" dt="2019-12-17T16:31:34.144" v="573" actId="20577"/>
          <ac:spMkLst>
            <pc:docMk/>
            <pc:sldMk cId="1171898660" sldId="419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8503EBE3-E31B-4D5B-8740-52906E877ABA}" dt="2019-12-17T16:19:43.003" v="533"/>
          <ac:graphicFrameMkLst>
            <pc:docMk/>
            <pc:sldMk cId="1171898660" sldId="419"/>
            <ac:graphicFrameMk id="9" creationId="{C9FBB105-07D1-49B3-A736-8B335BC7258E}"/>
          </ac:graphicFrameMkLst>
        </pc:graphicFrameChg>
      </pc:sldChg>
      <pc:sldChg chg="addSp delSp modSp">
        <pc:chgData name="Jan Fitzpatrick" userId="d1b284ec-d1dd-4765-b823-b34899491c26" providerId="ADAL" clId="{8503EBE3-E31B-4D5B-8740-52906E877ABA}" dt="2019-12-17T16:31:40.957" v="574" actId="20577"/>
        <pc:sldMkLst>
          <pc:docMk/>
          <pc:sldMk cId="47291701" sldId="420"/>
        </pc:sldMkLst>
        <pc:spChg chg="add">
          <ac:chgData name="Jan Fitzpatrick" userId="d1b284ec-d1dd-4765-b823-b34899491c26" providerId="ADAL" clId="{8503EBE3-E31B-4D5B-8740-52906E877ABA}" dt="2019-12-17T16:20:47.429" v="569"/>
          <ac:spMkLst>
            <pc:docMk/>
            <pc:sldMk cId="47291701" sldId="420"/>
            <ac:spMk id="17" creationId="{4E45050D-AD3A-4B20-8F48-B54C6AAA5150}"/>
          </ac:spMkLst>
        </pc:spChg>
        <pc:spChg chg="mod">
          <ac:chgData name="Jan Fitzpatrick" userId="d1b284ec-d1dd-4765-b823-b34899491c26" providerId="ADAL" clId="{8503EBE3-E31B-4D5B-8740-52906E877ABA}" dt="2019-12-17T16:31:40.957" v="574" actId="20577"/>
          <ac:spMkLst>
            <pc:docMk/>
            <pc:sldMk cId="47291701" sldId="420"/>
            <ac:spMk id="19" creationId="{5252A847-DE45-4FA3-A1F8-EEBEB845FF8E}"/>
          </ac:spMkLst>
        </pc:spChg>
        <pc:spChg chg="add">
          <ac:chgData name="Jan Fitzpatrick" userId="d1b284ec-d1dd-4765-b823-b34899491c26" providerId="ADAL" clId="{8503EBE3-E31B-4D5B-8740-52906E877ABA}" dt="2019-12-17T16:20:47.429" v="569"/>
          <ac:spMkLst>
            <pc:docMk/>
            <pc:sldMk cId="47291701" sldId="420"/>
            <ac:spMk id="20" creationId="{F13ABABE-0386-4E2A-9DBF-9F35907B9D1E}"/>
          </ac:spMkLst>
        </pc:spChg>
        <pc:spChg chg="add">
          <ac:chgData name="Jan Fitzpatrick" userId="d1b284ec-d1dd-4765-b823-b34899491c26" providerId="ADAL" clId="{8503EBE3-E31B-4D5B-8740-52906E877ABA}" dt="2019-12-17T16:20:47.429" v="569"/>
          <ac:spMkLst>
            <pc:docMk/>
            <pc:sldMk cId="47291701" sldId="420"/>
            <ac:spMk id="21" creationId="{F750BD26-E212-4DF7-B00F-BE855EA53FEC}"/>
          </ac:spMkLst>
        </pc:spChg>
        <pc:spChg chg="add">
          <ac:chgData name="Jan Fitzpatrick" userId="d1b284ec-d1dd-4765-b823-b34899491c26" providerId="ADAL" clId="{8503EBE3-E31B-4D5B-8740-52906E877ABA}" dt="2019-12-17T16:20:47.429" v="569"/>
          <ac:spMkLst>
            <pc:docMk/>
            <pc:sldMk cId="47291701" sldId="420"/>
            <ac:spMk id="22" creationId="{B4325789-0FF5-4C61-9578-A86906E79D94}"/>
          </ac:spMkLst>
        </pc:spChg>
        <pc:spChg chg="add">
          <ac:chgData name="Jan Fitzpatrick" userId="d1b284ec-d1dd-4765-b823-b34899491c26" providerId="ADAL" clId="{8503EBE3-E31B-4D5B-8740-52906E877ABA}" dt="2019-12-17T16:20:47.429" v="569"/>
          <ac:spMkLst>
            <pc:docMk/>
            <pc:sldMk cId="47291701" sldId="420"/>
            <ac:spMk id="23" creationId="{77DBBDCF-8806-4F2E-B368-9FD5F8042DF5}"/>
          </ac:spMkLst>
        </pc:spChg>
        <pc:spChg chg="add">
          <ac:chgData name="Jan Fitzpatrick" userId="d1b284ec-d1dd-4765-b823-b34899491c26" providerId="ADAL" clId="{8503EBE3-E31B-4D5B-8740-52906E877ABA}" dt="2019-12-17T16:20:47.429" v="569"/>
          <ac:spMkLst>
            <pc:docMk/>
            <pc:sldMk cId="47291701" sldId="420"/>
            <ac:spMk id="24" creationId="{8D1BCF90-D125-4A32-ACBD-A78D25C3A0DB}"/>
          </ac:spMkLst>
        </pc:spChg>
        <pc:graphicFrameChg chg="del">
          <ac:chgData name="Jan Fitzpatrick" userId="d1b284ec-d1dd-4765-b823-b34899491c26" providerId="ADAL" clId="{8503EBE3-E31B-4D5B-8740-52906E877ABA}" dt="2019-12-17T16:20:22.699" v="567" actId="478"/>
          <ac:graphicFrameMkLst>
            <pc:docMk/>
            <pc:sldMk cId="47291701" sldId="420"/>
            <ac:graphicFrameMk id="9" creationId="{C9FBB105-07D1-49B3-A736-8B335BC7258E}"/>
          </ac:graphicFrameMkLst>
        </pc:graphicFrameChg>
        <pc:graphicFrameChg chg="add">
          <ac:chgData name="Jan Fitzpatrick" userId="d1b284ec-d1dd-4765-b823-b34899491c26" providerId="ADAL" clId="{8503EBE3-E31B-4D5B-8740-52906E877ABA}" dt="2019-12-17T16:20:33.978" v="568"/>
          <ac:graphicFrameMkLst>
            <pc:docMk/>
            <pc:sldMk cId="47291701" sldId="420"/>
            <ac:graphicFrameMk id="16" creationId="{F02B6C6A-9CB4-41F0-B4FD-908ABA4B76F7}"/>
          </ac:graphicFrameMkLst>
        </pc:graphicFrameChg>
      </pc:sldChg>
    </pc:docChg>
  </pc:docChgLst>
  <pc:docChgLst>
    <pc:chgData name="Jan Fitzpatrick" userId="d1b284ec-d1dd-4765-b823-b34899491c26" providerId="ADAL" clId="{8185670F-BA22-4F2E-90FC-DCFDB1D0C05C}"/>
  </pc:docChgLst>
  <pc:docChgLst>
    <pc:chgData name="Ashleigh Sobol" userId="8430f2a2-602f-4dde-a79b-412efd9dd8bf" providerId="ADAL" clId="{92A0D61C-0500-45C3-BEF1-B3BAA065300D}"/>
  </pc:docChgLst>
  <pc:docChgLst>
    <pc:chgData name="Ashleigh Sobol" userId="8430f2a2-602f-4dde-a79b-412efd9dd8bf" providerId="ADAL" clId="{DB2A75F8-4728-4BD4-B3E8-3529CB2163D9}"/>
  </pc:docChgLst>
  <pc:docChgLst>
    <pc:chgData name="Lindsay Grix" userId="a678036f-2d88-407c-addb-d0af3fea6eec" providerId="ADAL" clId="{D713EC61-26EC-4C46-A006-EE7C695C9A7F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lassroomsecrets.co.uk/content-domain-filter/?fwp_contentdomain=5c7a" TargetMode="External"/><Relationship Id="rId4" Type="http://schemas.openxmlformats.org/officeDocument/2006/relationships/hyperlink" Target="https://classroomsecrets.co.uk/content-domain-filter/?fwp_contentdomain=5c6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Multiply 3-Digits by 2-Digits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National Curriculum Objectives: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Mathematics Year 5: (5C6a)</a:t>
            </a:r>
            <a:r>
              <a:rPr lang="en-GB" sz="1200" b="1" dirty="0">
                <a:latin typeface="Century Gothic" panose="020B0502020202020204" pitchFamily="34" charset="0"/>
              </a:rPr>
              <a:t> </a:t>
            </a:r>
            <a:r>
              <a:rPr lang="en-GB" sz="1200" b="1" dirty="0">
                <a:latin typeface="Century Gothic" panose="020B0502020202020204" pitchFamily="34" charset="0"/>
                <a:hlinkClick r:id="rId4"/>
              </a:rPr>
              <a:t>Multiply and divide numbers mentally drawing upon known facts</a:t>
            </a:r>
            <a:endParaRPr lang="en-GB" sz="1200" b="1" dirty="0">
              <a:latin typeface="Century Gothic" panose="020B0502020202020204" pitchFamily="34" charset="0"/>
            </a:endParaRP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Mathematics Year 5: (5C7a)</a:t>
            </a:r>
            <a:r>
              <a:rPr lang="en-GB" sz="1200" b="1" dirty="0">
                <a:latin typeface="Century Gothic" panose="020B0502020202020204" pitchFamily="34" charset="0"/>
              </a:rPr>
              <a:t> </a:t>
            </a:r>
            <a:r>
              <a:rPr lang="en-GB" sz="1200" b="1" u="sng" dirty="0">
                <a:latin typeface="Century Gothic" panose="020B0502020202020204" pitchFamily="34" charset="0"/>
                <a:hlinkClick r:id="rId5"/>
              </a:rPr>
              <a:t>Multiply numbers up to 4 digits by a one- or two-digit number using a formal written method, including long multiplication for two-digit numbers</a:t>
            </a:r>
            <a:endParaRPr lang="en-GB" sz="1200" b="1" dirty="0">
              <a:latin typeface="Century Gothic" panose="020B0502020202020204" pitchFamily="34" charset="0"/>
            </a:endParaRPr>
          </a:p>
          <a:p>
            <a:pPr lvl="0" defTabSz="45720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12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2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2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77FDC6C-B99A-4ED8-B341-A52126824B67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263748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1F8D46-962B-46C1-936F-418A8C8C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28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F9A80B-4602-4159-8477-2BBB0DDF154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Lara says,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area of the check-in zone?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34,310 x 2 = 68,620cm²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122A2536-EBFA-411F-95EB-5AA393541CBF}"/>
              </a:ext>
            </a:extLst>
          </p:cNvPr>
          <p:cNvSpPr/>
          <p:nvPr/>
        </p:nvSpPr>
        <p:spPr>
          <a:xfrm>
            <a:off x="3047430" y="1443331"/>
            <a:ext cx="4866483" cy="969868"/>
          </a:xfrm>
          <a:prstGeom prst="wedgeRoundRectCallout">
            <a:avLst>
              <a:gd name="adj1" fmla="val -60000"/>
              <a:gd name="adj2" fmla="val 235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area of the check-in zone is twice as big as the area of the information board.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923284-0DAB-4B8B-8782-EE473498900D}"/>
              </a:ext>
            </a:extLst>
          </p:cNvPr>
          <p:cNvSpPr txBox="1"/>
          <p:nvPr/>
        </p:nvSpPr>
        <p:spPr>
          <a:xfrm>
            <a:off x="1757636" y="2692808"/>
            <a:ext cx="9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365cm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C39308-51C6-462B-9004-0FD163C164BD}"/>
              </a:ext>
            </a:extLst>
          </p:cNvPr>
          <p:cNvSpPr txBox="1"/>
          <p:nvPr/>
        </p:nvSpPr>
        <p:spPr>
          <a:xfrm>
            <a:off x="3880281" y="3759175"/>
            <a:ext cx="9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94cm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59814C7-B8A8-44D7-A5B3-267C18D9D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79455"/>
              </p:ext>
            </p:extLst>
          </p:nvPr>
        </p:nvGraphicFramePr>
        <p:xfrm>
          <a:off x="4956349" y="2635595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5393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0FBDDDB-F63D-482D-8FCF-B3DB37B37DC1}"/>
              </a:ext>
            </a:extLst>
          </p:cNvPr>
          <p:cNvSpPr txBox="1"/>
          <p:nvPr/>
        </p:nvSpPr>
        <p:spPr>
          <a:xfrm>
            <a:off x="6863564" y="4035019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3E57E0-318C-40F8-9A55-BCC5BF072B64}"/>
              </a:ext>
            </a:extLst>
          </p:cNvPr>
          <p:cNvSpPr txBox="1"/>
          <p:nvPr/>
        </p:nvSpPr>
        <p:spPr>
          <a:xfrm>
            <a:off x="6333738" y="4035019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5B3AE-0245-4F67-96B0-667286A3E54B}"/>
              </a:ext>
            </a:extLst>
          </p:cNvPr>
          <p:cNvSpPr txBox="1"/>
          <p:nvPr/>
        </p:nvSpPr>
        <p:spPr>
          <a:xfrm>
            <a:off x="6330574" y="4586191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5AAEC9-7DD8-4676-976D-7F1A8016C0EC}"/>
              </a:ext>
            </a:extLst>
          </p:cNvPr>
          <p:cNvSpPr txBox="1"/>
          <p:nvPr/>
        </p:nvSpPr>
        <p:spPr>
          <a:xfrm>
            <a:off x="5768379" y="4586191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C31FCE-A4DB-4CB6-80E6-3F2FEA93A110}"/>
              </a:ext>
            </a:extLst>
          </p:cNvPr>
          <p:cNvSpPr txBox="1"/>
          <p:nvPr/>
        </p:nvSpPr>
        <p:spPr>
          <a:xfrm>
            <a:off x="6166948" y="5364641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3C4672-E819-4ED9-A1AC-1AE67F301355}"/>
              </a:ext>
            </a:extLst>
          </p:cNvPr>
          <p:cNvSpPr txBox="1"/>
          <p:nvPr/>
        </p:nvSpPr>
        <p:spPr>
          <a:xfrm>
            <a:off x="5604754" y="5364641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755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Gemma and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Oliwier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are working on the same calculations. They get different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B8995E-F9FF-4528-8D74-60EEE8632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38353"/>
              </p:ext>
            </p:extLst>
          </p:nvPr>
        </p:nvGraphicFramePr>
        <p:xfrm>
          <a:off x="1327667" y="2079000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5431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19C6A6-9F0C-4EC1-98C2-02EC01E52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30820"/>
              </p:ext>
            </p:extLst>
          </p:nvPr>
        </p:nvGraphicFramePr>
        <p:xfrm>
          <a:off x="4745781" y="2079000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056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95F2B3-892C-49AC-AE95-5FE0CE23C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57016"/>
              </p:ext>
            </p:extLst>
          </p:nvPr>
        </p:nvGraphicFramePr>
        <p:xfrm>
          <a:off x="1697781" y="1657439"/>
          <a:ext cx="5396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7647165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002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4222103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Gemma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latin typeface="Century Gothic" panose="020B0502020202020204" pitchFamily="34" charset="0"/>
                        </a:rPr>
                        <a:t>Oliwier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2620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ABF228-C4A3-4655-A85E-56D5B0977467}"/>
              </a:ext>
            </a:extLst>
          </p:cNvPr>
          <p:cNvSpPr txBox="1"/>
          <p:nvPr/>
        </p:nvSpPr>
        <p:spPr>
          <a:xfrm>
            <a:off x="2680208" y="3986536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37CC7-7C59-4061-A1C0-15F3D469CE07}"/>
              </a:ext>
            </a:extLst>
          </p:cNvPr>
          <p:cNvSpPr txBox="1"/>
          <p:nvPr/>
        </p:nvSpPr>
        <p:spPr>
          <a:xfrm>
            <a:off x="3192236" y="3475103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DE971-51C1-4A85-AD4E-CA4AEA822066}"/>
              </a:ext>
            </a:extLst>
          </p:cNvPr>
          <p:cNvSpPr txBox="1"/>
          <p:nvPr/>
        </p:nvSpPr>
        <p:spPr>
          <a:xfrm>
            <a:off x="6095781" y="4004052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15938A-45E9-4618-B6AD-746AF7DCB75B}"/>
              </a:ext>
            </a:extLst>
          </p:cNvPr>
          <p:cNvSpPr txBox="1"/>
          <p:nvPr/>
        </p:nvSpPr>
        <p:spPr>
          <a:xfrm>
            <a:off x="6633539" y="3459734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967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Gemma and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Oliwier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are working on the same calculations. They get different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</a:t>
            </a:r>
          </a:p>
          <a:p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Oliwier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is correct. 406 x 24 = 9,744. 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95F2B3-892C-49AC-AE95-5FE0CE23CE36}"/>
              </a:ext>
            </a:extLst>
          </p:cNvPr>
          <p:cNvGraphicFramePr>
            <a:graphicFrameLocks noGrp="1"/>
          </p:cNvGraphicFramePr>
          <p:nvPr/>
        </p:nvGraphicFramePr>
        <p:xfrm>
          <a:off x="1697781" y="1657439"/>
          <a:ext cx="5396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7647165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002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4222103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Gemma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latin typeface="Century Gothic" panose="020B0502020202020204" pitchFamily="34" charset="0"/>
                        </a:rPr>
                        <a:t>Oliwier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2620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E3EB8F8-F664-43F6-B412-38E6B3E57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61883"/>
              </p:ext>
            </p:extLst>
          </p:nvPr>
        </p:nvGraphicFramePr>
        <p:xfrm>
          <a:off x="1327667" y="2079000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5431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24A8E56-D0D3-4B8F-83A7-905436B63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221593"/>
              </p:ext>
            </p:extLst>
          </p:nvPr>
        </p:nvGraphicFramePr>
        <p:xfrm>
          <a:off x="4745781" y="2079000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0561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48375CF-EB0A-4F07-92F8-25C6263EE2B4}"/>
              </a:ext>
            </a:extLst>
          </p:cNvPr>
          <p:cNvSpPr txBox="1"/>
          <p:nvPr/>
        </p:nvSpPr>
        <p:spPr>
          <a:xfrm>
            <a:off x="2680208" y="3986536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30448F-995C-4CA6-AFC0-F74BA240161E}"/>
              </a:ext>
            </a:extLst>
          </p:cNvPr>
          <p:cNvSpPr txBox="1"/>
          <p:nvPr/>
        </p:nvSpPr>
        <p:spPr>
          <a:xfrm>
            <a:off x="3192236" y="3475103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F54BDD-5E33-4BB4-A3FB-03C180606CAD}"/>
              </a:ext>
            </a:extLst>
          </p:cNvPr>
          <p:cNvSpPr txBox="1"/>
          <p:nvPr/>
        </p:nvSpPr>
        <p:spPr>
          <a:xfrm>
            <a:off x="6095781" y="4004052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62B01-B69E-4008-82DC-E209F671A6B7}"/>
              </a:ext>
            </a:extLst>
          </p:cNvPr>
          <p:cNvSpPr txBox="1"/>
          <p:nvPr/>
        </p:nvSpPr>
        <p:spPr>
          <a:xfrm>
            <a:off x="6633539" y="3459734"/>
            <a:ext cx="26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143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so that calculation A is greater than calculation B.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FBB105-07D1-49B3-A736-8B335BC72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1106"/>
              </p:ext>
            </p:extLst>
          </p:nvPr>
        </p:nvGraphicFramePr>
        <p:xfrm>
          <a:off x="1335351" y="1650211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057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FC46FA-71CF-477D-9A9C-1524AF418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08491"/>
              </p:ext>
            </p:extLst>
          </p:nvPr>
        </p:nvGraphicFramePr>
        <p:xfrm>
          <a:off x="4753465" y="1650211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0824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808599-ED0D-418D-AE26-20250373B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0151"/>
              </p:ext>
            </p:extLst>
          </p:nvPr>
        </p:nvGraphicFramePr>
        <p:xfrm>
          <a:off x="795351" y="1650115"/>
          <a:ext cx="666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1712078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256197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898153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594923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238126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891381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1130149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1606784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61801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558040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17986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366894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03293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FD4C6A-953C-47B1-96D1-2658FC348B08}"/>
              </a:ext>
            </a:extLst>
          </p:cNvPr>
          <p:cNvSpPr txBox="1"/>
          <p:nvPr/>
        </p:nvSpPr>
        <p:spPr>
          <a:xfrm>
            <a:off x="6403481" y="1686115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06F9D-FCB2-45D3-B4A4-2105A0A1FBBD}"/>
              </a:ext>
            </a:extLst>
          </p:cNvPr>
          <p:cNvSpPr txBox="1"/>
          <p:nvPr/>
        </p:nvSpPr>
        <p:spPr>
          <a:xfrm>
            <a:off x="6937498" y="1686115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91DDC7-9541-48EE-B858-58E9D2CF8561}"/>
              </a:ext>
            </a:extLst>
          </p:cNvPr>
          <p:cNvSpPr txBox="1"/>
          <p:nvPr/>
        </p:nvSpPr>
        <p:spPr>
          <a:xfrm>
            <a:off x="5869465" y="1686592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3E144F-E4BA-4091-96EC-BEDC2183409E}"/>
              </a:ext>
            </a:extLst>
          </p:cNvPr>
          <p:cNvSpPr txBox="1"/>
          <p:nvPr/>
        </p:nvSpPr>
        <p:spPr>
          <a:xfrm>
            <a:off x="6403481" y="2213134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747488-01DD-4551-A1DA-FD699B2136AF}"/>
              </a:ext>
            </a:extLst>
          </p:cNvPr>
          <p:cNvSpPr txBox="1"/>
          <p:nvPr/>
        </p:nvSpPr>
        <p:spPr>
          <a:xfrm>
            <a:off x="6937498" y="2213134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75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so that calculation A is greater than calculation B.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Various possible answers, for example: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612 x 25 = 15,300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FBB105-07D1-49B3-A736-8B335BC72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49146"/>
              </p:ext>
            </p:extLst>
          </p:nvPr>
        </p:nvGraphicFramePr>
        <p:xfrm>
          <a:off x="1335351" y="1650211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648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FC46FA-71CF-477D-9A9C-1524AF418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46735"/>
              </p:ext>
            </p:extLst>
          </p:nvPr>
        </p:nvGraphicFramePr>
        <p:xfrm>
          <a:off x="4753465" y="1650211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8007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808599-ED0D-418D-AE26-20250373B082}"/>
              </a:ext>
            </a:extLst>
          </p:cNvPr>
          <p:cNvGraphicFramePr>
            <a:graphicFrameLocks noGrp="1"/>
          </p:cNvGraphicFramePr>
          <p:nvPr/>
        </p:nvGraphicFramePr>
        <p:xfrm>
          <a:off x="795351" y="1650115"/>
          <a:ext cx="666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1712078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256197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898153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594923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238126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891381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1130149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1606784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61801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558040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17986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366894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03293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FD4C6A-953C-47B1-96D1-2658FC348B08}"/>
              </a:ext>
            </a:extLst>
          </p:cNvPr>
          <p:cNvSpPr txBox="1"/>
          <p:nvPr/>
        </p:nvSpPr>
        <p:spPr>
          <a:xfrm>
            <a:off x="6403481" y="1686115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406F9D-FCB2-45D3-B4A4-2105A0A1FBBD}"/>
              </a:ext>
            </a:extLst>
          </p:cNvPr>
          <p:cNvSpPr txBox="1"/>
          <p:nvPr/>
        </p:nvSpPr>
        <p:spPr>
          <a:xfrm>
            <a:off x="6937498" y="1686115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91DDC7-9541-48EE-B858-58E9D2CF8561}"/>
              </a:ext>
            </a:extLst>
          </p:cNvPr>
          <p:cNvSpPr txBox="1"/>
          <p:nvPr/>
        </p:nvSpPr>
        <p:spPr>
          <a:xfrm>
            <a:off x="5869465" y="1686592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3E144F-E4BA-4091-96EC-BEDC2183409E}"/>
              </a:ext>
            </a:extLst>
          </p:cNvPr>
          <p:cNvSpPr txBox="1"/>
          <p:nvPr/>
        </p:nvSpPr>
        <p:spPr>
          <a:xfrm>
            <a:off x="6403481" y="2213134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747488-01DD-4551-A1DA-FD699B2136AF}"/>
              </a:ext>
            </a:extLst>
          </p:cNvPr>
          <p:cNvSpPr txBox="1"/>
          <p:nvPr/>
        </p:nvSpPr>
        <p:spPr>
          <a:xfrm>
            <a:off x="6937498" y="2213134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D8111-CA03-4BA5-8EF0-8B7AD4DD121A}"/>
              </a:ext>
            </a:extLst>
          </p:cNvPr>
          <p:cNvSpPr txBox="1"/>
          <p:nvPr/>
        </p:nvSpPr>
        <p:spPr>
          <a:xfrm>
            <a:off x="3269933" y="3022323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F70C29-876D-449D-8A23-AE9C285693E4}"/>
              </a:ext>
            </a:extLst>
          </p:cNvPr>
          <p:cNvSpPr txBox="1"/>
          <p:nvPr/>
        </p:nvSpPr>
        <p:spPr>
          <a:xfrm>
            <a:off x="2697273" y="4315546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E343F-CCAE-4110-9976-23D6BFD307D7}"/>
              </a:ext>
            </a:extLst>
          </p:cNvPr>
          <p:cNvSpPr txBox="1"/>
          <p:nvPr/>
        </p:nvSpPr>
        <p:spPr>
          <a:xfrm>
            <a:off x="1611500" y="4308019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D5CAC8-A37B-44B3-A6F6-703BC4DDE8A6}"/>
              </a:ext>
            </a:extLst>
          </p:cNvPr>
          <p:cNvSpPr txBox="1"/>
          <p:nvPr/>
        </p:nvSpPr>
        <p:spPr>
          <a:xfrm>
            <a:off x="6675365" y="3022323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F4457-0B0E-4151-B3D6-005071F6389C}"/>
              </a:ext>
            </a:extLst>
          </p:cNvPr>
          <p:cNvSpPr txBox="1"/>
          <p:nvPr/>
        </p:nvSpPr>
        <p:spPr>
          <a:xfrm>
            <a:off x="6042190" y="4315546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4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5EC2FD-A988-470B-9CCA-51D29D57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28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E7C179-B31D-45C4-8BA6-CABD2D2D575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Karl is painting his door red. One tin covers an area of 10,000cm². The door is 198cm x 76cm.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he needs to buy 15 tins. Is he correct? Explain your answer.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2B5C3A2-DF2C-4418-BFEA-E5768BF9F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14743"/>
              </p:ext>
            </p:extLst>
          </p:nvPr>
        </p:nvGraphicFramePr>
        <p:xfrm>
          <a:off x="743680" y="1660939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71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92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5EC2FD-A988-470B-9CCA-51D29D57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28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E7C179-B31D-45C4-8BA6-CABD2D2D575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Karl is painting his door red. One tin covers an area of 10,000cm². The door is 198cm x 76cm.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he needs to buy 15 tins. Is he correct? Explain your answer.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Karl is not correct because 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5C8A95-E4B3-476F-AF1D-93161D262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96814"/>
              </p:ext>
            </p:extLst>
          </p:nvPr>
        </p:nvGraphicFramePr>
        <p:xfrm>
          <a:off x="743680" y="1660939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723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DBC1D0-154A-4D19-872A-2A6EE09EF3CF}"/>
              </a:ext>
            </a:extLst>
          </p:cNvPr>
          <p:cNvSpPr txBox="1"/>
          <p:nvPr/>
        </p:nvSpPr>
        <p:spPr>
          <a:xfrm>
            <a:off x="2679383" y="3048000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3207C-13E6-4659-A18F-42E573DD0699}"/>
              </a:ext>
            </a:extLst>
          </p:cNvPr>
          <p:cNvSpPr txBox="1"/>
          <p:nvPr/>
        </p:nvSpPr>
        <p:spPr>
          <a:xfrm>
            <a:off x="2108805" y="3048000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CD84D-03F4-48F9-9E98-24DEB25971B9}"/>
              </a:ext>
            </a:extLst>
          </p:cNvPr>
          <p:cNvSpPr txBox="1"/>
          <p:nvPr/>
        </p:nvSpPr>
        <p:spPr>
          <a:xfrm>
            <a:off x="2108804" y="3565969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510FC-F65B-4244-9722-3E69004B7BDF}"/>
              </a:ext>
            </a:extLst>
          </p:cNvPr>
          <p:cNvSpPr txBox="1"/>
          <p:nvPr/>
        </p:nvSpPr>
        <p:spPr>
          <a:xfrm>
            <a:off x="1579341" y="3565968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81809C-CC47-42B2-A893-AEAC1D4EB7D9}"/>
              </a:ext>
            </a:extLst>
          </p:cNvPr>
          <p:cNvSpPr txBox="1"/>
          <p:nvPr/>
        </p:nvSpPr>
        <p:spPr>
          <a:xfrm>
            <a:off x="1966626" y="4394446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226AB7-CF66-483C-ABCD-93EA79FB501A}"/>
              </a:ext>
            </a:extLst>
          </p:cNvPr>
          <p:cNvSpPr txBox="1"/>
          <p:nvPr/>
        </p:nvSpPr>
        <p:spPr>
          <a:xfrm>
            <a:off x="1415715" y="4394446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2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5EC2FD-A988-470B-9CCA-51D29D57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28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E7C179-B31D-45C4-8BA6-CABD2D2D575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Karl is painting his door red. One tin covers an area of 10,000cm². The door is 198cm x 76cm.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thinks he needs to buy 15 tins. Is he correct? Explain your answer.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Karl is not correct because 198 x 76 = 15,048 so Karl needs to buy 2 tins.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5C8A95-E4B3-476F-AF1D-93161D2624F7}"/>
              </a:ext>
            </a:extLst>
          </p:cNvPr>
          <p:cNvGraphicFramePr>
            <a:graphicFrameLocks noGrp="1"/>
          </p:cNvGraphicFramePr>
          <p:nvPr/>
        </p:nvGraphicFramePr>
        <p:xfrm>
          <a:off x="743680" y="1660939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723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DBC1D0-154A-4D19-872A-2A6EE09EF3CF}"/>
              </a:ext>
            </a:extLst>
          </p:cNvPr>
          <p:cNvSpPr txBox="1"/>
          <p:nvPr/>
        </p:nvSpPr>
        <p:spPr>
          <a:xfrm>
            <a:off x="2679383" y="3048000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3207C-13E6-4659-A18F-42E573DD0699}"/>
              </a:ext>
            </a:extLst>
          </p:cNvPr>
          <p:cNvSpPr txBox="1"/>
          <p:nvPr/>
        </p:nvSpPr>
        <p:spPr>
          <a:xfrm>
            <a:off x="2108805" y="3048000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CD84D-03F4-48F9-9E98-24DEB25971B9}"/>
              </a:ext>
            </a:extLst>
          </p:cNvPr>
          <p:cNvSpPr txBox="1"/>
          <p:nvPr/>
        </p:nvSpPr>
        <p:spPr>
          <a:xfrm>
            <a:off x="2108804" y="3565969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510FC-F65B-4244-9722-3E69004B7BDF}"/>
              </a:ext>
            </a:extLst>
          </p:cNvPr>
          <p:cNvSpPr txBox="1"/>
          <p:nvPr/>
        </p:nvSpPr>
        <p:spPr>
          <a:xfrm>
            <a:off x="1579341" y="3565968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81809C-CC47-42B2-A893-AEAC1D4EB7D9}"/>
              </a:ext>
            </a:extLst>
          </p:cNvPr>
          <p:cNvSpPr txBox="1"/>
          <p:nvPr/>
        </p:nvSpPr>
        <p:spPr>
          <a:xfrm>
            <a:off x="1966626" y="4394446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226AB7-CF66-483C-ABCD-93EA79FB501A}"/>
              </a:ext>
            </a:extLst>
          </p:cNvPr>
          <p:cNvSpPr txBox="1"/>
          <p:nvPr/>
        </p:nvSpPr>
        <p:spPr>
          <a:xfrm>
            <a:off x="1415715" y="4394446"/>
            <a:ext cx="295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0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Multiplication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and Division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Multiply 3 Digits by </a:t>
            </a: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 Digits</a:t>
            </a: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story for the following multiplication:</a:t>
            </a: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142 x 12</a:t>
            </a: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Then solve the calculation.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423152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story for the following multiplication:</a:t>
            </a:r>
          </a:p>
          <a:p>
            <a:pPr marL="88900"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142 x 12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= 1,704</a:t>
            </a:r>
          </a:p>
          <a:p>
            <a:pPr marL="88900" algn="ctr"/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For example:</a:t>
            </a:r>
          </a:p>
          <a:p>
            <a:pPr marL="88900" algn="ctr"/>
            <a:endParaRPr lang="en-US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Bill the baker has received an order for 142 dozen muffins. There are 12 muffins in a dozen. How many muffins does he have to bake?</a:t>
            </a:r>
          </a:p>
          <a:p>
            <a:pPr marL="88900" algn="ctr"/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Tanya is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organising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the art cupboard. 142 paint brushes will fit in a box. She fills 12 boxes. How many paint brushes does she have?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82052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formal multiplication method to complete the calculation below. 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B1C392-5776-4537-8297-C121CB88B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12916"/>
              </p:ext>
            </p:extLst>
          </p:nvPr>
        </p:nvGraphicFramePr>
        <p:xfrm>
          <a:off x="2711416" y="4765875"/>
          <a:ext cx="3721169" cy="598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118">
                  <a:extLst>
                    <a:ext uri="{9D8B030D-6E8A-4147-A177-3AD203B41FA5}">
                      <a16:colId xmlns:a16="http://schemas.microsoft.com/office/drawing/2014/main" val="789812016"/>
                    </a:ext>
                  </a:extLst>
                </a:gridCol>
                <a:gridCol w="350788">
                  <a:extLst>
                    <a:ext uri="{9D8B030D-6E8A-4147-A177-3AD203B41FA5}">
                      <a16:colId xmlns:a16="http://schemas.microsoft.com/office/drawing/2014/main" val="2413437705"/>
                    </a:ext>
                  </a:extLst>
                </a:gridCol>
                <a:gridCol w="880118">
                  <a:extLst>
                    <a:ext uri="{9D8B030D-6E8A-4147-A177-3AD203B41FA5}">
                      <a16:colId xmlns:a16="http://schemas.microsoft.com/office/drawing/2014/main" val="735916632"/>
                    </a:ext>
                  </a:extLst>
                </a:gridCol>
                <a:gridCol w="350788">
                  <a:extLst>
                    <a:ext uri="{9D8B030D-6E8A-4147-A177-3AD203B41FA5}">
                      <a16:colId xmlns:a16="http://schemas.microsoft.com/office/drawing/2014/main" val="2051934168"/>
                    </a:ext>
                  </a:extLst>
                </a:gridCol>
                <a:gridCol w="1259357">
                  <a:extLst>
                    <a:ext uri="{9D8B030D-6E8A-4147-A177-3AD203B41FA5}">
                      <a16:colId xmlns:a16="http://schemas.microsoft.com/office/drawing/2014/main" val="3863939141"/>
                    </a:ext>
                  </a:extLst>
                </a:gridCol>
              </a:tblGrid>
              <a:tr h="5983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263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61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E72D3E-7BB1-4084-8EED-504F9439A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62859"/>
              </p:ext>
            </p:extLst>
          </p:nvPr>
        </p:nvGraphicFramePr>
        <p:xfrm>
          <a:off x="3222000" y="1617553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1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formal multiplication method to complete the calculation below. 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B1C392-5776-4537-8297-C121CB88B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844255"/>
              </p:ext>
            </p:extLst>
          </p:nvPr>
        </p:nvGraphicFramePr>
        <p:xfrm>
          <a:off x="2711416" y="4765875"/>
          <a:ext cx="3721169" cy="598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118">
                  <a:extLst>
                    <a:ext uri="{9D8B030D-6E8A-4147-A177-3AD203B41FA5}">
                      <a16:colId xmlns:a16="http://schemas.microsoft.com/office/drawing/2014/main" val="789812016"/>
                    </a:ext>
                  </a:extLst>
                </a:gridCol>
                <a:gridCol w="350788">
                  <a:extLst>
                    <a:ext uri="{9D8B030D-6E8A-4147-A177-3AD203B41FA5}">
                      <a16:colId xmlns:a16="http://schemas.microsoft.com/office/drawing/2014/main" val="2413437705"/>
                    </a:ext>
                  </a:extLst>
                </a:gridCol>
                <a:gridCol w="880118">
                  <a:extLst>
                    <a:ext uri="{9D8B030D-6E8A-4147-A177-3AD203B41FA5}">
                      <a16:colId xmlns:a16="http://schemas.microsoft.com/office/drawing/2014/main" val="735916632"/>
                    </a:ext>
                  </a:extLst>
                </a:gridCol>
                <a:gridCol w="350788">
                  <a:extLst>
                    <a:ext uri="{9D8B030D-6E8A-4147-A177-3AD203B41FA5}">
                      <a16:colId xmlns:a16="http://schemas.microsoft.com/office/drawing/2014/main" val="2051934168"/>
                    </a:ext>
                  </a:extLst>
                </a:gridCol>
                <a:gridCol w="1259357">
                  <a:extLst>
                    <a:ext uri="{9D8B030D-6E8A-4147-A177-3AD203B41FA5}">
                      <a16:colId xmlns:a16="http://schemas.microsoft.com/office/drawing/2014/main" val="3863939141"/>
                    </a:ext>
                  </a:extLst>
                </a:gridCol>
              </a:tblGrid>
              <a:tr h="5983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263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8,942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761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E72D3E-7BB1-4084-8EED-504F9439A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61523"/>
              </p:ext>
            </p:extLst>
          </p:nvPr>
        </p:nvGraphicFramePr>
        <p:xfrm>
          <a:off x="3222000" y="1617553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014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81F5AE5-07E7-47C7-9AA0-40D054401F84}"/>
              </a:ext>
            </a:extLst>
          </p:cNvPr>
          <p:cNvSpPr txBox="1"/>
          <p:nvPr/>
        </p:nvSpPr>
        <p:spPr>
          <a:xfrm>
            <a:off x="5091112" y="3019425"/>
            <a:ext cx="219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05D1F-DC41-4406-878D-697D07010214}"/>
              </a:ext>
            </a:extLst>
          </p:cNvPr>
          <p:cNvSpPr txBox="1"/>
          <p:nvPr/>
        </p:nvSpPr>
        <p:spPr>
          <a:xfrm>
            <a:off x="4567237" y="2993232"/>
            <a:ext cx="219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en-GB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540E14-8095-40CA-957C-2F9FEE578122}"/>
              </a:ext>
            </a:extLst>
          </p:cNvPr>
          <p:cNvSpPr txBox="1"/>
          <p:nvPr/>
        </p:nvSpPr>
        <p:spPr>
          <a:xfrm>
            <a:off x="4033837" y="3492696"/>
            <a:ext cx="219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B30F0-2E53-4BDF-A778-35E3A961BB4B}"/>
              </a:ext>
            </a:extLst>
          </p:cNvPr>
          <p:cNvSpPr txBox="1"/>
          <p:nvPr/>
        </p:nvSpPr>
        <p:spPr>
          <a:xfrm>
            <a:off x="4466124" y="4311355"/>
            <a:ext cx="219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GB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5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has the larger answer? 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B8995E-F9FF-4528-8D74-60EEE8632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631519"/>
              </p:ext>
            </p:extLst>
          </p:nvPr>
        </p:nvGraphicFramePr>
        <p:xfrm>
          <a:off x="1335351" y="1650211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7005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19C6A6-9F0C-4EC1-98C2-02EC01E52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59073"/>
              </p:ext>
            </p:extLst>
          </p:nvPr>
        </p:nvGraphicFramePr>
        <p:xfrm>
          <a:off x="4753465" y="1650211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64574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097BB4-9D9D-4E6B-BE6E-81F9F0AB1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08954"/>
              </p:ext>
            </p:extLst>
          </p:nvPr>
        </p:nvGraphicFramePr>
        <p:xfrm>
          <a:off x="795351" y="1650115"/>
          <a:ext cx="666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1712078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256197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898153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594923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238126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891381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1130149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1606784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61801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558040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17986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366894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032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4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has the larger answer?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has the larger answer. 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B8995E-F9FF-4528-8D74-60EEE8632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25476"/>
              </p:ext>
            </p:extLst>
          </p:nvPr>
        </p:nvGraphicFramePr>
        <p:xfrm>
          <a:off x="1335351" y="1650211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3228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19C6A6-9F0C-4EC1-98C2-02EC01E52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56896"/>
              </p:ext>
            </p:extLst>
          </p:nvPr>
        </p:nvGraphicFramePr>
        <p:xfrm>
          <a:off x="4753465" y="1650211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3135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D0F6E4-6822-4D0F-90DB-FE89E6CEC832}"/>
              </a:ext>
            </a:extLst>
          </p:cNvPr>
          <p:cNvSpPr txBox="1"/>
          <p:nvPr/>
        </p:nvSpPr>
        <p:spPr>
          <a:xfrm>
            <a:off x="2732314" y="3080658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643E7-0201-49BB-B9AC-59CF61343744}"/>
              </a:ext>
            </a:extLst>
          </p:cNvPr>
          <p:cNvSpPr txBox="1"/>
          <p:nvPr/>
        </p:nvSpPr>
        <p:spPr>
          <a:xfrm>
            <a:off x="2155371" y="3614058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48224-EB63-432C-8DC1-0D4F0B7DC5EC}"/>
              </a:ext>
            </a:extLst>
          </p:cNvPr>
          <p:cNvSpPr txBox="1"/>
          <p:nvPr/>
        </p:nvSpPr>
        <p:spPr>
          <a:xfrm>
            <a:off x="2568689" y="4356493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1607D-7CEF-419D-8B70-F136A9E795AD}"/>
              </a:ext>
            </a:extLst>
          </p:cNvPr>
          <p:cNvSpPr txBox="1"/>
          <p:nvPr/>
        </p:nvSpPr>
        <p:spPr>
          <a:xfrm>
            <a:off x="5991279" y="4356493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07AA97-A9A0-4D1E-ADF0-C3A12E70C8A3}"/>
              </a:ext>
            </a:extLst>
          </p:cNvPr>
          <p:cNvSpPr txBox="1"/>
          <p:nvPr/>
        </p:nvSpPr>
        <p:spPr>
          <a:xfrm>
            <a:off x="5429084" y="4356493"/>
            <a:ext cx="28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4EF2910-1FFF-452C-B3CC-C23866CD2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26712"/>
              </p:ext>
            </p:extLst>
          </p:nvPr>
        </p:nvGraphicFramePr>
        <p:xfrm>
          <a:off x="795351" y="1650115"/>
          <a:ext cx="666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1712078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256197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898153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3594923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238126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891381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1130149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11606784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4618018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558040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2117986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3668944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032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6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1F8D46-962B-46C1-936F-418A8C8C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2825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F9A80B-4602-4159-8477-2BBB0DDF154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Lara says,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area of the check-in zone?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122A2536-EBFA-411F-95EB-5AA393541CBF}"/>
              </a:ext>
            </a:extLst>
          </p:cNvPr>
          <p:cNvSpPr/>
          <p:nvPr/>
        </p:nvSpPr>
        <p:spPr>
          <a:xfrm>
            <a:off x="3047430" y="1443331"/>
            <a:ext cx="4866483" cy="969868"/>
          </a:xfrm>
          <a:prstGeom prst="wedgeRoundRectCallout">
            <a:avLst>
              <a:gd name="adj1" fmla="val -60000"/>
              <a:gd name="adj2" fmla="val 235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area of the check-in zone is twice as big as the area of the information board.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F20DA33-B3C0-4895-834D-41B25C762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45748"/>
              </p:ext>
            </p:extLst>
          </p:nvPr>
        </p:nvGraphicFramePr>
        <p:xfrm>
          <a:off x="4956349" y="2635595"/>
          <a:ext cx="2700000" cy="30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0952554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748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71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52760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3923284-0DAB-4B8B-8782-EE473498900D}"/>
              </a:ext>
            </a:extLst>
          </p:cNvPr>
          <p:cNvSpPr txBox="1"/>
          <p:nvPr/>
        </p:nvSpPr>
        <p:spPr>
          <a:xfrm>
            <a:off x="1757636" y="2692808"/>
            <a:ext cx="9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365cm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C39308-51C6-462B-9004-0FD163C164BD}"/>
              </a:ext>
            </a:extLst>
          </p:cNvPr>
          <p:cNvSpPr txBox="1"/>
          <p:nvPr/>
        </p:nvSpPr>
        <p:spPr>
          <a:xfrm>
            <a:off x="3880281" y="3759175"/>
            <a:ext cx="99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94cm</a:t>
            </a:r>
          </a:p>
        </p:txBody>
      </p:sp>
    </p:spTree>
    <p:extLst>
      <p:ext uri="{BB962C8B-B14F-4D97-AF65-F5344CB8AC3E}">
        <p14:creationId xmlns:p14="http://schemas.microsoft.com/office/powerpoint/2010/main" val="145408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3DBC29-8E50-4B78-A4D8-D258DFB24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144f90-c7b6-48d0-aae5-f5e9e48cc3df"/>
    <ds:schemaRef ds:uri="http://purl.org/dc/elements/1.1/"/>
    <ds:schemaRef ds:uri="0f0ae0ff-29c4-4766-b250-c1a9bee8d43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</TotalTime>
  <Words>967</Words>
  <Application>Microsoft Office PowerPoint</Application>
  <PresentationFormat>On-screen Show (4:3)</PresentationFormat>
  <Paragraphs>599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R. Pettit (BPS)</cp:lastModifiedBy>
  <cp:revision>51</cp:revision>
  <dcterms:created xsi:type="dcterms:W3CDTF">2018-03-17T10:08:43Z</dcterms:created>
  <dcterms:modified xsi:type="dcterms:W3CDTF">2020-06-09T09:32:17Z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