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72739" autoAdjust="0"/>
  </p:normalViewPr>
  <p:slideViewPr>
    <p:cSldViewPr snapToGrid="0" showGuides="1"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Dudley-Smith (BPS)" userId="3f3b9b37-b046-43b5-98fc-8cead7931903" providerId="ADAL" clId="{E58084AD-27F2-40A5-AF64-631457CC7F97}"/>
    <pc:docChg chg="modSld">
      <pc:chgData name="E Dudley-Smith (BPS)" userId="3f3b9b37-b046-43b5-98fc-8cead7931903" providerId="ADAL" clId="{E58084AD-27F2-40A5-AF64-631457CC7F97}" dt="2023-04-19T13:13:30.566" v="0" actId="14100"/>
      <pc:docMkLst>
        <pc:docMk/>
      </pc:docMkLst>
      <pc:sldChg chg="modSp mod">
        <pc:chgData name="E Dudley-Smith (BPS)" userId="3f3b9b37-b046-43b5-98fc-8cead7931903" providerId="ADAL" clId="{E58084AD-27F2-40A5-AF64-631457CC7F97}" dt="2023-04-19T13:13:30.566" v="0" actId="14100"/>
        <pc:sldMkLst>
          <pc:docMk/>
          <pc:sldMk cId="1521961354" sldId="256"/>
        </pc:sldMkLst>
        <pc:picChg chg="mod">
          <ac:chgData name="E Dudley-Smith (BPS)" userId="3f3b9b37-b046-43b5-98fc-8cead7931903" providerId="ADAL" clId="{E58084AD-27F2-40A5-AF64-631457CC7F97}" dt="2023-04-19T13:13:30.566" v="0" actId="14100"/>
          <ac:picMkLst>
            <pc:docMk/>
            <pc:sldMk cId="1521961354" sldId="256"/>
            <ac:picMk id="27" creationId="{6A926506-8B1D-40BE-A95E-0E2CE61C75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BD3D5-B731-497E-B478-3E011F2C1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2F8E-F186-44C7-ADBC-A83E1425A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C19E0-AA91-4882-B351-7EC114D4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800FB-78E1-443D-8A1C-4C78C24E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975A2-D09B-444C-B783-D20E3B88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9997-E874-4675-98F8-1F5ABA4B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0D185-3665-4652-8999-15671A137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E4410-F364-4B6C-A7AB-922D9554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F4907-31A2-4997-B8B0-C0DFA28F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E49E6-45DD-4E98-864F-97708107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0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094FE-3402-486A-9991-FC7702D3D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2A734-B8BF-4CD1-BDE9-C88576C3A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39877-14C9-4A00-BA85-CA342B46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A9BCD-E2F8-4247-8BF9-D04BC041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394BC-B83F-4699-B24F-CC9BA274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0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DE6B-967E-47CB-9950-34EACDE9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A3C74-B58F-4B27-91E2-03040A13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CDE7E-4947-48EF-8C80-B8FCC1E8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AEADC-D6AA-4F5F-800C-8EAD8E798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7000E-1B66-49CB-A0AF-6C141349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0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12813-79D4-40E8-B2E3-6C1116AF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83D2D-C760-40B3-ABDC-02C7A9FE9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CC17-B7C7-43F7-97D9-C2139DB1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AD22C-5FD3-49C5-9F5A-20241703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7C740-6488-4976-8033-771C394B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6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500B-2421-4D58-B0FD-E5C25201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0B3BC-0DAB-460C-8F85-CAEA57E23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6FDA6-B862-4B4A-B6D4-A1A9D3C4D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965B0-9102-4090-A876-DC7009D1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E1167-962E-4138-8BB9-329015AF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1D6F6-4438-4635-A63D-AB7F274D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DF34-0048-4680-8B0B-3895E799C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C1CFC-6BE7-4FB9-A26D-D079AFC38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F3E0D-4FC9-4FE9-ACCD-F860E41FF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C4158-D6CD-4581-BC88-6734FB837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32990-602A-4364-8688-9107A1D39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EA195-E4DD-4AA8-93C9-B383850D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7E3037-8FB3-4114-9FC1-CA7B1705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27E097-4753-4AAB-8F49-31590C2D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41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FA37-1D64-42C7-A5F9-6B726F37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36E4B-303D-4EBF-A1E6-8A3F05E1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1D7EF-3EB5-4243-908E-A93BE68D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8D9A8-60C2-4B14-8D83-52845541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C0B412-E612-40D5-AB65-6E4D6577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BE96A-AE13-4B56-8079-4F7651C7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FCC1D-AC72-4581-AF43-523A2604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0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0280-F378-4AC1-A041-7C64DECD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B19A-1801-478F-AFBA-463FBA71C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E2960-8909-4C14-B08C-D0AD1107B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34F13-6B38-4C74-A6CF-F0729320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07F08-EC70-49A5-8264-E85C3658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B5999-0C31-4A60-AD1C-295DE5F6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6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BED4-EEFF-402A-B129-C2CB48B4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72DB1-5140-4CFA-8C77-6690AB5C9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D839E-DBD5-461A-BB93-7E62C6D61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1FFFA-851A-48B8-AB27-A2A4BBD8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937F2-98CB-4F3E-A137-94E60733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6A8F8-83BB-4AD3-86FC-3341D58B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3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CD332-0ECD-41DE-9F44-68272084A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F80BC-2E09-4EC0-BE18-CEEF19DCC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8E040-2202-4DA3-B4E7-4867552F6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DD56D-F8E3-40D2-BA36-C7263CFAF61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FC5EE-764C-420A-A354-5C595164C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C1A33-6215-4DDC-A89C-8AB3DE8B1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5D45-02AB-402F-91EB-2856308A1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3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1A4C-E85A-4411-9DBC-36EB587A6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0649"/>
            <a:ext cx="9144000" cy="194993"/>
          </a:xfrm>
        </p:spPr>
        <p:txBody>
          <a:bodyPr>
            <a:noAutofit/>
          </a:bodyPr>
          <a:lstStyle/>
          <a:p>
            <a:r>
              <a:rPr lang="en-GB" sz="2800" u="sng" dirty="0">
                <a:latin typeface="Sassoon Primary" pitchFamily="50" charset="0"/>
              </a:rPr>
              <a:t>Year 2 Homework Summer Term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6391A4-EF22-41A7-8998-1B2C7E4EE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160470"/>
              </p:ext>
            </p:extLst>
          </p:nvPr>
        </p:nvGraphicFramePr>
        <p:xfrm>
          <a:off x="260059" y="922102"/>
          <a:ext cx="11514498" cy="574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138">
                  <a:extLst>
                    <a:ext uri="{9D8B030D-6E8A-4147-A177-3AD203B41FA5}">
                      <a16:colId xmlns:a16="http://schemas.microsoft.com/office/drawing/2014/main" val="2201705274"/>
                    </a:ext>
                  </a:extLst>
                </a:gridCol>
                <a:gridCol w="2891262">
                  <a:extLst>
                    <a:ext uri="{9D8B030D-6E8A-4147-A177-3AD203B41FA5}">
                      <a16:colId xmlns:a16="http://schemas.microsoft.com/office/drawing/2014/main" val="237050774"/>
                    </a:ext>
                  </a:extLst>
                </a:gridCol>
                <a:gridCol w="4058943">
                  <a:extLst>
                    <a:ext uri="{9D8B030D-6E8A-4147-A177-3AD203B41FA5}">
                      <a16:colId xmlns:a16="http://schemas.microsoft.com/office/drawing/2014/main" val="3022614311"/>
                    </a:ext>
                  </a:extLst>
                </a:gridCol>
                <a:gridCol w="1565155">
                  <a:extLst>
                    <a:ext uri="{9D8B030D-6E8A-4147-A177-3AD203B41FA5}">
                      <a16:colId xmlns:a16="http://schemas.microsoft.com/office/drawing/2014/main" val="3593610628"/>
                    </a:ext>
                  </a:extLst>
                </a:gridCol>
              </a:tblGrid>
              <a:tr h="2085761">
                <a:tc>
                  <a:txBody>
                    <a:bodyPr/>
                    <a:lstStyle/>
                    <a:p>
                      <a:pPr algn="ctr"/>
                      <a:r>
                        <a:rPr lang="en-GB" sz="1600" b="0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Geography Maps</a:t>
                      </a:r>
                    </a:p>
                    <a:p>
                      <a:pPr algn="ctr"/>
                      <a:endParaRPr lang="en-GB" sz="1600" b="0" u="sng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  <a:p>
                      <a:pPr algn="ctr"/>
                      <a:br>
                        <a:rPr lang="en-GB" sz="1600" b="0" u="none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600" b="0" u="none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Create a treasure map of where you live.</a:t>
                      </a:r>
                    </a:p>
                    <a:p>
                      <a:pPr algn="ctr"/>
                      <a:br>
                        <a:rPr lang="en-GB" sz="1600" b="0" u="none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Can you draw the streets and houses around you? </a:t>
                      </a:r>
                      <a:br>
                        <a:rPr lang="en-GB" sz="1400" b="0" u="none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Where will you mark your treasure? </a:t>
                      </a:r>
                      <a:endParaRPr lang="en-GB" sz="1600" b="0" u="none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Writing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Create a Quiz about the seaside to text your friends.</a:t>
                      </a:r>
                    </a:p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Can you include any  questions about lighthouses? </a:t>
                      </a:r>
                    </a:p>
                    <a:p>
                      <a:pPr algn="ctr"/>
                      <a:endParaRPr lang="en-GB" sz="1400" b="0" u="none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Maths</a:t>
                      </a:r>
                    </a:p>
                    <a:p>
                      <a:pPr algn="ctr"/>
                      <a:r>
                        <a:rPr lang="en-GB" sz="1400" b="0" i="1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There are 24 starfish in the rockpool habitat. </a:t>
                      </a:r>
                    </a:p>
                    <a:p>
                      <a:pPr algn="l"/>
                      <a:br>
                        <a:rPr lang="en-GB" sz="1200" b="0" i="1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Can you share them equally into 8 groups? 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What is this fraction?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How many animals are in each group? 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How many animals are in four groups? 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What is this fraction?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Can you say it another way?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u="sng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  <a:p>
                      <a:pPr algn="ctr"/>
                      <a:r>
                        <a:rPr lang="en-GB" sz="1400" b="0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Your own idea 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894925"/>
                  </a:ext>
                </a:extLst>
              </a:tr>
              <a:tr h="3336150">
                <a:tc>
                  <a:txBody>
                    <a:bodyPr/>
                    <a:lstStyle/>
                    <a:p>
                      <a:pPr algn="ctr"/>
                      <a:r>
                        <a:rPr lang="en-GB" sz="1400" b="0" u="sng" dirty="0">
                          <a:latin typeface="Sassoon Primary" pitchFamily="50" charset="0"/>
                        </a:rPr>
                        <a:t>Writing</a:t>
                      </a:r>
                    </a:p>
                    <a:p>
                      <a:pPr algn="ctr"/>
                      <a:r>
                        <a:rPr lang="en-GB" sz="1400" b="0" u="none" dirty="0">
                          <a:latin typeface="Sassoon Primary" pitchFamily="50" charset="0"/>
                        </a:rPr>
                        <a:t>Turn this senses poem into your own seaside poem with more description. </a:t>
                      </a: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r>
                        <a:rPr lang="en-GB" sz="1400" b="0" u="none" dirty="0">
                          <a:latin typeface="Sassoon Primary" pitchFamily="50" charset="0"/>
                        </a:rPr>
                        <a:t>Can you add another verse that is more exciting?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sng" dirty="0">
                          <a:latin typeface="Sassoon Primary" pitchFamily="50" charset="0"/>
                        </a:rPr>
                        <a:t>Creative </a:t>
                      </a:r>
                    </a:p>
                    <a:p>
                      <a:pPr algn="ctr"/>
                      <a:r>
                        <a:rPr lang="en-GB" sz="1400" b="0" dirty="0">
                          <a:latin typeface="Sassoon Primary" pitchFamily="50" charset="0"/>
                        </a:rPr>
                        <a:t>Build a 3D Model of a lighthouse. </a:t>
                      </a:r>
                    </a:p>
                    <a:p>
                      <a:endParaRPr lang="en-GB" sz="1400" b="0" dirty="0">
                        <a:latin typeface="Sassoon Primary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sng" dirty="0">
                          <a:latin typeface="Sassoon Primary" pitchFamily="50" charset="0"/>
                        </a:rPr>
                        <a:t>Creative</a:t>
                      </a:r>
                    </a:p>
                    <a:p>
                      <a:pPr algn="ctr"/>
                      <a:r>
                        <a:rPr lang="en-GB" sz="1400" b="0" u="none" dirty="0">
                          <a:latin typeface="Sassoon Primary" pitchFamily="50" charset="0"/>
                        </a:rPr>
                        <a:t>Could you make a seaside in a Jar? </a:t>
                      </a:r>
                      <a:br>
                        <a:rPr lang="en-GB" sz="1400" b="0" u="none" dirty="0">
                          <a:latin typeface="Sassoon Primary" pitchFamily="50" charset="0"/>
                        </a:rPr>
                      </a:br>
                      <a:endParaRPr lang="en-GB" sz="1400" b="0" u="none" dirty="0">
                        <a:latin typeface="Sassoon Primary" pitchFamily="50" charset="0"/>
                      </a:endParaRPr>
                    </a:p>
                    <a:p>
                      <a:pPr algn="ctr"/>
                      <a:r>
                        <a:rPr lang="en-GB" sz="1400" b="0" u="none" dirty="0">
                          <a:latin typeface="Sassoon Primary" pitchFamily="50" charset="0"/>
                        </a:rPr>
                        <a:t>What key things could you include to represent the seaside?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u="sng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Please try to complete at least three of these activities.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u="sng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tx1"/>
                          </a:solidFill>
                          <a:latin typeface="Sassoon Primary" pitchFamily="50" charset="0"/>
                        </a:rPr>
                        <a:t>When you complete one or more please bring it in to share with the class. 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latin typeface="Sassoon Primary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619439"/>
                  </a:ext>
                </a:extLst>
              </a:tr>
            </a:tbl>
          </a:graphicData>
        </a:graphic>
      </p:graphicFrame>
      <p:pic>
        <p:nvPicPr>
          <p:cNvPr id="12" name="Graphic 11" descr="Pencil outline">
            <a:extLst>
              <a:ext uri="{FF2B5EF4-FFF2-40B4-BE49-F238E27FC236}">
                <a16:creationId xmlns:a16="http://schemas.microsoft.com/office/drawing/2014/main" id="{85791E9C-7AC3-4DA8-8799-0DD1B9FE6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261" y="2723869"/>
            <a:ext cx="589631" cy="589631"/>
          </a:xfrm>
          <a:prstGeom prst="rect">
            <a:avLst/>
          </a:prstGeom>
        </p:spPr>
      </p:pic>
      <p:pic>
        <p:nvPicPr>
          <p:cNvPr id="23" name="Graphic 22" descr="Laptop with solid fill">
            <a:extLst>
              <a:ext uri="{FF2B5EF4-FFF2-40B4-BE49-F238E27FC236}">
                <a16:creationId xmlns:a16="http://schemas.microsoft.com/office/drawing/2014/main" id="{F3A229C3-AE9E-4774-BB4C-746C2610F7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62590" y="1253063"/>
            <a:ext cx="1232454" cy="1232454"/>
          </a:xfrm>
          <a:prstGeom prst="rect">
            <a:avLst/>
          </a:prstGeom>
        </p:spPr>
      </p:pic>
      <p:pic>
        <p:nvPicPr>
          <p:cNvPr id="25" name="Graphic 24" descr="Artist male outline">
            <a:extLst>
              <a:ext uri="{FF2B5EF4-FFF2-40B4-BE49-F238E27FC236}">
                <a16:creationId xmlns:a16="http://schemas.microsoft.com/office/drawing/2014/main" id="{9FCE68B4-DB7D-4AC7-87E9-6BE913D9A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46278" y="2222748"/>
            <a:ext cx="1065078" cy="106507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A926506-8B1D-40BE-A95E-0E2CE61C75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8716" y="88613"/>
            <a:ext cx="776194" cy="7570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C2D2F2-C062-8D21-4BA6-72786046FB3D}"/>
              </a:ext>
            </a:extLst>
          </p:cNvPr>
          <p:cNvSpPr txBox="1"/>
          <p:nvPr/>
        </p:nvSpPr>
        <p:spPr>
          <a:xfrm>
            <a:off x="168676" y="88613"/>
            <a:ext cx="3044976" cy="738664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 Primary" pitchFamily="50" charset="0"/>
              </a:rPr>
              <a:t>Please complete your chosen tasks by the last week of this half term (week beginning 22.5.2023)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2A5357A-B78F-142E-D4DA-72ADFC12DBC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956" t="13472" r="3729" b="7816"/>
          <a:stretch/>
        </p:blipFill>
        <p:spPr>
          <a:xfrm>
            <a:off x="3445626" y="3593659"/>
            <a:ext cx="2544266" cy="2792354"/>
          </a:xfrm>
          <a:prstGeom prst="rect">
            <a:avLst/>
          </a:prstGeom>
        </p:spPr>
      </p:pic>
      <p:pic>
        <p:nvPicPr>
          <p:cNvPr id="9" name="Picture 8" descr="A picture containing vessel, jar&#10;&#10;Description automatically generated">
            <a:extLst>
              <a:ext uri="{FF2B5EF4-FFF2-40B4-BE49-F238E27FC236}">
                <a16:creationId xmlns:a16="http://schemas.microsoft.com/office/drawing/2014/main" id="{394AAF27-0360-14D8-4F2D-1D1382260AA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006" t="15528" r="18203" b="9901"/>
          <a:stretch/>
        </p:blipFill>
        <p:spPr>
          <a:xfrm>
            <a:off x="7411904" y="4493238"/>
            <a:ext cx="1610852" cy="2068944"/>
          </a:xfrm>
          <a:prstGeom prst="rect">
            <a:avLst/>
          </a:prstGeom>
        </p:spPr>
      </p:pic>
      <p:pic>
        <p:nvPicPr>
          <p:cNvPr id="15" name="Graphic 14" descr="Treasure Map outline">
            <a:extLst>
              <a:ext uri="{FF2B5EF4-FFF2-40B4-BE49-F238E27FC236}">
                <a16:creationId xmlns:a16="http://schemas.microsoft.com/office/drawing/2014/main" id="{5943684B-D817-0085-EDDC-BA6A6E2125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43294" y="1145603"/>
            <a:ext cx="695739" cy="695739"/>
          </a:xfrm>
          <a:prstGeom prst="rect">
            <a:avLst/>
          </a:prstGeom>
        </p:spPr>
      </p:pic>
      <p:pic>
        <p:nvPicPr>
          <p:cNvPr id="18" name="Picture 1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AE76961-E6DE-165C-7E80-00FDD77A0AE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31111" t="16287" r="29466" b="52132"/>
          <a:stretch/>
        </p:blipFill>
        <p:spPr>
          <a:xfrm>
            <a:off x="693825" y="4412016"/>
            <a:ext cx="2177195" cy="12092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2196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217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Year 2 Homework Summer Term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Ks1 Homework Autumn Term</dc:title>
  <dc:creator>E Dudley-Smith (BPS)</dc:creator>
  <cp:lastModifiedBy>E Dudley-Smith (BPS)</cp:lastModifiedBy>
  <cp:revision>9</cp:revision>
  <cp:lastPrinted>2023-03-03T13:08:26Z</cp:lastPrinted>
  <dcterms:created xsi:type="dcterms:W3CDTF">2021-10-01T09:29:52Z</dcterms:created>
  <dcterms:modified xsi:type="dcterms:W3CDTF">2023-04-19T13:13:41Z</dcterms:modified>
</cp:coreProperties>
</file>