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7" r:id="rId2"/>
    <p:sldId id="538" r:id="rId3"/>
    <p:sldId id="581" r:id="rId4"/>
    <p:sldId id="288" r:id="rId5"/>
    <p:sldId id="491" r:id="rId6"/>
    <p:sldId id="582" r:id="rId7"/>
  </p:sldIdLst>
  <p:sldSz cx="12192000" cy="6858000"/>
  <p:notesSz cx="6858000" cy="9144000"/>
  <p:embeddedFontLst>
    <p:embeddedFont>
      <p:font typeface="Muli" panose="020B0604020202020204" charset="0"/>
      <p:regular r:id="rId10"/>
      <p:bold r:id="rId11"/>
    </p:embeddedFont>
    <p:embeddedFont>
      <p:font typeface="OpenDyslexicAlta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D883FF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86259" autoAdjust="0"/>
  </p:normalViewPr>
  <p:slideViewPr>
    <p:cSldViewPr snapToGrid="0" snapToObjects="1">
      <p:cViewPr varScale="1">
        <p:scale>
          <a:sx n="78" d="100"/>
          <a:sy n="78" d="100"/>
        </p:scale>
        <p:origin x="1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21/01/2021</a:t>
            </a:fld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2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5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3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7969327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619247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Words with ‘silent’ letters at the start.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397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9D-17CA-AE45-8AD8-D672135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9" y="-93610"/>
            <a:ext cx="7877175" cy="1325563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What are these pictures?</a:t>
            </a:r>
          </a:p>
        </p:txBody>
      </p:sp>
      <p:pic>
        <p:nvPicPr>
          <p:cNvPr id="2050" name="Picture 2" descr="Gnome Statue Decoration Dwarf Elf Troll Be">
            <a:extLst>
              <a:ext uri="{FF2B5EF4-FFF2-40B4-BE49-F238E27FC236}">
                <a16:creationId xmlns:a16="http://schemas.microsoft.com/office/drawing/2014/main" id="{509C785E-DC97-469E-A737-C3E76AC7A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69" y="1428690"/>
            <a:ext cx="1343037" cy="21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 Foot Toes Knee Ankle Heel Right Bend H">
            <a:extLst>
              <a:ext uri="{FF2B5EF4-FFF2-40B4-BE49-F238E27FC236}">
                <a16:creationId xmlns:a16="http://schemas.microsoft.com/office/drawing/2014/main" id="{C69D6134-F6A1-4518-84E1-5F99DBA6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4379" y="4888857"/>
            <a:ext cx="877347" cy="17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ypsy, Fortune Teller, Fortune, Magic">
            <a:extLst>
              <a:ext uri="{FF2B5EF4-FFF2-40B4-BE49-F238E27FC236}">
                <a16:creationId xmlns:a16="http://schemas.microsoft.com/office/drawing/2014/main" id="{78091CDB-0163-4B28-AD6B-5756876B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11" y="1555719"/>
            <a:ext cx="1677961" cy="22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vy Rope Nautical Knot Figure Of Eight Ro">
            <a:extLst>
              <a:ext uri="{FF2B5EF4-FFF2-40B4-BE49-F238E27FC236}">
                <a16:creationId xmlns:a16="http://schemas.microsoft.com/office/drawing/2014/main" id="{EC70B333-E41F-476D-9DB5-7110AF3B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72" y="5061240"/>
            <a:ext cx="2779932" cy="13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restling Fight Martial Arts Grappling Wre">
            <a:extLst>
              <a:ext uri="{FF2B5EF4-FFF2-40B4-BE49-F238E27FC236}">
                <a16:creationId xmlns:a16="http://schemas.microsoft.com/office/drawing/2014/main" id="{4D65F590-8FDC-420D-A315-7D6F5C4A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227" y="5013342"/>
            <a:ext cx="1953341" cy="1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ile Pepper Vegetable Food Spicy Chilly P">
            <a:extLst>
              <a:ext uri="{FF2B5EF4-FFF2-40B4-BE49-F238E27FC236}">
                <a16:creationId xmlns:a16="http://schemas.microsoft.com/office/drawing/2014/main" id="{41C0FB2E-A5DA-4C2E-B030-B0561BB8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4074">
            <a:off x="5223675" y="4609191"/>
            <a:ext cx="1546524" cy="21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pinster Grandmother Grandma Stern Spectac">
            <a:extLst>
              <a:ext uri="{FF2B5EF4-FFF2-40B4-BE49-F238E27FC236}">
                <a16:creationId xmlns:a16="http://schemas.microsoft.com/office/drawing/2014/main" id="{60E8F71D-B4EA-403F-8308-B0DEB1B9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416" y="1828800"/>
            <a:ext cx="1635582" cy="22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Xylophone Sticcado Music Instrument School">
            <a:extLst>
              <a:ext uri="{FF2B5EF4-FFF2-40B4-BE49-F238E27FC236}">
                <a16:creationId xmlns:a16="http://schemas.microsoft.com/office/drawing/2014/main" id="{BB7AB72B-027A-4EA7-AF26-36A2D458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104" y="3255780"/>
            <a:ext cx="2411190" cy="16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181DB5-5B53-4209-AF0C-A2BD27CCE0F2}"/>
              </a:ext>
            </a:extLst>
          </p:cNvPr>
          <p:cNvCxnSpPr/>
          <p:nvPr/>
        </p:nvCxnSpPr>
        <p:spPr>
          <a:xfrm>
            <a:off x="9451420" y="1638809"/>
            <a:ext cx="821403" cy="7442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EE5293-2FEC-415F-A0CA-FA02DEDA67D5}"/>
              </a:ext>
            </a:extLst>
          </p:cNvPr>
          <p:cNvCxnSpPr>
            <a:cxnSpLocks/>
          </p:cNvCxnSpPr>
          <p:nvPr/>
        </p:nvCxnSpPr>
        <p:spPr>
          <a:xfrm>
            <a:off x="10074650" y="5054882"/>
            <a:ext cx="1027757" cy="2414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76A3C8-7C0A-49FD-AEF0-6ADBF4C6492A}"/>
              </a:ext>
            </a:extLst>
          </p:cNvPr>
          <p:cNvSpPr txBox="1"/>
          <p:nvPr/>
        </p:nvSpPr>
        <p:spPr>
          <a:xfrm>
            <a:off x="6092103" y="486660"/>
            <a:ext cx="202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s _ _ a m 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AD8F7-5BD2-4E14-ADBE-39C8B29D77B2}"/>
              </a:ext>
            </a:extLst>
          </p:cNvPr>
          <p:cNvSpPr txBox="1"/>
          <p:nvPr/>
        </p:nvSpPr>
        <p:spPr>
          <a:xfrm>
            <a:off x="9998572" y="1428690"/>
            <a:ext cx="1829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_ i _ k _ 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30262-9468-4DA2-8DB4-F2FD35042186}"/>
              </a:ext>
            </a:extLst>
          </p:cNvPr>
          <p:cNvSpPr txBox="1"/>
          <p:nvPr/>
        </p:nvSpPr>
        <p:spPr>
          <a:xfrm>
            <a:off x="7692387" y="4586676"/>
            <a:ext cx="213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 _ e _ _ _ 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FC3B85-8EFB-40D8-8A13-AFC9A90AF6EE}"/>
              </a:ext>
            </a:extLst>
          </p:cNvPr>
          <p:cNvSpPr txBox="1"/>
          <p:nvPr/>
        </p:nvSpPr>
        <p:spPr>
          <a:xfrm>
            <a:off x="10136019" y="5539846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_ e 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27A2A-80FF-46C3-A912-D737D68A90FF}"/>
              </a:ext>
            </a:extLst>
          </p:cNvPr>
          <p:cNvSpPr txBox="1"/>
          <p:nvPr/>
        </p:nvSpPr>
        <p:spPr>
          <a:xfrm>
            <a:off x="5056909" y="6334372"/>
            <a:ext cx="230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a _ _ p _ </a:t>
            </a:r>
            <a:r>
              <a:rPr lang="en-GB" sz="2000" dirty="0" err="1">
                <a:latin typeface="OpenDyslexicAlta" pitchFamily="2" charset="77"/>
              </a:rPr>
              <a:t>ño</a:t>
            </a:r>
            <a:endParaRPr lang="en-GB" sz="2000" dirty="0">
              <a:latin typeface="OpenDyslexicAlta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E6FC5-EB24-4CDD-983A-DBF4ECB69193}"/>
              </a:ext>
            </a:extLst>
          </p:cNvPr>
          <p:cNvSpPr txBox="1"/>
          <p:nvPr/>
        </p:nvSpPr>
        <p:spPr>
          <a:xfrm>
            <a:off x="477070" y="4827893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n _ 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93735-29B7-44B2-9BAD-672BC0426A49}"/>
              </a:ext>
            </a:extLst>
          </p:cNvPr>
          <p:cNvSpPr txBox="1"/>
          <p:nvPr/>
        </p:nvSpPr>
        <p:spPr>
          <a:xfrm>
            <a:off x="400676" y="3417156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_ o _ 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F64FE0-A8C5-4ABB-91E6-6DED5971C47F}"/>
              </a:ext>
            </a:extLst>
          </p:cNvPr>
          <p:cNvSpPr txBox="1"/>
          <p:nvPr/>
        </p:nvSpPr>
        <p:spPr>
          <a:xfrm>
            <a:off x="1360559" y="4286341"/>
            <a:ext cx="258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_ y _ _ p _ _ _ 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C60A8B-2775-4D22-A600-6195182ACD67}"/>
              </a:ext>
            </a:extLst>
          </p:cNvPr>
          <p:cNvSpPr txBox="1"/>
          <p:nvPr/>
        </p:nvSpPr>
        <p:spPr>
          <a:xfrm>
            <a:off x="6834816" y="3534605"/>
            <a:ext cx="213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 _ s _ c _ _ c</a:t>
            </a:r>
          </a:p>
        </p:txBody>
      </p:sp>
      <p:pic>
        <p:nvPicPr>
          <p:cNvPr id="1026" name="Picture 2" descr="St Peter-Ording, Tsunami, Seaquake, Borderline, Wave">
            <a:extLst>
              <a:ext uri="{FF2B5EF4-FFF2-40B4-BE49-F238E27FC236}">
                <a16:creationId xmlns:a16="http://schemas.microsoft.com/office/drawing/2014/main" id="{23768E92-2B25-4715-99A5-1B6B021A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242" y="818625"/>
            <a:ext cx="2587362" cy="19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B51409-A95C-4696-8417-51656978A3D8}"/>
              </a:ext>
            </a:extLst>
          </p:cNvPr>
          <p:cNvCxnSpPr>
            <a:cxnSpLocks/>
          </p:cNvCxnSpPr>
          <p:nvPr/>
        </p:nvCxnSpPr>
        <p:spPr>
          <a:xfrm flipH="1">
            <a:off x="4517521" y="777904"/>
            <a:ext cx="1374984" cy="5969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9D-17CA-AE45-8AD8-D672135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9" y="-93610"/>
            <a:ext cx="7877175" cy="1325563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What are these pictures?</a:t>
            </a:r>
          </a:p>
        </p:txBody>
      </p:sp>
      <p:pic>
        <p:nvPicPr>
          <p:cNvPr id="2050" name="Picture 2" descr="Gnome Statue Decoration Dwarf Elf Troll Be">
            <a:extLst>
              <a:ext uri="{FF2B5EF4-FFF2-40B4-BE49-F238E27FC236}">
                <a16:creationId xmlns:a16="http://schemas.microsoft.com/office/drawing/2014/main" id="{509C785E-DC97-469E-A737-C3E76AC7A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69" y="1428690"/>
            <a:ext cx="1343037" cy="21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 Foot Toes Knee Ankle Heel Right Bend H">
            <a:extLst>
              <a:ext uri="{FF2B5EF4-FFF2-40B4-BE49-F238E27FC236}">
                <a16:creationId xmlns:a16="http://schemas.microsoft.com/office/drawing/2014/main" id="{C69D6134-F6A1-4518-84E1-5F99DBA6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4379" y="4888857"/>
            <a:ext cx="877347" cy="17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ypsy, Fortune Teller, Fortune, Magic">
            <a:extLst>
              <a:ext uri="{FF2B5EF4-FFF2-40B4-BE49-F238E27FC236}">
                <a16:creationId xmlns:a16="http://schemas.microsoft.com/office/drawing/2014/main" id="{78091CDB-0163-4B28-AD6B-5756876B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11" y="1555719"/>
            <a:ext cx="1677961" cy="22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vy Rope Nautical Knot Figure Of Eight Ro">
            <a:extLst>
              <a:ext uri="{FF2B5EF4-FFF2-40B4-BE49-F238E27FC236}">
                <a16:creationId xmlns:a16="http://schemas.microsoft.com/office/drawing/2014/main" id="{EC70B333-E41F-476D-9DB5-7110AF3B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72" y="5061240"/>
            <a:ext cx="2779932" cy="13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restling Fight Martial Arts Grappling Wre">
            <a:extLst>
              <a:ext uri="{FF2B5EF4-FFF2-40B4-BE49-F238E27FC236}">
                <a16:creationId xmlns:a16="http://schemas.microsoft.com/office/drawing/2014/main" id="{4D65F590-8FDC-420D-A315-7D6F5C4A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227" y="5013342"/>
            <a:ext cx="1953341" cy="1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ile Pepper Vegetable Food Spicy Chilly P">
            <a:extLst>
              <a:ext uri="{FF2B5EF4-FFF2-40B4-BE49-F238E27FC236}">
                <a16:creationId xmlns:a16="http://schemas.microsoft.com/office/drawing/2014/main" id="{41C0FB2E-A5DA-4C2E-B030-B0561BB8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4074">
            <a:off x="5223675" y="4609191"/>
            <a:ext cx="1546524" cy="21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pinster Grandmother Grandma Stern Spectac">
            <a:extLst>
              <a:ext uri="{FF2B5EF4-FFF2-40B4-BE49-F238E27FC236}">
                <a16:creationId xmlns:a16="http://schemas.microsoft.com/office/drawing/2014/main" id="{60E8F71D-B4EA-403F-8308-B0DEB1B9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416" y="1828800"/>
            <a:ext cx="1635582" cy="22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Xylophone Sticcado Music Instrument School">
            <a:extLst>
              <a:ext uri="{FF2B5EF4-FFF2-40B4-BE49-F238E27FC236}">
                <a16:creationId xmlns:a16="http://schemas.microsoft.com/office/drawing/2014/main" id="{BB7AB72B-027A-4EA7-AF26-36A2D458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104" y="3255780"/>
            <a:ext cx="2411190" cy="16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181DB5-5B53-4209-AF0C-A2BD27CCE0F2}"/>
              </a:ext>
            </a:extLst>
          </p:cNvPr>
          <p:cNvCxnSpPr/>
          <p:nvPr/>
        </p:nvCxnSpPr>
        <p:spPr>
          <a:xfrm>
            <a:off x="9451420" y="1638809"/>
            <a:ext cx="821403" cy="7442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EE5293-2FEC-415F-A0CA-FA02DEDA67D5}"/>
              </a:ext>
            </a:extLst>
          </p:cNvPr>
          <p:cNvCxnSpPr>
            <a:cxnSpLocks/>
          </p:cNvCxnSpPr>
          <p:nvPr/>
        </p:nvCxnSpPr>
        <p:spPr>
          <a:xfrm>
            <a:off x="10074650" y="5054882"/>
            <a:ext cx="1027757" cy="2414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76A3C8-7C0A-49FD-AEF0-6ADBF4C6492A}"/>
              </a:ext>
            </a:extLst>
          </p:cNvPr>
          <p:cNvSpPr txBox="1"/>
          <p:nvPr/>
        </p:nvSpPr>
        <p:spPr>
          <a:xfrm>
            <a:off x="6092103" y="486660"/>
            <a:ext cx="202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t</a:t>
            </a:r>
            <a:r>
              <a:rPr lang="en-GB" sz="2000" dirty="0">
                <a:latin typeface="OpenDyslexicAlta" pitchFamily="2" charset="77"/>
              </a:rPr>
              <a:t> s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u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n</a:t>
            </a:r>
            <a:r>
              <a:rPr lang="en-GB" sz="2000" dirty="0">
                <a:latin typeface="OpenDyslexicAlta" pitchFamily="2" charset="77"/>
              </a:rPr>
              <a:t> a m </a:t>
            </a:r>
            <a:r>
              <a:rPr lang="en-GB" sz="2000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endParaRPr lang="en-GB" sz="20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AD8F7-5BD2-4E14-ADBE-39C8B29D77B2}"/>
              </a:ext>
            </a:extLst>
          </p:cNvPr>
          <p:cNvSpPr txBox="1"/>
          <p:nvPr/>
        </p:nvSpPr>
        <p:spPr>
          <a:xfrm>
            <a:off x="9998572" y="1428690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w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r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dirty="0" err="1">
                <a:latin typeface="OpenDyslexicAlta" pitchFamily="2" charset="77"/>
              </a:rPr>
              <a:t>i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n</a:t>
            </a:r>
            <a:r>
              <a:rPr lang="en-GB" sz="2000" dirty="0">
                <a:latin typeface="OpenDyslexicAlta" pitchFamily="2" charset="77"/>
              </a:rPr>
              <a:t> k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  <a:r>
              <a:rPr lang="en-GB" sz="2000" dirty="0">
                <a:latin typeface="OpenDyslexicAlta" pitchFamily="2" charset="77"/>
              </a:rPr>
              <a:t> 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30262-9468-4DA2-8DB4-F2FD35042186}"/>
              </a:ext>
            </a:extLst>
          </p:cNvPr>
          <p:cNvSpPr txBox="1"/>
          <p:nvPr/>
        </p:nvSpPr>
        <p:spPr>
          <a:xfrm>
            <a:off x="7567930" y="4474912"/>
            <a:ext cx="213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r</a:t>
            </a:r>
            <a:r>
              <a:rPr lang="en-GB" sz="2000" dirty="0">
                <a:latin typeface="OpenDyslexicAlta" pitchFamily="2" charset="77"/>
              </a:rPr>
              <a:t> e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s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t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  <a:r>
              <a:rPr lang="en-GB" sz="2000" dirty="0">
                <a:latin typeface="OpenDyslexicAlta" pitchFamily="2" charset="77"/>
              </a:rPr>
              <a:t> 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FC3B85-8EFB-40D8-8A13-AFC9A90AF6EE}"/>
              </a:ext>
            </a:extLst>
          </p:cNvPr>
          <p:cNvSpPr txBox="1"/>
          <p:nvPr/>
        </p:nvSpPr>
        <p:spPr>
          <a:xfrm>
            <a:off x="10136019" y="5539846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k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n</a:t>
            </a:r>
            <a:r>
              <a:rPr lang="en-GB" sz="2000" dirty="0">
                <a:latin typeface="OpenDyslexicAlta" pitchFamily="2" charset="77"/>
              </a:rPr>
              <a:t> e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27A2A-80FF-46C3-A912-D737D68A90FF}"/>
              </a:ext>
            </a:extLst>
          </p:cNvPr>
          <p:cNvSpPr txBox="1"/>
          <p:nvPr/>
        </p:nvSpPr>
        <p:spPr>
          <a:xfrm>
            <a:off x="5102379" y="6345662"/>
            <a:ext cx="230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j</a:t>
            </a:r>
            <a:r>
              <a:rPr lang="en-GB" sz="2000" dirty="0">
                <a:latin typeface="OpenDyslexicAlta" pitchFamily="2" charset="77"/>
              </a:rPr>
              <a:t> a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  <a:r>
              <a:rPr lang="en-GB" sz="2000" dirty="0">
                <a:latin typeface="OpenDyslexicAlta" pitchFamily="2" charset="77"/>
              </a:rPr>
              <a:t> p </a:t>
            </a:r>
            <a:r>
              <a:rPr lang="en-GB" sz="2000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dirty="0" err="1">
                <a:latin typeface="OpenDyslexicAlta" pitchFamily="2" charset="77"/>
              </a:rPr>
              <a:t>ñ</a:t>
            </a:r>
            <a:r>
              <a:rPr lang="en-GB" sz="2000" dirty="0">
                <a:latin typeface="OpenDyslexicAlta" pitchFamily="2" charset="77"/>
              </a:rPr>
              <a:t> 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E6FC5-EB24-4CDD-983A-DBF4ECB69193}"/>
              </a:ext>
            </a:extLst>
          </p:cNvPr>
          <p:cNvSpPr txBox="1"/>
          <p:nvPr/>
        </p:nvSpPr>
        <p:spPr>
          <a:xfrm>
            <a:off x="477070" y="4827893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k</a:t>
            </a:r>
            <a:r>
              <a:rPr lang="en-GB" sz="2000" dirty="0">
                <a:latin typeface="OpenDyslexicAlta" pitchFamily="2" charset="77"/>
              </a:rPr>
              <a:t> n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GB" sz="2000" dirty="0">
                <a:latin typeface="OpenDyslexicAlta" pitchFamily="2" charset="77"/>
              </a:rPr>
              <a:t> 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93735-29B7-44B2-9BAD-672BC0426A49}"/>
              </a:ext>
            </a:extLst>
          </p:cNvPr>
          <p:cNvSpPr txBox="1"/>
          <p:nvPr/>
        </p:nvSpPr>
        <p:spPr>
          <a:xfrm>
            <a:off x="400676" y="3417156"/>
            <a:ext cx="182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OpenDyslexicAlta" pitchFamily="2" charset="77"/>
              </a:rPr>
              <a:t>g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n</a:t>
            </a:r>
            <a:r>
              <a:rPr lang="en-GB" sz="2000" dirty="0">
                <a:latin typeface="OpenDyslexicAlta" pitchFamily="2" charset="77"/>
              </a:rPr>
              <a:t> o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m</a:t>
            </a:r>
            <a:r>
              <a:rPr lang="en-GB" sz="2000" dirty="0">
                <a:latin typeface="OpenDyslexicAlta" pitchFamily="2" charset="77"/>
              </a:rPr>
              <a:t> 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F64FE0-A8C5-4ABB-91E6-6DED5971C47F}"/>
              </a:ext>
            </a:extLst>
          </p:cNvPr>
          <p:cNvSpPr txBox="1"/>
          <p:nvPr/>
        </p:nvSpPr>
        <p:spPr>
          <a:xfrm>
            <a:off x="1360559" y="4286341"/>
            <a:ext cx="258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latin typeface="OpenDyslexicAlta" pitchFamily="2" charset="77"/>
              </a:rPr>
              <a:t> y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GB" sz="2000" dirty="0">
                <a:latin typeface="OpenDyslexicAlta" pitchFamily="2" charset="77"/>
              </a:rPr>
              <a:t> p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h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n </a:t>
            </a:r>
            <a:r>
              <a:rPr lang="en-GB" sz="2000" dirty="0">
                <a:latin typeface="OpenDyslexicAlta" pitchFamily="2" charset="77"/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C60A8B-2775-4D22-A600-6195182ACD67}"/>
              </a:ext>
            </a:extLst>
          </p:cNvPr>
          <p:cNvSpPr txBox="1"/>
          <p:nvPr/>
        </p:nvSpPr>
        <p:spPr>
          <a:xfrm>
            <a:off x="6834816" y="3534605"/>
            <a:ext cx="213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 </a:t>
            </a:r>
            <a:r>
              <a:rPr lang="en-GB" sz="2000" dirty="0">
                <a:latin typeface="OpenDyslexicAlta" pitchFamily="2" charset="77"/>
              </a:rPr>
              <a:t>s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latin typeface="OpenDyslexicAlta" pitchFamily="2" charset="77"/>
              </a:rPr>
              <a:t> c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h</a:t>
            </a:r>
            <a:r>
              <a:rPr lang="en-GB" sz="2000" dirty="0">
                <a:latin typeface="OpenDyslexicAlta" pitchFamily="2" charset="77"/>
              </a:rPr>
              <a:t> </a:t>
            </a:r>
            <a:r>
              <a:rPr lang="en-GB" sz="2000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sz="2000" dirty="0">
                <a:latin typeface="OpenDyslexicAlta" pitchFamily="2" charset="77"/>
              </a:rPr>
              <a:t> c</a:t>
            </a:r>
          </a:p>
        </p:txBody>
      </p:sp>
      <p:pic>
        <p:nvPicPr>
          <p:cNvPr id="1026" name="Picture 2" descr="St Peter-Ording, Tsunami, Seaquake, Borderline, Wave">
            <a:extLst>
              <a:ext uri="{FF2B5EF4-FFF2-40B4-BE49-F238E27FC236}">
                <a16:creationId xmlns:a16="http://schemas.microsoft.com/office/drawing/2014/main" id="{23768E92-2B25-4715-99A5-1B6B021A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242" y="818625"/>
            <a:ext cx="2587362" cy="19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B51409-A95C-4696-8417-51656978A3D8}"/>
              </a:ext>
            </a:extLst>
          </p:cNvPr>
          <p:cNvCxnSpPr>
            <a:cxnSpLocks/>
          </p:cNvCxnSpPr>
          <p:nvPr/>
        </p:nvCxnSpPr>
        <p:spPr>
          <a:xfrm flipH="1">
            <a:off x="4517521" y="777904"/>
            <a:ext cx="1374984" cy="5969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FE72AC-4BF7-394D-AF9A-32E4D9D81D16}"/>
              </a:ext>
            </a:extLst>
          </p:cNvPr>
          <p:cNvSpPr txBox="1"/>
          <p:nvPr/>
        </p:nvSpPr>
        <p:spPr>
          <a:xfrm>
            <a:off x="400676" y="800579"/>
            <a:ext cx="16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</a:rPr>
              <a:t>Answers: 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F3B5892-DB20-884B-A827-D21BC802F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4611"/>
              </p:ext>
            </p:extLst>
          </p:nvPr>
        </p:nvGraphicFramePr>
        <p:xfrm>
          <a:off x="11950056" y="985245"/>
          <a:ext cx="2787650" cy="5023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knuckle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pterodactyl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mnemonic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wrestler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1386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94002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1550567864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19906822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4th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knuckle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pterodactyl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wrestler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629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Words with ‘silent’ letters at the start. </a:t>
                      </a:r>
                      <a:endParaRPr lang="en-GB" sz="1400" b="0" i="0" baseline="0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Muli" pitchFamily="2" charset="77"/>
                        </a:rPr>
                        <a:t>Name: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3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knuckle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pterodactyl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mnemonic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wrestler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66030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Words with ‘silent’ letters at the start. </a:t>
                      </a:r>
                      <a:endParaRPr lang="en-GB" sz="1400" b="0" i="0" baseline="0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66885" y="2069494"/>
          <a:ext cx="8128000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0418"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88"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288"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0095" y="1473910"/>
            <a:ext cx="5934489" cy="369332"/>
          </a:xfrm>
          <a:prstGeom prst="rect">
            <a:avLst/>
          </a:prstGeom>
          <a:solidFill>
            <a:srgbClr val="D88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Match each spelling with the correct image.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294" y="4656985"/>
            <a:ext cx="804439" cy="1362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313" y="4711540"/>
            <a:ext cx="1757158" cy="1308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71" y="2256754"/>
            <a:ext cx="1439305" cy="13703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583" y="2317508"/>
            <a:ext cx="1309554" cy="1309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559" y="4894317"/>
            <a:ext cx="1058378" cy="88814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9105327" y="4483099"/>
            <a:ext cx="310841" cy="456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372" y="2317508"/>
            <a:ext cx="1402977" cy="1385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094" y="4656984"/>
            <a:ext cx="1546630" cy="14535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963" y="2440834"/>
            <a:ext cx="1437843" cy="1139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017" y="2420693"/>
            <a:ext cx="1316677" cy="11596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955" y="4423556"/>
            <a:ext cx="1170238" cy="17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knuckle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pterodactyl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mnemonic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wrestler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41450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Words with ‘silent’ letters at the start. </a:t>
                      </a:r>
                      <a:endParaRPr lang="en-GB" sz="1400" b="0" i="0" baseline="0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25246"/>
              </p:ext>
            </p:extLst>
          </p:nvPr>
        </p:nvGraphicFramePr>
        <p:xfrm>
          <a:off x="3566885" y="2069494"/>
          <a:ext cx="8128000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0418"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wrestler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writer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mnemonic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knowledge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wreath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88"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b="0" i="0" dirty="0">
                        <a:latin typeface="Muli" pitchFamily="2" charset="77"/>
                      </a:endParaRP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wreckage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pterodactyl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knife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knuckle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knight</a:t>
                      </a:r>
                      <a:endParaRPr lang="en-GB" b="0" i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0095" y="1473910"/>
            <a:ext cx="5934489" cy="369332"/>
          </a:xfrm>
          <a:prstGeom prst="rect">
            <a:avLst/>
          </a:prstGeom>
          <a:solidFill>
            <a:srgbClr val="D88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Match each spelling with the correct image.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294" y="4656985"/>
            <a:ext cx="804439" cy="1362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313" y="4711540"/>
            <a:ext cx="1757158" cy="1308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71" y="2256754"/>
            <a:ext cx="1439305" cy="13703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583" y="2317508"/>
            <a:ext cx="1309554" cy="1309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559" y="4894317"/>
            <a:ext cx="1058378" cy="88814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9105327" y="4483099"/>
            <a:ext cx="310841" cy="456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372" y="2317508"/>
            <a:ext cx="1402977" cy="1385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094" y="4656984"/>
            <a:ext cx="1546630" cy="14535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963" y="2440834"/>
            <a:ext cx="1437843" cy="1139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017" y="2420693"/>
            <a:ext cx="1316677" cy="11596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955" y="4423556"/>
            <a:ext cx="1170238" cy="17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17998</TotalTime>
  <Words>278</Words>
  <Application>Microsoft Office PowerPoint</Application>
  <PresentationFormat>Widescreen</PresentationFormat>
  <Paragraphs>121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Muli</vt:lpstr>
      <vt:lpstr>Arial</vt:lpstr>
      <vt:lpstr>OpenDyslexicAlta</vt:lpstr>
      <vt:lpstr>Calibri</vt:lpstr>
      <vt:lpstr>OpenDyslexic</vt:lpstr>
      <vt:lpstr>Office Theme</vt:lpstr>
      <vt:lpstr>PowerPoint Presentation</vt:lpstr>
      <vt:lpstr>What are these pictures?</vt:lpstr>
      <vt:lpstr>What are these pictures?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G. Rust (BPS)</cp:lastModifiedBy>
  <cp:revision>339</cp:revision>
  <cp:lastPrinted>2018-10-20T14:59:28Z</cp:lastPrinted>
  <dcterms:created xsi:type="dcterms:W3CDTF">2018-08-06T08:16:18Z</dcterms:created>
  <dcterms:modified xsi:type="dcterms:W3CDTF">2021-01-21T19:13:36Z</dcterms:modified>
</cp:coreProperties>
</file>