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9" r:id="rId4"/>
    <p:sldId id="263" r:id="rId5"/>
    <p:sldId id="264" r:id="rId6"/>
    <p:sldId id="258" r:id="rId7"/>
    <p:sldId id="261" r:id="rId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6A18-CAB4-4664-9362-1C6AFF695F9F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E1A84-789B-4362-9661-789C6EEDF9E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A2EE1-FB8F-4F4E-8F24-279FB5C0BACA}" type="datetimeFigureOut">
              <a:rPr lang="en-GB" smtClean="0"/>
              <a:pPr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FDD96-BDDF-4928-8DCF-2CD55A36FE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636912"/>
            <a:ext cx="3600400" cy="26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en-GB" dirty="0" smtClean="0"/>
              <a:t>Simple Chemical Reactions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GB" dirty="0" smtClean="0"/>
              <a:t>Learning objectives: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Identify reversible and irreversible changes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Identify chemical and physical changes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/>
              <a:t>Be able to recognise when a chemical reaction is taking place.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already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mean by ‘irreversible reaction’</a:t>
            </a:r>
          </a:p>
          <a:p>
            <a:r>
              <a:rPr lang="en-GB" dirty="0" smtClean="0"/>
              <a:t>What do we mean by ‘reversible reaction’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What is </a:t>
            </a:r>
            <a:r>
              <a:rPr lang="en-GB" dirty="0" smtClean="0">
                <a:solidFill>
                  <a:srgbClr val="C00000"/>
                </a:solidFill>
              </a:rPr>
              <a:t>a </a:t>
            </a:r>
            <a:r>
              <a:rPr lang="en-GB" dirty="0">
                <a:solidFill>
                  <a:srgbClr val="C00000"/>
                </a:solidFill>
              </a:rPr>
              <a:t>reversible </a:t>
            </a:r>
            <a:r>
              <a:rPr lang="en-GB" dirty="0" smtClean="0">
                <a:solidFill>
                  <a:srgbClr val="C00000"/>
                </a:solidFill>
              </a:rPr>
              <a:t>change?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4715"/>
            <a:ext cx="8229600" cy="38118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800" dirty="0">
                <a:latin typeface="+mj-lt"/>
              </a:rPr>
              <a:t>A reversible change </a:t>
            </a:r>
            <a:r>
              <a:rPr lang="en-GB" sz="2800" dirty="0" smtClean="0">
                <a:latin typeface="+mj-lt"/>
              </a:rPr>
              <a:t>is: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+mj-lt"/>
              </a:rPr>
              <a:t>something </a:t>
            </a:r>
            <a:r>
              <a:rPr lang="en-GB" sz="2800" dirty="0">
                <a:latin typeface="+mj-lt"/>
              </a:rPr>
              <a:t>that can be reversed </a:t>
            </a:r>
            <a:r>
              <a:rPr lang="en-GB" sz="2800" dirty="0" smtClean="0">
                <a:latin typeface="+mj-lt"/>
              </a:rPr>
              <a:t>e.g. </a:t>
            </a:r>
            <a:r>
              <a:rPr lang="en-GB" sz="2800" dirty="0">
                <a:latin typeface="+mj-lt"/>
              </a:rPr>
              <a:t>water </a:t>
            </a:r>
            <a:r>
              <a:rPr lang="en-GB" sz="2800" dirty="0" smtClean="0">
                <a:latin typeface="+mj-lt"/>
              </a:rPr>
              <a:t>freezes </a:t>
            </a:r>
            <a:r>
              <a:rPr lang="en-GB" sz="2800" dirty="0">
                <a:latin typeface="+mj-lt"/>
              </a:rPr>
              <a:t>then it </a:t>
            </a:r>
            <a:r>
              <a:rPr lang="en-GB" sz="2800" dirty="0" smtClean="0">
                <a:latin typeface="+mj-lt"/>
              </a:rPr>
              <a:t>melts</a:t>
            </a:r>
          </a:p>
          <a:p>
            <a:pPr marL="0" indent="0">
              <a:spcBef>
                <a:spcPts val="0"/>
              </a:spcBef>
              <a:buNone/>
            </a:pPr>
            <a:endParaRPr lang="en-GB" sz="2800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800" dirty="0" smtClean="0">
                <a:latin typeface="+mj-lt"/>
              </a:rPr>
              <a:t>No new substance is formed</a:t>
            </a:r>
            <a:r>
              <a:rPr lang="en-GB" sz="2800" dirty="0" smtClean="0">
                <a:solidFill>
                  <a:srgbClr val="FFFFFF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endParaRPr lang="en-US" sz="4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4101" name="Picture 5" descr="MCj0215837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73" y="5173514"/>
            <a:ext cx="2195919" cy="148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10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What is </a:t>
            </a:r>
            <a:r>
              <a:rPr lang="en-GB" dirty="0" smtClean="0">
                <a:solidFill>
                  <a:srgbClr val="FF0000"/>
                </a:solidFill>
              </a:rPr>
              <a:t>an </a:t>
            </a:r>
            <a:r>
              <a:rPr lang="en-GB" dirty="0">
                <a:solidFill>
                  <a:srgbClr val="FF0000"/>
                </a:solidFill>
              </a:rPr>
              <a:t>irreversible </a:t>
            </a:r>
            <a:r>
              <a:rPr lang="en-GB" dirty="0" smtClean="0">
                <a:solidFill>
                  <a:srgbClr val="FF0000"/>
                </a:solidFill>
              </a:rPr>
              <a:t>change?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A irreversible change starts off with one material and ends up into a new one.</a:t>
            </a:r>
          </a:p>
          <a:p>
            <a:pPr marL="0" indent="0">
              <a:buNone/>
            </a:pPr>
            <a:r>
              <a:rPr lang="en-GB" sz="4000" dirty="0">
                <a:latin typeface="+mj-lt"/>
              </a:rPr>
              <a:t>These materials or food cannot be reversed.</a:t>
            </a:r>
          </a:p>
          <a:p>
            <a:r>
              <a:rPr lang="en-GB" sz="4000" dirty="0">
                <a:latin typeface="+mj-lt"/>
              </a:rPr>
              <a:t>Wood burns to ash</a:t>
            </a:r>
          </a:p>
          <a:p>
            <a:r>
              <a:rPr lang="en-GB" sz="4000" dirty="0">
                <a:latin typeface="+mj-lt"/>
              </a:rPr>
              <a:t>Bread goes </a:t>
            </a:r>
            <a:r>
              <a:rPr lang="en-GB" sz="4000" dirty="0" smtClean="0">
                <a:latin typeface="+mj-lt"/>
              </a:rPr>
              <a:t>off</a:t>
            </a:r>
          </a:p>
          <a:p>
            <a:pPr marL="0" indent="0">
              <a:buNone/>
            </a:pPr>
            <a:r>
              <a:rPr lang="en-US" sz="4000" dirty="0" smtClean="0">
                <a:latin typeface="+mj-lt"/>
              </a:rPr>
              <a:t>Change is permanent.</a:t>
            </a:r>
            <a:endParaRPr lang="en-GB" sz="4000" dirty="0">
              <a:latin typeface="+mj-lt"/>
            </a:endParaRPr>
          </a:p>
        </p:txBody>
      </p:sp>
      <p:pic>
        <p:nvPicPr>
          <p:cNvPr id="5130" name="Picture 10" descr="MPj040251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2449512" cy="2087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6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hocol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1" y="1350147"/>
            <a:ext cx="2047438" cy="163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Reversible or Irreversible Reaction?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77072"/>
            <a:ext cx="1817190" cy="2162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3040" t="12368" r="15092" b="16663"/>
          <a:stretch/>
        </p:blipFill>
        <p:spPr>
          <a:xfrm>
            <a:off x="2831498" y="1451367"/>
            <a:ext cx="2374032" cy="1865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1826" y="1247170"/>
            <a:ext cx="1164974" cy="2208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4527" y="4723007"/>
            <a:ext cx="2754480" cy="1867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/>
          <a:srcRect l="20451" r="20380" b="7203"/>
          <a:stretch/>
        </p:blipFill>
        <p:spPr>
          <a:xfrm>
            <a:off x="5891974" y="1247170"/>
            <a:ext cx="1144301" cy="2087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699" y="4204938"/>
            <a:ext cx="2314101" cy="18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already know?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mean by ‘physical </a:t>
            </a:r>
            <a:r>
              <a:rPr lang="en-GB" dirty="0" smtClean="0"/>
              <a:t>change?’</a:t>
            </a:r>
            <a:endParaRPr lang="en-GB" dirty="0" smtClean="0"/>
          </a:p>
          <a:p>
            <a:r>
              <a:rPr lang="en-GB" dirty="0" smtClean="0"/>
              <a:t>What do we mean by ‘chemical </a:t>
            </a:r>
            <a:r>
              <a:rPr lang="en-GB" dirty="0" smtClean="0"/>
              <a:t>change?’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151</Words>
  <Application>Microsoft Office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Simple Chemical Reactions</vt:lpstr>
      <vt:lpstr>Learning objectives:</vt:lpstr>
      <vt:lpstr>What do you already know?</vt:lpstr>
      <vt:lpstr>What is a reversible change?</vt:lpstr>
      <vt:lpstr>What is an irreversible change?</vt:lpstr>
      <vt:lpstr>PowerPoint Presentation</vt:lpstr>
      <vt:lpstr>What do you already know?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Chemical Reactions</dc:title>
  <dc:creator>myasin</dc:creator>
  <cp:lastModifiedBy>R. Pettit (BPS)</cp:lastModifiedBy>
  <cp:revision>4</cp:revision>
  <dcterms:created xsi:type="dcterms:W3CDTF">2011-03-26T17:41:58Z</dcterms:created>
  <dcterms:modified xsi:type="dcterms:W3CDTF">2020-07-01T10:02:37Z</dcterms:modified>
</cp:coreProperties>
</file>