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66" r:id="rId6"/>
    <p:sldId id="382" r:id="rId7"/>
    <p:sldId id="383" r:id="rId8"/>
    <p:sldId id="360" r:id="rId9"/>
    <p:sldId id="393" r:id="rId10"/>
    <p:sldId id="369" r:id="rId11"/>
    <p:sldId id="370" r:id="rId12"/>
    <p:sldId id="384" r:id="rId13"/>
    <p:sldId id="385" r:id="rId14"/>
    <p:sldId id="386" r:id="rId15"/>
    <p:sldId id="396" r:id="rId16"/>
    <p:sldId id="403" r:id="rId17"/>
    <p:sldId id="376" r:id="rId18"/>
    <p:sldId id="397" r:id="rId19"/>
    <p:sldId id="398" r:id="rId20"/>
    <p:sldId id="399" r:id="rId21"/>
    <p:sldId id="400" r:id="rId22"/>
    <p:sldId id="401" r:id="rId23"/>
    <p:sldId id="40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544302-2637-47A2-A254-E5506F7CE659}" v="85" dt="2019-02-22T15:08:15.807"/>
    <p1510:client id="{946F7F14-4D26-43FB-AFDD-E12BD5534801}" v="3" dt="2019-02-22T14:19:55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Tidswell-Brown" userId="3518c4a0-5c99-4880-b127-cb60ccf11a39" providerId="ADAL" clId="{946F7F14-4D26-43FB-AFDD-E12BD5534801}"/>
    <pc:docChg chg="modSld">
      <pc:chgData name="Kyle Tidswell-Brown" userId="3518c4a0-5c99-4880-b127-cb60ccf11a39" providerId="ADAL" clId="{946F7F14-4D26-43FB-AFDD-E12BD5534801}" dt="2019-02-22T14:21:01.234" v="8" actId="20577"/>
      <pc:docMkLst>
        <pc:docMk/>
      </pc:docMkLst>
      <pc:sldChg chg="modSp">
        <pc:chgData name="Kyle Tidswell-Brown" userId="3518c4a0-5c99-4880-b127-cb60ccf11a39" providerId="ADAL" clId="{946F7F14-4D26-43FB-AFDD-E12BD5534801}" dt="2019-02-22T14:05:58.588" v="1" actId="207"/>
        <pc:sldMkLst>
          <pc:docMk/>
          <pc:sldMk cId="332354265" sldId="366"/>
        </pc:sldMkLst>
        <pc:spChg chg="mod">
          <ac:chgData name="Kyle Tidswell-Brown" userId="3518c4a0-5c99-4880-b127-cb60ccf11a39" providerId="ADAL" clId="{946F7F14-4D26-43FB-AFDD-E12BD5534801}" dt="2019-02-22T14:05:58.588" v="1" actId="207"/>
          <ac:spMkLst>
            <pc:docMk/>
            <pc:sldMk cId="332354265" sldId="36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946F7F14-4D26-43FB-AFDD-E12BD5534801}" dt="2019-02-22T14:19:55.420" v="6" actId="554"/>
        <pc:sldMkLst>
          <pc:docMk/>
          <pc:sldMk cId="781091758" sldId="376"/>
        </pc:sldMkLst>
        <pc:graphicFrameChg chg="mod">
          <ac:chgData name="Kyle Tidswell-Brown" userId="3518c4a0-5c99-4880-b127-cb60ccf11a39" providerId="ADAL" clId="{946F7F14-4D26-43FB-AFDD-E12BD5534801}" dt="2019-02-22T14:19:55.420" v="6" actId="554"/>
          <ac:graphicFrameMkLst>
            <pc:docMk/>
            <pc:sldMk cId="781091758" sldId="376"/>
            <ac:graphicFrameMk id="11" creationId="{F872042B-D7D1-4B73-B91C-80B8C9567AAC}"/>
          </ac:graphicFrameMkLst>
        </pc:graphicFrameChg>
        <pc:graphicFrameChg chg="mod">
          <ac:chgData name="Kyle Tidswell-Brown" userId="3518c4a0-5c99-4880-b127-cb60ccf11a39" providerId="ADAL" clId="{946F7F14-4D26-43FB-AFDD-E12BD5534801}" dt="2019-02-22T14:19:55.420" v="6" actId="554"/>
          <ac:graphicFrameMkLst>
            <pc:docMk/>
            <pc:sldMk cId="781091758" sldId="376"/>
            <ac:graphicFrameMk id="12" creationId="{BD8BE76A-82C9-4CD9-9354-3D29A0CC72AB}"/>
          </ac:graphicFrameMkLst>
        </pc:graphicFrameChg>
      </pc:sldChg>
      <pc:sldChg chg="modSp">
        <pc:chgData name="Kyle Tidswell-Brown" userId="3518c4a0-5c99-4880-b127-cb60ccf11a39" providerId="ADAL" clId="{946F7F14-4D26-43FB-AFDD-E12BD5534801}" dt="2019-02-22T14:06:21.243" v="5" actId="20577"/>
        <pc:sldMkLst>
          <pc:docMk/>
          <pc:sldMk cId="2652310071" sldId="383"/>
        </pc:sldMkLst>
        <pc:spChg chg="mod">
          <ac:chgData name="Kyle Tidswell-Brown" userId="3518c4a0-5c99-4880-b127-cb60ccf11a39" providerId="ADAL" clId="{946F7F14-4D26-43FB-AFDD-E12BD5534801}" dt="2019-02-22T14:06:21.243" v="5" actId="20577"/>
          <ac:spMkLst>
            <pc:docMk/>
            <pc:sldMk cId="2652310071" sldId="383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946F7F14-4D26-43FB-AFDD-E12BD5534801}" dt="2019-02-22T14:21:01.234" v="8" actId="20577"/>
        <pc:sldMkLst>
          <pc:docMk/>
          <pc:sldMk cId="982508368" sldId="392"/>
        </pc:sldMkLst>
        <pc:spChg chg="mod">
          <ac:chgData name="Kyle Tidswell-Brown" userId="3518c4a0-5c99-4880-b127-cb60ccf11a39" providerId="ADAL" clId="{946F7F14-4D26-43FB-AFDD-E12BD5534801}" dt="2019-02-22T14:21:01.234" v="8" actId="20577"/>
          <ac:spMkLst>
            <pc:docMk/>
            <pc:sldMk cId="982508368" sldId="392"/>
            <ac:spMk id="19" creationId="{5252A847-DE45-4FA3-A1F8-EEBEB845FF8E}"/>
          </ac:spMkLst>
        </pc:spChg>
      </pc:sldChg>
    </pc:docChg>
  </pc:docChgLst>
  <pc:docChgLst>
    <pc:chgData name="Victoria Worthington" userId="3602fdab-493b-4fe0-87da-353562330a36" providerId="ADAL" clId="{1D544302-2637-47A2-A254-E5506F7CE659}"/>
    <pc:docChg chg="undo custSel addSld delSld modSld sldOrd">
      <pc:chgData name="Victoria Worthington" userId="3602fdab-493b-4fe0-87da-353562330a36" providerId="ADAL" clId="{1D544302-2637-47A2-A254-E5506F7CE659}" dt="2019-02-22T15:35:01.883" v="852" actId="1035"/>
      <pc:docMkLst>
        <pc:docMk/>
      </pc:docMkLst>
      <pc:sldChg chg="modSp">
        <pc:chgData name="Victoria Worthington" userId="3602fdab-493b-4fe0-87da-353562330a36" providerId="ADAL" clId="{1D544302-2637-47A2-A254-E5506F7CE659}" dt="2019-02-22T14:53:41.324" v="713"/>
        <pc:sldMkLst>
          <pc:docMk/>
          <pc:sldMk cId="2637481266" sldId="256"/>
        </pc:sldMkLst>
        <pc:spChg chg="mod">
          <ac:chgData name="Victoria Worthington" userId="3602fdab-493b-4fe0-87da-353562330a36" providerId="ADAL" clId="{1D544302-2637-47A2-A254-E5506F7CE659}" dt="2019-02-22T14:53:41.324" v="713"/>
          <ac:spMkLst>
            <pc:docMk/>
            <pc:sldMk cId="2637481266" sldId="256"/>
            <ac:spMk id="19" creationId="{5252A847-DE45-4FA3-A1F8-EEBEB845FF8E}"/>
          </ac:spMkLst>
        </pc:spChg>
      </pc:sldChg>
      <pc:sldChg chg="addSp modSp del">
        <pc:chgData name="Victoria Worthington" userId="3602fdab-493b-4fe0-87da-353562330a36" providerId="ADAL" clId="{1D544302-2637-47A2-A254-E5506F7CE659}" dt="2019-02-22T12:47:21.755" v="448" actId="2696"/>
        <pc:sldMkLst>
          <pc:docMk/>
          <pc:sldMk cId="636014570" sldId="314"/>
        </pc:sldMkLst>
        <pc:spChg chg="mod">
          <ac:chgData name="Victoria Worthington" userId="3602fdab-493b-4fe0-87da-353562330a36" providerId="ADAL" clId="{1D544302-2637-47A2-A254-E5506F7CE659}" dt="2019-02-22T12:46:48.743" v="405" actId="20577"/>
          <ac:spMkLst>
            <pc:docMk/>
            <pc:sldMk cId="636014570" sldId="314"/>
            <ac:spMk id="19" creationId="{5252A847-DE45-4FA3-A1F8-EEBEB845FF8E}"/>
          </ac:spMkLst>
        </pc:spChg>
        <pc:grpChg chg="add mod">
          <ac:chgData name="Victoria Worthington" userId="3602fdab-493b-4fe0-87da-353562330a36" providerId="ADAL" clId="{1D544302-2637-47A2-A254-E5506F7CE659}" dt="2019-02-22T12:46:14.980" v="378" actId="12788"/>
          <ac:grpSpMkLst>
            <pc:docMk/>
            <pc:sldMk cId="636014570" sldId="314"/>
            <ac:grpSpMk id="2" creationId="{56E608A8-5752-4D19-8B4A-FAD830ED32D1}"/>
          </ac:grpSpMkLst>
        </pc:grpChg>
        <pc:graphicFrameChg chg="mod">
          <ac:chgData name="Victoria Worthington" userId="3602fdab-493b-4fe0-87da-353562330a36" providerId="ADAL" clId="{1D544302-2637-47A2-A254-E5506F7CE659}" dt="2019-02-22T12:46:35.611" v="384"/>
          <ac:graphicFrameMkLst>
            <pc:docMk/>
            <pc:sldMk cId="636014570" sldId="314"/>
            <ac:graphicFrameMk id="17" creationId="{B73B8E0A-72A4-49E9-8268-2628C3AD669B}"/>
          </ac:graphicFrameMkLst>
        </pc:graphicFrameChg>
        <pc:picChg chg="mod">
          <ac:chgData name="Victoria Worthington" userId="3602fdab-493b-4fe0-87da-353562330a36" providerId="ADAL" clId="{1D544302-2637-47A2-A254-E5506F7CE659}" dt="2019-02-22T12:46:04.078" v="373" actId="164"/>
          <ac:picMkLst>
            <pc:docMk/>
            <pc:sldMk cId="636014570" sldId="314"/>
            <ac:picMk id="9" creationId="{559B14BC-8946-4B86-A3AD-DE65B2946170}"/>
          </ac:picMkLst>
        </pc:picChg>
        <pc:picChg chg="mod">
          <ac:chgData name="Victoria Worthington" userId="3602fdab-493b-4fe0-87da-353562330a36" providerId="ADAL" clId="{1D544302-2637-47A2-A254-E5506F7CE659}" dt="2019-02-22T12:46:04.078" v="373" actId="164"/>
          <ac:picMkLst>
            <pc:docMk/>
            <pc:sldMk cId="636014570" sldId="314"/>
            <ac:picMk id="10" creationId="{CB144B89-6CE1-41DC-BDE4-4BFDBB676FAE}"/>
          </ac:picMkLst>
        </pc:picChg>
        <pc:picChg chg="mod">
          <ac:chgData name="Victoria Worthington" userId="3602fdab-493b-4fe0-87da-353562330a36" providerId="ADAL" clId="{1D544302-2637-47A2-A254-E5506F7CE659}" dt="2019-02-22T12:46:04.078" v="373" actId="164"/>
          <ac:picMkLst>
            <pc:docMk/>
            <pc:sldMk cId="636014570" sldId="314"/>
            <ac:picMk id="11" creationId="{D9071CDF-4C68-4CCD-82CC-26CEF60B4885}"/>
          </ac:picMkLst>
        </pc:picChg>
        <pc:picChg chg="mod">
          <ac:chgData name="Victoria Worthington" userId="3602fdab-493b-4fe0-87da-353562330a36" providerId="ADAL" clId="{1D544302-2637-47A2-A254-E5506F7CE659}" dt="2019-02-22T12:46:04.078" v="373" actId="164"/>
          <ac:picMkLst>
            <pc:docMk/>
            <pc:sldMk cId="636014570" sldId="314"/>
            <ac:picMk id="12" creationId="{1A9C1287-72E8-4726-B3A4-94A71E51E19F}"/>
          </ac:picMkLst>
        </pc:picChg>
        <pc:picChg chg="mod">
          <ac:chgData name="Victoria Worthington" userId="3602fdab-493b-4fe0-87da-353562330a36" providerId="ADAL" clId="{1D544302-2637-47A2-A254-E5506F7CE659}" dt="2019-02-22T12:46:04.078" v="373" actId="164"/>
          <ac:picMkLst>
            <pc:docMk/>
            <pc:sldMk cId="636014570" sldId="314"/>
            <ac:picMk id="13" creationId="{F62B6128-8629-408D-A53C-9D2C51FC80E4}"/>
          </ac:picMkLst>
        </pc:picChg>
        <pc:picChg chg="mod">
          <ac:chgData name="Victoria Worthington" userId="3602fdab-493b-4fe0-87da-353562330a36" providerId="ADAL" clId="{1D544302-2637-47A2-A254-E5506F7CE659}" dt="2019-02-22T12:46:04.078" v="373" actId="164"/>
          <ac:picMkLst>
            <pc:docMk/>
            <pc:sldMk cId="636014570" sldId="314"/>
            <ac:picMk id="14" creationId="{F3C19031-C285-46C8-93F6-8B4ADDDCD5B2}"/>
          </ac:picMkLst>
        </pc:picChg>
        <pc:picChg chg="mod">
          <ac:chgData name="Victoria Worthington" userId="3602fdab-493b-4fe0-87da-353562330a36" providerId="ADAL" clId="{1D544302-2637-47A2-A254-E5506F7CE659}" dt="2019-02-22T12:46:04.078" v="373" actId="164"/>
          <ac:picMkLst>
            <pc:docMk/>
            <pc:sldMk cId="636014570" sldId="314"/>
            <ac:picMk id="15" creationId="{E98ACC50-BBE4-4231-BBAA-774B3B17831B}"/>
          </ac:picMkLst>
        </pc:picChg>
        <pc:picChg chg="mod">
          <ac:chgData name="Victoria Worthington" userId="3602fdab-493b-4fe0-87da-353562330a36" providerId="ADAL" clId="{1D544302-2637-47A2-A254-E5506F7CE659}" dt="2019-02-22T12:46:04.078" v="373" actId="164"/>
          <ac:picMkLst>
            <pc:docMk/>
            <pc:sldMk cId="636014570" sldId="314"/>
            <ac:picMk id="16" creationId="{6D4C7B1C-A120-4F17-BA4E-A60D77B45464}"/>
          </ac:picMkLst>
        </pc:picChg>
      </pc:sldChg>
      <pc:sldChg chg="modSp">
        <pc:chgData name="Victoria Worthington" userId="3602fdab-493b-4fe0-87da-353562330a36" providerId="ADAL" clId="{1D544302-2637-47A2-A254-E5506F7CE659}" dt="2019-02-22T15:08:01.010" v="825" actId="20577"/>
        <pc:sldMkLst>
          <pc:docMk/>
          <pc:sldMk cId="1071900124" sldId="355"/>
        </pc:sldMkLst>
        <pc:spChg chg="mod">
          <ac:chgData name="Victoria Worthington" userId="3602fdab-493b-4fe0-87da-353562330a36" providerId="ADAL" clId="{1D544302-2637-47A2-A254-E5506F7CE659}" dt="2019-02-22T15:08:01.010" v="825" actId="20577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1D544302-2637-47A2-A254-E5506F7CE659}" dt="2019-02-22T12:50:03.519" v="603" actId="1076"/>
        <pc:sldMkLst>
          <pc:docMk/>
          <pc:sldMk cId="36917022" sldId="360"/>
        </pc:sldMkLst>
        <pc:spChg chg="mod">
          <ac:chgData name="Victoria Worthington" userId="3602fdab-493b-4fe0-87da-353562330a36" providerId="ADAL" clId="{1D544302-2637-47A2-A254-E5506F7CE659}" dt="2019-02-22T12:49:26.359" v="590" actId="403"/>
          <ac:spMkLst>
            <pc:docMk/>
            <pc:sldMk cId="36917022" sldId="360"/>
            <ac:spMk id="19" creationId="{5252A847-DE45-4FA3-A1F8-EEBEB845FF8E}"/>
          </ac:spMkLst>
        </pc:spChg>
        <pc:grpChg chg="mod">
          <ac:chgData name="Victoria Worthington" userId="3602fdab-493b-4fe0-87da-353562330a36" providerId="ADAL" clId="{1D544302-2637-47A2-A254-E5506F7CE659}" dt="2019-02-22T12:50:03.519" v="603" actId="1076"/>
          <ac:grpSpMkLst>
            <pc:docMk/>
            <pc:sldMk cId="36917022" sldId="360"/>
            <ac:grpSpMk id="9" creationId="{7F53A0E2-03A3-4932-95FC-9DECDB89EFA2}"/>
          </ac:grpSpMkLst>
        </pc:grpChg>
        <pc:graphicFrameChg chg="mod modGraphic">
          <ac:chgData name="Victoria Worthington" userId="3602fdab-493b-4fe0-87da-353562330a36" providerId="ADAL" clId="{1D544302-2637-47A2-A254-E5506F7CE659}" dt="2019-02-22T12:49:55.986" v="601"/>
          <ac:graphicFrameMkLst>
            <pc:docMk/>
            <pc:sldMk cId="36917022" sldId="360"/>
            <ac:graphicFrameMk id="6" creationId="{14511817-CA51-45FE-BAEF-53596FF4921B}"/>
          </ac:graphicFrameMkLst>
        </pc:graphicFrameChg>
      </pc:sldChg>
      <pc:sldChg chg="del">
        <pc:chgData name="Victoria Worthington" userId="3602fdab-493b-4fe0-87da-353562330a36" providerId="ADAL" clId="{1D544302-2637-47A2-A254-E5506F7CE659}" dt="2019-02-22T12:36:02.211" v="16" actId="2696"/>
        <pc:sldMkLst>
          <pc:docMk/>
          <pc:sldMk cId="1669721746" sldId="365"/>
        </pc:sldMkLst>
      </pc:sldChg>
      <pc:sldChg chg="modSp">
        <pc:chgData name="Victoria Worthington" userId="3602fdab-493b-4fe0-87da-353562330a36" providerId="ADAL" clId="{1D544302-2637-47A2-A254-E5506F7CE659}" dt="2019-02-22T15:32:49.941" v="840" actId="20577"/>
        <pc:sldMkLst>
          <pc:docMk/>
          <pc:sldMk cId="332354265" sldId="366"/>
        </pc:sldMkLst>
        <pc:spChg chg="mod">
          <ac:chgData name="Victoria Worthington" userId="3602fdab-493b-4fe0-87da-353562330a36" providerId="ADAL" clId="{1D544302-2637-47A2-A254-E5506F7CE659}" dt="2019-02-22T15:32:49.941" v="840" actId="20577"/>
          <ac:spMkLst>
            <pc:docMk/>
            <pc:sldMk cId="332354265" sldId="366"/>
            <ac:spMk id="19" creationId="{5252A847-DE45-4FA3-A1F8-EEBEB845FF8E}"/>
          </ac:spMkLst>
        </pc:spChg>
      </pc:sldChg>
      <pc:sldChg chg="modSp del">
        <pc:chgData name="Victoria Worthington" userId="3602fdab-493b-4fe0-87da-353562330a36" providerId="ADAL" clId="{1D544302-2637-47A2-A254-E5506F7CE659}" dt="2019-02-22T12:51:04.438" v="620" actId="2696"/>
        <pc:sldMkLst>
          <pc:docMk/>
          <pc:sldMk cId="3995176137" sldId="368"/>
        </pc:sldMkLst>
        <pc:spChg chg="mod">
          <ac:chgData name="Victoria Worthington" userId="3602fdab-493b-4fe0-87da-353562330a36" providerId="ADAL" clId="{1D544302-2637-47A2-A254-E5506F7CE659}" dt="2019-02-22T12:49:28.809" v="592" actId="403"/>
          <ac:spMkLst>
            <pc:docMk/>
            <pc:sldMk cId="3995176137" sldId="368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1D544302-2637-47A2-A254-E5506F7CE659}" dt="2019-02-22T12:51:10.521" v="621" actId="1076"/>
        <pc:sldMkLst>
          <pc:docMk/>
          <pc:sldMk cId="1647060895" sldId="369"/>
        </pc:sldMkLst>
        <pc:spChg chg="mod">
          <ac:chgData name="Victoria Worthington" userId="3602fdab-493b-4fe0-87da-353562330a36" providerId="ADAL" clId="{1D544302-2637-47A2-A254-E5506F7CE659}" dt="2019-02-22T12:49:33.969" v="594" actId="403"/>
          <ac:spMkLst>
            <pc:docMk/>
            <pc:sldMk cId="1647060895" sldId="369"/>
            <ac:spMk id="19" creationId="{5252A847-DE45-4FA3-A1F8-EEBEB845FF8E}"/>
          </ac:spMkLst>
        </pc:spChg>
        <pc:graphicFrameChg chg="mod">
          <ac:chgData name="Victoria Worthington" userId="3602fdab-493b-4fe0-87da-353562330a36" providerId="ADAL" clId="{1D544302-2637-47A2-A254-E5506F7CE659}" dt="2019-02-22T12:51:10.521" v="621" actId="1076"/>
          <ac:graphicFrameMkLst>
            <pc:docMk/>
            <pc:sldMk cId="1647060895" sldId="369"/>
            <ac:graphicFrameMk id="33" creationId="{FDD69012-9ADD-4DF9-A335-72BA4C0EFC66}"/>
          </ac:graphicFrameMkLst>
        </pc:graphicFrameChg>
      </pc:sldChg>
      <pc:sldChg chg="addSp delSp modSp">
        <pc:chgData name="Victoria Worthington" userId="3602fdab-493b-4fe0-87da-353562330a36" providerId="ADAL" clId="{1D544302-2637-47A2-A254-E5506F7CE659}" dt="2019-02-22T12:51:14.308" v="623"/>
        <pc:sldMkLst>
          <pc:docMk/>
          <pc:sldMk cId="2466063008" sldId="370"/>
        </pc:sldMkLst>
        <pc:spChg chg="mod">
          <ac:chgData name="Victoria Worthington" userId="3602fdab-493b-4fe0-87da-353562330a36" providerId="ADAL" clId="{1D544302-2637-47A2-A254-E5506F7CE659}" dt="2019-02-22T12:49:37.276" v="596" actId="403"/>
          <ac:spMkLst>
            <pc:docMk/>
            <pc:sldMk cId="2466063008" sldId="370"/>
            <ac:spMk id="19" creationId="{5252A847-DE45-4FA3-A1F8-EEBEB845FF8E}"/>
          </ac:spMkLst>
        </pc:spChg>
        <pc:graphicFrameChg chg="add del">
          <ac:chgData name="Victoria Worthington" userId="3602fdab-493b-4fe0-87da-353562330a36" providerId="ADAL" clId="{1D544302-2637-47A2-A254-E5506F7CE659}" dt="2019-02-22T12:51:13.575" v="622" actId="478"/>
          <ac:graphicFrameMkLst>
            <pc:docMk/>
            <pc:sldMk cId="2466063008" sldId="370"/>
            <ac:graphicFrameMk id="10" creationId="{1D8381E6-2689-4D08-856C-B9E2E2D91F88}"/>
          </ac:graphicFrameMkLst>
        </pc:graphicFrameChg>
        <pc:graphicFrameChg chg="add">
          <ac:chgData name="Victoria Worthington" userId="3602fdab-493b-4fe0-87da-353562330a36" providerId="ADAL" clId="{1D544302-2637-47A2-A254-E5506F7CE659}" dt="2019-02-22T12:51:14.308" v="623"/>
          <ac:graphicFrameMkLst>
            <pc:docMk/>
            <pc:sldMk cId="2466063008" sldId="370"/>
            <ac:graphicFrameMk id="11" creationId="{BB5DE190-EA49-4674-8123-AA73E8690A5A}"/>
          </ac:graphicFrameMkLst>
        </pc:graphicFrameChg>
        <pc:graphicFrameChg chg="del">
          <ac:chgData name="Victoria Worthington" userId="3602fdab-493b-4fe0-87da-353562330a36" providerId="ADAL" clId="{1D544302-2637-47A2-A254-E5506F7CE659}" dt="2019-02-22T12:38:14.035" v="55" actId="478"/>
          <ac:graphicFrameMkLst>
            <pc:docMk/>
            <pc:sldMk cId="2466063008" sldId="370"/>
            <ac:graphicFrameMk id="33" creationId="{FDD69012-9ADD-4DF9-A335-72BA4C0EFC66}"/>
          </ac:graphicFrameMkLst>
        </pc:graphicFrameChg>
      </pc:sldChg>
      <pc:sldChg chg="del">
        <pc:chgData name="Victoria Worthington" userId="3602fdab-493b-4fe0-87da-353562330a36" providerId="ADAL" clId="{1D544302-2637-47A2-A254-E5506F7CE659}" dt="2019-02-22T12:40:03.299" v="144" actId="2696"/>
        <pc:sldMkLst>
          <pc:docMk/>
          <pc:sldMk cId="2360710170" sldId="371"/>
        </pc:sldMkLst>
      </pc:sldChg>
      <pc:sldChg chg="del">
        <pc:chgData name="Victoria Worthington" userId="3602fdab-493b-4fe0-87da-353562330a36" providerId="ADAL" clId="{1D544302-2637-47A2-A254-E5506F7CE659}" dt="2019-02-22T12:40:27.328" v="157" actId="2696"/>
        <pc:sldMkLst>
          <pc:docMk/>
          <pc:sldMk cId="821260898" sldId="372"/>
        </pc:sldMkLst>
      </pc:sldChg>
      <pc:sldChg chg="delSp modSp del">
        <pc:chgData name="Victoria Worthington" userId="3602fdab-493b-4fe0-87da-353562330a36" providerId="ADAL" clId="{1D544302-2637-47A2-A254-E5506F7CE659}" dt="2019-02-22T12:42:26.861" v="182" actId="2696"/>
        <pc:sldMkLst>
          <pc:docMk/>
          <pc:sldMk cId="2752452015" sldId="373"/>
        </pc:sldMkLst>
        <pc:spChg chg="del">
          <ac:chgData name="Victoria Worthington" userId="3602fdab-493b-4fe0-87da-353562330a36" providerId="ADAL" clId="{1D544302-2637-47A2-A254-E5506F7CE659}" dt="2019-02-22T12:40:33.080" v="158" actId="478"/>
          <ac:spMkLst>
            <pc:docMk/>
            <pc:sldMk cId="2752452015" sldId="373"/>
            <ac:spMk id="28" creationId="{FD6656E9-3925-400C-A21D-F2D5804BD6B0}"/>
          </ac:spMkLst>
        </pc:spChg>
        <pc:graphicFrameChg chg="modGraphic">
          <ac:chgData name="Victoria Worthington" userId="3602fdab-493b-4fe0-87da-353562330a36" providerId="ADAL" clId="{1D544302-2637-47A2-A254-E5506F7CE659}" dt="2019-02-22T12:40:45.429" v="164" actId="207"/>
          <ac:graphicFrameMkLst>
            <pc:docMk/>
            <pc:sldMk cId="2752452015" sldId="373"/>
            <ac:graphicFrameMk id="24" creationId="{FB6288C0-8BD5-4FE5-9179-7AF40D05B28F}"/>
          </ac:graphicFrameMkLst>
        </pc:graphicFrameChg>
        <pc:graphicFrameChg chg="modGraphic">
          <ac:chgData name="Victoria Worthington" userId="3602fdab-493b-4fe0-87da-353562330a36" providerId="ADAL" clId="{1D544302-2637-47A2-A254-E5506F7CE659}" dt="2019-02-22T12:40:41.499" v="162" actId="207"/>
          <ac:graphicFrameMkLst>
            <pc:docMk/>
            <pc:sldMk cId="2752452015" sldId="373"/>
            <ac:graphicFrameMk id="25" creationId="{BE865361-9A84-42F0-9306-2DF336938DF6}"/>
          </ac:graphicFrameMkLst>
        </pc:graphicFrameChg>
        <pc:graphicFrameChg chg="mod modGraphic">
          <ac:chgData name="Victoria Worthington" userId="3602fdab-493b-4fe0-87da-353562330a36" providerId="ADAL" clId="{1D544302-2637-47A2-A254-E5506F7CE659}" dt="2019-02-22T12:40:53.948" v="166" actId="12788"/>
          <ac:graphicFrameMkLst>
            <pc:docMk/>
            <pc:sldMk cId="2752452015" sldId="373"/>
            <ac:graphicFrameMk id="30" creationId="{81FD0B55-8000-4346-B910-6DABF38F49C5}"/>
          </ac:graphicFrameMkLst>
        </pc:graphicFrameChg>
      </pc:sldChg>
      <pc:sldChg chg="modSp del">
        <pc:chgData name="Victoria Worthington" userId="3602fdab-493b-4fe0-87da-353562330a36" providerId="ADAL" clId="{1D544302-2637-47A2-A254-E5506F7CE659}" dt="2019-02-22T12:43:13.354" v="188" actId="2696"/>
        <pc:sldMkLst>
          <pc:docMk/>
          <pc:sldMk cId="1413716446" sldId="374"/>
        </pc:sldMkLst>
        <pc:graphicFrameChg chg="mod">
          <ac:chgData name="Victoria Worthington" userId="3602fdab-493b-4fe0-87da-353562330a36" providerId="ADAL" clId="{1D544302-2637-47A2-A254-E5506F7CE659}" dt="2019-02-22T12:41:34.816" v="173"/>
          <ac:graphicFrameMkLst>
            <pc:docMk/>
            <pc:sldMk cId="1413716446" sldId="374"/>
            <ac:graphicFrameMk id="24" creationId="{FB6288C0-8BD5-4FE5-9179-7AF40D05B28F}"/>
          </ac:graphicFrameMkLst>
        </pc:graphicFrameChg>
        <pc:graphicFrameChg chg="mod">
          <ac:chgData name="Victoria Worthington" userId="3602fdab-493b-4fe0-87da-353562330a36" providerId="ADAL" clId="{1D544302-2637-47A2-A254-E5506F7CE659}" dt="2019-02-22T12:41:30.352" v="171"/>
          <ac:graphicFrameMkLst>
            <pc:docMk/>
            <pc:sldMk cId="1413716446" sldId="374"/>
            <ac:graphicFrameMk id="25" creationId="{BE865361-9A84-42F0-9306-2DF336938DF6}"/>
          </ac:graphicFrameMkLst>
        </pc:graphicFrameChg>
        <pc:graphicFrameChg chg="modGraphic">
          <ac:chgData name="Victoria Worthington" userId="3602fdab-493b-4fe0-87da-353562330a36" providerId="ADAL" clId="{1D544302-2637-47A2-A254-E5506F7CE659}" dt="2019-02-22T12:41:12.839" v="167" actId="207"/>
          <ac:graphicFrameMkLst>
            <pc:docMk/>
            <pc:sldMk cId="1413716446" sldId="374"/>
            <ac:graphicFrameMk id="30" creationId="{81FD0B55-8000-4346-B910-6DABF38F49C5}"/>
          </ac:graphicFrameMkLst>
        </pc:graphicFrameChg>
      </pc:sldChg>
      <pc:sldChg chg="del">
        <pc:chgData name="Victoria Worthington" userId="3602fdab-493b-4fe0-87da-353562330a36" providerId="ADAL" clId="{1D544302-2637-47A2-A254-E5506F7CE659}" dt="2019-02-22T12:37:12.581" v="53" actId="2696"/>
        <pc:sldMkLst>
          <pc:docMk/>
          <pc:sldMk cId="1302141018" sldId="375"/>
        </pc:sldMkLst>
      </pc:sldChg>
      <pc:sldChg chg="addSp modSp">
        <pc:chgData name="Victoria Worthington" userId="3602fdab-493b-4fe0-87da-353562330a36" providerId="ADAL" clId="{1D544302-2637-47A2-A254-E5506F7CE659}" dt="2019-02-22T15:08:15.807" v="826"/>
        <pc:sldMkLst>
          <pc:docMk/>
          <pc:sldMk cId="781091758" sldId="376"/>
        </pc:sldMkLst>
        <pc:spChg chg="mod">
          <ac:chgData name="Victoria Worthington" userId="3602fdab-493b-4fe0-87da-353562330a36" providerId="ADAL" clId="{1D544302-2637-47A2-A254-E5506F7CE659}" dt="2019-02-22T15:08:15.807" v="826"/>
          <ac:spMkLst>
            <pc:docMk/>
            <pc:sldMk cId="781091758" sldId="376"/>
            <ac:spMk id="19" creationId="{5252A847-DE45-4FA3-A1F8-EEBEB845FF8E}"/>
          </ac:spMkLst>
        </pc:spChg>
        <pc:graphicFrameChg chg="add mod modGraphic">
          <ac:chgData name="Victoria Worthington" userId="3602fdab-493b-4fe0-87da-353562330a36" providerId="ADAL" clId="{1D544302-2637-47A2-A254-E5506F7CE659}" dt="2019-02-22T12:45:21.813" v="358" actId="1076"/>
          <ac:graphicFrameMkLst>
            <pc:docMk/>
            <pc:sldMk cId="781091758" sldId="376"/>
            <ac:graphicFrameMk id="11" creationId="{F872042B-D7D1-4B73-B91C-80B8C9567AAC}"/>
          </ac:graphicFrameMkLst>
        </pc:graphicFrameChg>
        <pc:graphicFrameChg chg="add mod modGraphic">
          <ac:chgData name="Victoria Worthington" userId="3602fdab-493b-4fe0-87da-353562330a36" providerId="ADAL" clId="{1D544302-2637-47A2-A254-E5506F7CE659}" dt="2019-02-22T12:45:30.586" v="361" actId="20577"/>
          <ac:graphicFrameMkLst>
            <pc:docMk/>
            <pc:sldMk cId="781091758" sldId="376"/>
            <ac:graphicFrameMk id="12" creationId="{BD8BE76A-82C9-4CD9-9354-3D29A0CC72AB}"/>
          </ac:graphicFrameMkLst>
        </pc:graphicFrameChg>
      </pc:sldChg>
      <pc:sldChg chg="del">
        <pc:chgData name="Victoria Worthington" userId="3602fdab-493b-4fe0-87da-353562330a36" providerId="ADAL" clId="{1D544302-2637-47A2-A254-E5506F7CE659}" dt="2019-02-22T12:47:52.637" v="535" actId="2696"/>
        <pc:sldMkLst>
          <pc:docMk/>
          <pc:sldMk cId="3175853515" sldId="377"/>
        </pc:sldMkLst>
      </pc:sldChg>
      <pc:sldChg chg="del">
        <pc:chgData name="Victoria Worthington" userId="3602fdab-493b-4fe0-87da-353562330a36" providerId="ADAL" clId="{1D544302-2637-47A2-A254-E5506F7CE659}" dt="2019-02-22T12:47:53.092" v="536" actId="2696"/>
        <pc:sldMkLst>
          <pc:docMk/>
          <pc:sldMk cId="2575825005" sldId="378"/>
        </pc:sldMkLst>
      </pc:sldChg>
      <pc:sldChg chg="modSp">
        <pc:chgData name="Victoria Worthington" userId="3602fdab-493b-4fe0-87da-353562330a36" providerId="ADAL" clId="{1D544302-2637-47A2-A254-E5506F7CE659}" dt="2019-02-22T12:48:24.439" v="540" actId="207"/>
        <pc:sldMkLst>
          <pc:docMk/>
          <pc:sldMk cId="441251678" sldId="379"/>
        </pc:sldMkLst>
        <pc:spChg chg="mod">
          <ac:chgData name="Victoria Worthington" userId="3602fdab-493b-4fe0-87da-353562330a36" providerId="ADAL" clId="{1D544302-2637-47A2-A254-E5506F7CE659}" dt="2019-02-22T12:48:24.439" v="540" actId="207"/>
          <ac:spMkLst>
            <pc:docMk/>
            <pc:sldMk cId="441251678" sldId="379"/>
            <ac:spMk id="19" creationId="{5252A847-DE45-4FA3-A1F8-EEBEB845FF8E}"/>
          </ac:spMkLst>
        </pc:spChg>
      </pc:sldChg>
      <pc:sldChg chg="del">
        <pc:chgData name="Victoria Worthington" userId="3602fdab-493b-4fe0-87da-353562330a36" providerId="ADAL" clId="{1D544302-2637-47A2-A254-E5506F7CE659}" dt="2019-02-22T12:49:05.953" v="584" actId="2696"/>
        <pc:sldMkLst>
          <pc:docMk/>
          <pc:sldMk cId="13826881" sldId="380"/>
        </pc:sldMkLst>
      </pc:sldChg>
      <pc:sldChg chg="del">
        <pc:chgData name="Victoria Worthington" userId="3602fdab-493b-4fe0-87da-353562330a36" providerId="ADAL" clId="{1D544302-2637-47A2-A254-E5506F7CE659}" dt="2019-02-22T12:49:06.685" v="585" actId="2696"/>
        <pc:sldMkLst>
          <pc:docMk/>
          <pc:sldMk cId="3958895215" sldId="381"/>
        </pc:sldMkLst>
      </pc:sldChg>
      <pc:sldChg chg="addSp modSp add">
        <pc:chgData name="Victoria Worthington" userId="3602fdab-493b-4fe0-87da-353562330a36" providerId="ADAL" clId="{1D544302-2637-47A2-A254-E5506F7CE659}" dt="2019-02-22T12:49:17.599" v="587" actId="403"/>
        <pc:sldMkLst>
          <pc:docMk/>
          <pc:sldMk cId="900774033" sldId="382"/>
        </pc:sldMkLst>
        <pc:spChg chg="mod">
          <ac:chgData name="Victoria Worthington" userId="3602fdab-493b-4fe0-87da-353562330a36" providerId="ADAL" clId="{1D544302-2637-47A2-A254-E5506F7CE659}" dt="2019-02-22T12:49:17.599" v="587" actId="403"/>
          <ac:spMkLst>
            <pc:docMk/>
            <pc:sldMk cId="900774033" sldId="382"/>
            <ac:spMk id="19" creationId="{5252A847-DE45-4FA3-A1F8-EEBEB845FF8E}"/>
          </ac:spMkLst>
        </pc:spChg>
        <pc:grpChg chg="add mod">
          <ac:chgData name="Victoria Worthington" userId="3602fdab-493b-4fe0-87da-353562330a36" providerId="ADAL" clId="{1D544302-2637-47A2-A254-E5506F7CE659}" dt="2019-02-22T12:35:58.254" v="13" actId="12788"/>
          <ac:grpSpMkLst>
            <pc:docMk/>
            <pc:sldMk cId="900774033" sldId="382"/>
            <ac:grpSpMk id="6" creationId="{304D8E7B-9B7B-4128-A158-6A27A7C88709}"/>
          </ac:grpSpMkLst>
        </pc:grpChg>
      </pc:sldChg>
      <pc:sldChg chg="modSp add">
        <pc:chgData name="Victoria Worthington" userId="3602fdab-493b-4fe0-87da-353562330a36" providerId="ADAL" clId="{1D544302-2637-47A2-A254-E5506F7CE659}" dt="2019-02-22T12:49:22.408" v="588" actId="403"/>
        <pc:sldMkLst>
          <pc:docMk/>
          <pc:sldMk cId="2652310071" sldId="383"/>
        </pc:sldMkLst>
        <pc:spChg chg="mod">
          <ac:chgData name="Victoria Worthington" userId="3602fdab-493b-4fe0-87da-353562330a36" providerId="ADAL" clId="{1D544302-2637-47A2-A254-E5506F7CE659}" dt="2019-02-22T12:49:22.408" v="588" actId="403"/>
          <ac:spMkLst>
            <pc:docMk/>
            <pc:sldMk cId="2652310071" sldId="383"/>
            <ac:spMk id="19" creationId="{5252A847-DE45-4FA3-A1F8-EEBEB845FF8E}"/>
          </ac:spMkLst>
        </pc:spChg>
      </pc:sldChg>
      <pc:sldChg chg="addSp delSp modSp add">
        <pc:chgData name="Victoria Worthington" userId="3602fdab-493b-4fe0-87da-353562330a36" providerId="ADAL" clId="{1D544302-2637-47A2-A254-E5506F7CE659}" dt="2019-02-22T12:39:58.673" v="142" actId="12788"/>
        <pc:sldMkLst>
          <pc:docMk/>
          <pc:sldMk cId="2504833620" sldId="384"/>
        </pc:sldMkLst>
        <pc:spChg chg="mod">
          <ac:chgData name="Victoria Worthington" userId="3602fdab-493b-4fe0-87da-353562330a36" providerId="ADAL" clId="{1D544302-2637-47A2-A254-E5506F7CE659}" dt="2019-02-22T12:39:26.029" v="132" actId="255"/>
          <ac:spMkLst>
            <pc:docMk/>
            <pc:sldMk cId="2504833620" sldId="384"/>
            <ac:spMk id="19" creationId="{5252A847-DE45-4FA3-A1F8-EEBEB845FF8E}"/>
          </ac:spMkLst>
        </pc:spChg>
        <pc:grpChg chg="add mod">
          <ac:chgData name="Victoria Worthington" userId="3602fdab-493b-4fe0-87da-353562330a36" providerId="ADAL" clId="{1D544302-2637-47A2-A254-E5506F7CE659}" dt="2019-02-22T12:39:58.673" v="142" actId="12788"/>
          <ac:grpSpMkLst>
            <pc:docMk/>
            <pc:sldMk cId="2504833620" sldId="384"/>
            <ac:grpSpMk id="13" creationId="{142038FF-94AA-4B5F-A916-07D0D6967996}"/>
          </ac:grpSpMkLst>
        </pc:grpChg>
        <pc:graphicFrameChg chg="del">
          <ac:chgData name="Victoria Worthington" userId="3602fdab-493b-4fe0-87da-353562330a36" providerId="ADAL" clId="{1D544302-2637-47A2-A254-E5506F7CE659}" dt="2019-02-22T12:38:47.612" v="63" actId="478"/>
          <ac:graphicFrameMkLst>
            <pc:docMk/>
            <pc:sldMk cId="2504833620" sldId="384"/>
            <ac:graphicFrameMk id="9" creationId="{90BD645E-5F9C-49FC-A01A-EFB3BFCAB865}"/>
          </ac:graphicFrameMkLst>
        </pc:graphicFrameChg>
        <pc:graphicFrameChg chg="del">
          <ac:chgData name="Victoria Worthington" userId="3602fdab-493b-4fe0-87da-353562330a36" providerId="ADAL" clId="{1D544302-2637-47A2-A254-E5506F7CE659}" dt="2019-02-22T12:38:45.977" v="62" actId="478"/>
          <ac:graphicFrameMkLst>
            <pc:docMk/>
            <pc:sldMk cId="2504833620" sldId="384"/>
            <ac:graphicFrameMk id="10" creationId="{1D8381E6-2689-4D08-856C-B9E2E2D91F88}"/>
          </ac:graphicFrameMkLst>
        </pc:graphicFrameChg>
        <pc:graphicFrameChg chg="add mod">
          <ac:chgData name="Victoria Worthington" userId="3602fdab-493b-4fe0-87da-353562330a36" providerId="ADAL" clId="{1D544302-2637-47A2-A254-E5506F7CE659}" dt="2019-02-22T12:39:43.694" v="138" actId="1076"/>
          <ac:graphicFrameMkLst>
            <pc:docMk/>
            <pc:sldMk cId="2504833620" sldId="384"/>
            <ac:graphicFrameMk id="11" creationId="{98540A4D-DFF0-4B59-90A9-420966EA5F27}"/>
          </ac:graphicFrameMkLst>
        </pc:graphicFrameChg>
        <pc:graphicFrameChg chg="add mod">
          <ac:chgData name="Victoria Worthington" userId="3602fdab-493b-4fe0-87da-353562330a36" providerId="ADAL" clId="{1D544302-2637-47A2-A254-E5506F7CE659}" dt="2019-02-22T12:39:35.161" v="134" actId="1076"/>
          <ac:graphicFrameMkLst>
            <pc:docMk/>
            <pc:sldMk cId="2504833620" sldId="384"/>
            <ac:graphicFrameMk id="12" creationId="{E01231AD-0151-45B0-A716-9001AE4A9082}"/>
          </ac:graphicFrameMkLst>
        </pc:graphicFrameChg>
      </pc:sldChg>
      <pc:sldChg chg="modSp add">
        <pc:chgData name="Victoria Worthington" userId="3602fdab-493b-4fe0-87da-353562330a36" providerId="ADAL" clId="{1D544302-2637-47A2-A254-E5506F7CE659}" dt="2019-02-22T12:40:24.778" v="156" actId="207"/>
        <pc:sldMkLst>
          <pc:docMk/>
          <pc:sldMk cId="569062212" sldId="385"/>
        </pc:sldMkLst>
        <pc:spChg chg="mod">
          <ac:chgData name="Victoria Worthington" userId="3602fdab-493b-4fe0-87da-353562330a36" providerId="ADAL" clId="{1D544302-2637-47A2-A254-E5506F7CE659}" dt="2019-02-22T12:40:24.778" v="156" actId="207"/>
          <ac:spMkLst>
            <pc:docMk/>
            <pc:sldMk cId="569062212" sldId="385"/>
            <ac:spMk id="19" creationId="{5252A847-DE45-4FA3-A1F8-EEBEB845FF8E}"/>
          </ac:spMkLst>
        </pc:spChg>
      </pc:sldChg>
      <pc:sldChg chg="addSp delSp modSp add">
        <pc:chgData name="Victoria Worthington" userId="3602fdab-493b-4fe0-87da-353562330a36" providerId="ADAL" clId="{1D544302-2637-47A2-A254-E5506F7CE659}" dt="2019-02-22T15:06:36.294" v="787" actId="1035"/>
        <pc:sldMkLst>
          <pc:docMk/>
          <pc:sldMk cId="3924996523" sldId="386"/>
        </pc:sldMkLst>
        <pc:spChg chg="mod">
          <ac:chgData name="Victoria Worthington" userId="3602fdab-493b-4fe0-87da-353562330a36" providerId="ADAL" clId="{1D544302-2637-47A2-A254-E5506F7CE659}" dt="2019-02-22T15:06:30.603" v="762" actId="20577"/>
          <ac:spMkLst>
            <pc:docMk/>
            <pc:sldMk cId="3924996523" sldId="386"/>
            <ac:spMk id="19" creationId="{5252A847-DE45-4FA3-A1F8-EEBEB845FF8E}"/>
          </ac:spMkLst>
        </pc:spChg>
        <pc:spChg chg="add mod">
          <ac:chgData name="Victoria Worthington" userId="3602fdab-493b-4fe0-87da-353562330a36" providerId="ADAL" clId="{1D544302-2637-47A2-A254-E5506F7CE659}" dt="2019-02-22T15:06:36.294" v="787" actId="1035"/>
          <ac:spMkLst>
            <pc:docMk/>
            <pc:sldMk cId="3924996523" sldId="386"/>
            <ac:spMk id="27" creationId="{E53019CA-6D6D-4D56-8875-1F5C04EB2D9E}"/>
          </ac:spMkLst>
        </pc:spChg>
        <pc:spChg chg="add mod">
          <ac:chgData name="Victoria Worthington" userId="3602fdab-493b-4fe0-87da-353562330a36" providerId="ADAL" clId="{1D544302-2637-47A2-A254-E5506F7CE659}" dt="2019-02-22T15:06:36.294" v="787" actId="1035"/>
          <ac:spMkLst>
            <pc:docMk/>
            <pc:sldMk cId="3924996523" sldId="386"/>
            <ac:spMk id="28" creationId="{BCB7ABA4-E5BA-47DC-BCFE-6DA7FB90F900}"/>
          </ac:spMkLst>
        </pc:spChg>
        <pc:spChg chg="add mod">
          <ac:chgData name="Victoria Worthington" userId="3602fdab-493b-4fe0-87da-353562330a36" providerId="ADAL" clId="{1D544302-2637-47A2-A254-E5506F7CE659}" dt="2019-02-22T15:06:36.294" v="787" actId="1035"/>
          <ac:spMkLst>
            <pc:docMk/>
            <pc:sldMk cId="3924996523" sldId="386"/>
            <ac:spMk id="29" creationId="{5C3EF082-E2A3-4E20-9BC1-5044E862DF50}"/>
          </ac:spMkLst>
        </pc:spChg>
        <pc:spChg chg="add mod">
          <ac:chgData name="Victoria Worthington" userId="3602fdab-493b-4fe0-87da-353562330a36" providerId="ADAL" clId="{1D544302-2637-47A2-A254-E5506F7CE659}" dt="2019-02-22T15:06:36.294" v="787" actId="1035"/>
          <ac:spMkLst>
            <pc:docMk/>
            <pc:sldMk cId="3924996523" sldId="386"/>
            <ac:spMk id="31" creationId="{5BDDC2B7-DF9A-46BA-933A-D251226EEE33}"/>
          </ac:spMkLst>
        </pc:spChg>
        <pc:grpChg chg="del">
          <ac:chgData name="Victoria Worthington" userId="3602fdab-493b-4fe0-87da-353562330a36" providerId="ADAL" clId="{1D544302-2637-47A2-A254-E5506F7CE659}" dt="2019-02-22T12:42:20.709" v="180" actId="478"/>
          <ac:grpSpMkLst>
            <pc:docMk/>
            <pc:sldMk cId="3924996523" sldId="386"/>
            <ac:grpSpMk id="13" creationId="{142038FF-94AA-4B5F-A916-07D0D6967996}"/>
          </ac:grpSpMkLst>
        </pc:grpChg>
        <pc:graphicFrameChg chg="del">
          <ac:chgData name="Victoria Worthington" userId="3602fdab-493b-4fe0-87da-353562330a36" providerId="ADAL" clId="{1D544302-2637-47A2-A254-E5506F7CE659}" dt="2019-02-22T12:42:10.049" v="177" actId="478"/>
          <ac:graphicFrameMkLst>
            <pc:docMk/>
            <pc:sldMk cId="3924996523" sldId="386"/>
            <ac:graphicFrameMk id="11" creationId="{98540A4D-DFF0-4B59-90A9-420966EA5F27}"/>
          </ac:graphicFrameMkLst>
        </pc:graphicFrameChg>
        <pc:graphicFrameChg chg="del">
          <ac:chgData name="Victoria Worthington" userId="3602fdab-493b-4fe0-87da-353562330a36" providerId="ADAL" clId="{1D544302-2637-47A2-A254-E5506F7CE659}" dt="2019-02-22T12:42:10.905" v="178" actId="478"/>
          <ac:graphicFrameMkLst>
            <pc:docMk/>
            <pc:sldMk cId="3924996523" sldId="386"/>
            <ac:graphicFrameMk id="12" creationId="{E01231AD-0151-45B0-A716-9001AE4A9082}"/>
          </ac:graphicFrameMkLst>
        </pc:graphicFrameChg>
        <pc:graphicFrameChg chg="add mod">
          <ac:chgData name="Victoria Worthington" userId="3602fdab-493b-4fe0-87da-353562330a36" providerId="ADAL" clId="{1D544302-2637-47A2-A254-E5506F7CE659}" dt="2019-02-22T15:06:36.294" v="787" actId="1035"/>
          <ac:graphicFrameMkLst>
            <pc:docMk/>
            <pc:sldMk cId="3924996523" sldId="386"/>
            <ac:graphicFrameMk id="25" creationId="{8A1919D9-E170-4BA8-8229-3855731EDEEB}"/>
          </ac:graphicFrameMkLst>
        </pc:graphicFrameChg>
        <pc:graphicFrameChg chg="add mod modGraphic">
          <ac:chgData name="Victoria Worthington" userId="3602fdab-493b-4fe0-87da-353562330a36" providerId="ADAL" clId="{1D544302-2637-47A2-A254-E5506F7CE659}" dt="2019-02-22T15:06:36.294" v="787" actId="1035"/>
          <ac:graphicFrameMkLst>
            <pc:docMk/>
            <pc:sldMk cId="3924996523" sldId="386"/>
            <ac:graphicFrameMk id="26" creationId="{45C750D0-18A3-45E7-9112-D79F690673A6}"/>
          </ac:graphicFrameMkLst>
        </pc:graphicFrameChg>
        <pc:graphicFrameChg chg="add">
          <ac:chgData name="Victoria Worthington" userId="3602fdab-493b-4fe0-87da-353562330a36" providerId="ADAL" clId="{1D544302-2637-47A2-A254-E5506F7CE659}" dt="2019-02-22T12:42:24.556" v="181"/>
          <ac:graphicFrameMkLst>
            <pc:docMk/>
            <pc:sldMk cId="3924996523" sldId="386"/>
            <ac:graphicFrameMk id="30" creationId="{E4BB3208-AC6B-4AFD-BD60-E98DC2F05CF2}"/>
          </ac:graphicFrameMkLst>
        </pc:graphicFrameChg>
      </pc:sldChg>
      <pc:sldChg chg="addSp delSp modSp add del">
        <pc:chgData name="Victoria Worthington" userId="3602fdab-493b-4fe0-87da-353562330a36" providerId="ADAL" clId="{1D544302-2637-47A2-A254-E5506F7CE659}" dt="2019-02-22T15:07:00.621" v="797" actId="2696"/>
        <pc:sldMkLst>
          <pc:docMk/>
          <pc:sldMk cId="4016634547" sldId="387"/>
        </pc:sldMkLst>
        <pc:graphicFrameChg chg="add mod modGraphic">
          <ac:chgData name="Victoria Worthington" userId="3602fdab-493b-4fe0-87da-353562330a36" providerId="ADAL" clId="{1D544302-2637-47A2-A254-E5506F7CE659}" dt="2019-02-22T14:37:56.512" v="711"/>
          <ac:graphicFrameMkLst>
            <pc:docMk/>
            <pc:sldMk cId="4016634547" sldId="387"/>
            <ac:graphicFrameMk id="13" creationId="{AF8B092F-781D-4EB5-A7B5-481B2EF63AB5}"/>
          </ac:graphicFrameMkLst>
        </pc:graphicFrameChg>
        <pc:graphicFrameChg chg="add mod modGraphic">
          <ac:chgData name="Victoria Worthington" userId="3602fdab-493b-4fe0-87da-353562330a36" providerId="ADAL" clId="{1D544302-2637-47A2-A254-E5506F7CE659}" dt="2019-02-22T14:37:49.874" v="707" actId="207"/>
          <ac:graphicFrameMkLst>
            <pc:docMk/>
            <pc:sldMk cId="4016634547" sldId="387"/>
            <ac:graphicFrameMk id="14" creationId="{48859D08-906B-4AFE-A2D9-814F7B947C02}"/>
          </ac:graphicFrameMkLst>
        </pc:graphicFrameChg>
        <pc:graphicFrameChg chg="add">
          <ac:chgData name="Victoria Worthington" userId="3602fdab-493b-4fe0-87da-353562330a36" providerId="ADAL" clId="{1D544302-2637-47A2-A254-E5506F7CE659}" dt="2019-02-22T12:43:09.807" v="187"/>
          <ac:graphicFrameMkLst>
            <pc:docMk/>
            <pc:sldMk cId="4016634547" sldId="387"/>
            <ac:graphicFrameMk id="15" creationId="{56F57CFD-D403-44D9-B0A7-242E7577C1E1}"/>
          </ac:graphicFrameMkLst>
        </pc:graphicFrameChg>
        <pc:graphicFrameChg chg="del">
          <ac:chgData name="Victoria Worthington" userId="3602fdab-493b-4fe0-87da-353562330a36" providerId="ADAL" clId="{1D544302-2637-47A2-A254-E5506F7CE659}" dt="2019-02-22T12:43:08.204" v="185" actId="478"/>
          <ac:graphicFrameMkLst>
            <pc:docMk/>
            <pc:sldMk cId="4016634547" sldId="387"/>
            <ac:graphicFrameMk id="25" creationId="{8A1919D9-E170-4BA8-8229-3855731EDEEB}"/>
          </ac:graphicFrameMkLst>
        </pc:graphicFrameChg>
        <pc:graphicFrameChg chg="del">
          <ac:chgData name="Victoria Worthington" userId="3602fdab-493b-4fe0-87da-353562330a36" providerId="ADAL" clId="{1D544302-2637-47A2-A254-E5506F7CE659}" dt="2019-02-22T12:43:08.921" v="186" actId="478"/>
          <ac:graphicFrameMkLst>
            <pc:docMk/>
            <pc:sldMk cId="4016634547" sldId="387"/>
            <ac:graphicFrameMk id="26" creationId="{45C750D0-18A3-45E7-9112-D79F690673A6}"/>
          </ac:graphicFrameMkLst>
        </pc:graphicFrameChg>
        <pc:graphicFrameChg chg="del">
          <ac:chgData name="Victoria Worthington" userId="3602fdab-493b-4fe0-87da-353562330a36" providerId="ADAL" clId="{1D544302-2637-47A2-A254-E5506F7CE659}" dt="2019-02-22T12:43:06.384" v="184" actId="478"/>
          <ac:graphicFrameMkLst>
            <pc:docMk/>
            <pc:sldMk cId="4016634547" sldId="387"/>
            <ac:graphicFrameMk id="30" creationId="{E4BB3208-AC6B-4AFD-BD60-E98DC2F05CF2}"/>
          </ac:graphicFrameMkLst>
        </pc:graphicFrameChg>
      </pc:sldChg>
      <pc:sldChg chg="modSp add del">
        <pc:chgData name="Victoria Worthington" userId="3602fdab-493b-4fe0-87da-353562330a36" providerId="ADAL" clId="{1D544302-2637-47A2-A254-E5506F7CE659}" dt="2019-02-22T13:15:28.019" v="692" actId="2696"/>
        <pc:sldMkLst>
          <pc:docMk/>
          <pc:sldMk cId="2581410200" sldId="388"/>
        </pc:sldMkLst>
        <pc:spChg chg="mod">
          <ac:chgData name="Victoria Worthington" userId="3602fdab-493b-4fe0-87da-353562330a36" providerId="ADAL" clId="{1D544302-2637-47A2-A254-E5506F7CE659}" dt="2019-02-22T12:47:09.304" v="437" actId="255"/>
          <ac:spMkLst>
            <pc:docMk/>
            <pc:sldMk cId="2581410200" sldId="388"/>
            <ac:spMk id="19" creationId="{5252A847-DE45-4FA3-A1F8-EEBEB845FF8E}"/>
          </ac:spMkLst>
        </pc:spChg>
        <pc:graphicFrameChg chg="mod">
          <ac:chgData name="Victoria Worthington" userId="3602fdab-493b-4fe0-87da-353562330a36" providerId="ADAL" clId="{1D544302-2637-47A2-A254-E5506F7CE659}" dt="2019-02-22T12:47:18.495" v="447" actId="1036"/>
          <ac:graphicFrameMkLst>
            <pc:docMk/>
            <pc:sldMk cId="2581410200" sldId="388"/>
            <ac:graphicFrameMk id="17" creationId="{B73B8E0A-72A4-49E9-8268-2628C3AD669B}"/>
          </ac:graphicFrameMkLst>
        </pc:graphicFrameChg>
      </pc:sldChg>
      <pc:sldChg chg="modSp add ord">
        <pc:chgData name="Victoria Worthington" userId="3602fdab-493b-4fe0-87da-353562330a36" providerId="ADAL" clId="{1D544302-2637-47A2-A254-E5506F7CE659}" dt="2019-02-22T15:34:53.481" v="846" actId="1035"/>
        <pc:sldMkLst>
          <pc:docMk/>
          <pc:sldMk cId="1934089072" sldId="389"/>
        </pc:sldMkLst>
        <pc:spChg chg="mod">
          <ac:chgData name="Victoria Worthington" userId="3602fdab-493b-4fe0-87da-353562330a36" providerId="ADAL" clId="{1D544302-2637-47A2-A254-E5506F7CE659}" dt="2019-02-22T15:34:37.834" v="841" actId="1035"/>
          <ac:spMkLst>
            <pc:docMk/>
            <pc:sldMk cId="1934089072" sldId="389"/>
            <ac:spMk id="19" creationId="{5252A847-DE45-4FA3-A1F8-EEBEB845FF8E}"/>
          </ac:spMkLst>
        </pc:spChg>
        <pc:grpChg chg="mod">
          <ac:chgData name="Victoria Worthington" userId="3602fdab-493b-4fe0-87da-353562330a36" providerId="ADAL" clId="{1D544302-2637-47A2-A254-E5506F7CE659}" dt="2019-02-22T13:15:03.003" v="648" actId="1076"/>
          <ac:grpSpMkLst>
            <pc:docMk/>
            <pc:sldMk cId="1934089072" sldId="389"/>
            <ac:grpSpMk id="2" creationId="{56E608A8-5752-4D19-8B4A-FAD830ED32D1}"/>
          </ac:grpSpMkLst>
        </pc:grpChg>
        <pc:graphicFrameChg chg="mod">
          <ac:chgData name="Victoria Worthington" userId="3602fdab-493b-4fe0-87da-353562330a36" providerId="ADAL" clId="{1D544302-2637-47A2-A254-E5506F7CE659}" dt="2019-02-22T15:34:53.481" v="846" actId="1035"/>
          <ac:graphicFrameMkLst>
            <pc:docMk/>
            <pc:sldMk cId="1934089072" sldId="389"/>
            <ac:graphicFrameMk id="17" creationId="{B73B8E0A-72A4-49E9-8268-2628C3AD669B}"/>
          </ac:graphicFrameMkLst>
        </pc:graphicFrameChg>
      </pc:sldChg>
      <pc:sldChg chg="modSp add del">
        <pc:chgData name="Victoria Worthington" userId="3602fdab-493b-4fe0-87da-353562330a36" providerId="ADAL" clId="{1D544302-2637-47A2-A254-E5506F7CE659}" dt="2019-02-22T13:15:34.164" v="694" actId="2696"/>
        <pc:sldMkLst>
          <pc:docMk/>
          <pc:sldMk cId="1553734212" sldId="390"/>
        </pc:sldMkLst>
        <pc:spChg chg="mod">
          <ac:chgData name="Victoria Worthington" userId="3602fdab-493b-4fe0-87da-353562330a36" providerId="ADAL" clId="{1D544302-2637-47A2-A254-E5506F7CE659}" dt="2019-02-22T12:47:50.734" v="534" actId="207"/>
          <ac:spMkLst>
            <pc:docMk/>
            <pc:sldMk cId="1553734212" sldId="390"/>
            <ac:spMk id="19" creationId="{5252A847-DE45-4FA3-A1F8-EEBEB845FF8E}"/>
          </ac:spMkLst>
        </pc:spChg>
      </pc:sldChg>
      <pc:sldChg chg="modSp add">
        <pc:chgData name="Victoria Worthington" userId="3602fdab-493b-4fe0-87da-353562330a36" providerId="ADAL" clId="{1D544302-2637-47A2-A254-E5506F7CE659}" dt="2019-02-22T12:48:36.684" v="570" actId="20577"/>
        <pc:sldMkLst>
          <pc:docMk/>
          <pc:sldMk cId="3450971200" sldId="391"/>
        </pc:sldMkLst>
        <pc:spChg chg="mod">
          <ac:chgData name="Victoria Worthington" userId="3602fdab-493b-4fe0-87da-353562330a36" providerId="ADAL" clId="{1D544302-2637-47A2-A254-E5506F7CE659}" dt="2019-02-22T12:48:36.684" v="570" actId="20577"/>
          <ac:spMkLst>
            <pc:docMk/>
            <pc:sldMk cId="3450971200" sldId="391"/>
            <ac:spMk id="19" creationId="{5252A847-DE45-4FA3-A1F8-EEBEB845FF8E}"/>
          </ac:spMkLst>
        </pc:spChg>
      </pc:sldChg>
      <pc:sldChg chg="modSp add">
        <pc:chgData name="Victoria Worthington" userId="3602fdab-493b-4fe0-87da-353562330a36" providerId="ADAL" clId="{1D544302-2637-47A2-A254-E5506F7CE659}" dt="2019-02-22T12:49:01.293" v="583" actId="20577"/>
        <pc:sldMkLst>
          <pc:docMk/>
          <pc:sldMk cId="982508368" sldId="392"/>
        </pc:sldMkLst>
        <pc:spChg chg="mod">
          <ac:chgData name="Victoria Worthington" userId="3602fdab-493b-4fe0-87da-353562330a36" providerId="ADAL" clId="{1D544302-2637-47A2-A254-E5506F7CE659}" dt="2019-02-22T12:49:01.293" v="583" actId="20577"/>
          <ac:spMkLst>
            <pc:docMk/>
            <pc:sldMk cId="982508368" sldId="392"/>
            <ac:spMk id="19" creationId="{5252A847-DE45-4FA3-A1F8-EEBEB845FF8E}"/>
          </ac:spMkLst>
        </pc:spChg>
      </pc:sldChg>
      <pc:sldChg chg="addSp delSp modSp add">
        <pc:chgData name="Victoria Worthington" userId="3602fdab-493b-4fe0-87da-353562330a36" providerId="ADAL" clId="{1D544302-2637-47A2-A254-E5506F7CE659}" dt="2019-02-22T12:51:02.697" v="619" actId="14100"/>
        <pc:sldMkLst>
          <pc:docMk/>
          <pc:sldMk cId="1842972340" sldId="393"/>
        </pc:sldMkLst>
        <pc:grpChg chg="add del mod">
          <ac:chgData name="Victoria Worthington" userId="3602fdab-493b-4fe0-87da-353562330a36" providerId="ADAL" clId="{1D544302-2637-47A2-A254-E5506F7CE659}" dt="2019-02-22T12:50:18.904" v="608" actId="478"/>
          <ac:grpSpMkLst>
            <pc:docMk/>
            <pc:sldMk cId="1842972340" sldId="393"/>
            <ac:grpSpMk id="33" creationId="{B9DF170D-D529-4596-93A7-1CC07DD45EAB}"/>
          </ac:grpSpMkLst>
        </pc:grpChg>
        <pc:cxnChg chg="add mod">
          <ac:chgData name="Victoria Worthington" userId="3602fdab-493b-4fe0-87da-353562330a36" providerId="ADAL" clId="{1D544302-2637-47A2-A254-E5506F7CE659}" dt="2019-02-22T12:50:55.888" v="616" actId="14100"/>
          <ac:cxnSpMkLst>
            <pc:docMk/>
            <pc:sldMk cId="1842972340" sldId="393"/>
            <ac:cxnSpMk id="37" creationId="{36B29FAF-C8D7-4268-B415-251C8F6F9C7E}"/>
          </ac:cxnSpMkLst>
        </pc:cxnChg>
        <pc:cxnChg chg="add mod">
          <ac:chgData name="Victoria Worthington" userId="3602fdab-493b-4fe0-87da-353562330a36" providerId="ADAL" clId="{1D544302-2637-47A2-A254-E5506F7CE659}" dt="2019-02-22T12:50:49.456" v="615" actId="14100"/>
          <ac:cxnSpMkLst>
            <pc:docMk/>
            <pc:sldMk cId="1842972340" sldId="393"/>
            <ac:cxnSpMk id="38" creationId="{70D64C66-7137-435D-ABDE-5ECAFBFA84F2}"/>
          </ac:cxnSpMkLst>
        </pc:cxnChg>
        <pc:cxnChg chg="add mod">
          <ac:chgData name="Victoria Worthington" userId="3602fdab-493b-4fe0-87da-353562330a36" providerId="ADAL" clId="{1D544302-2637-47A2-A254-E5506F7CE659}" dt="2019-02-22T12:51:02.697" v="619" actId="14100"/>
          <ac:cxnSpMkLst>
            <pc:docMk/>
            <pc:sldMk cId="1842972340" sldId="393"/>
            <ac:cxnSpMk id="39" creationId="{81AB11D7-5266-4F5E-B9A1-E1DAEC49B662}"/>
          </ac:cxnSpMkLst>
        </pc:cxnChg>
      </pc:sldChg>
      <pc:sldChg chg="modSp add">
        <pc:chgData name="Victoria Worthington" userId="3602fdab-493b-4fe0-87da-353562330a36" providerId="ADAL" clId="{1D544302-2637-47A2-A254-E5506F7CE659}" dt="2019-02-22T15:34:59.008" v="849" actId="1035"/>
        <pc:sldMkLst>
          <pc:docMk/>
          <pc:sldMk cId="2753936387" sldId="394"/>
        </pc:sldMkLst>
        <pc:spChg chg="mod">
          <ac:chgData name="Victoria Worthington" userId="3602fdab-493b-4fe0-87da-353562330a36" providerId="ADAL" clId="{1D544302-2637-47A2-A254-E5506F7CE659}" dt="2019-02-22T15:34:41.682" v="842" actId="1035"/>
          <ac:spMkLst>
            <pc:docMk/>
            <pc:sldMk cId="2753936387" sldId="394"/>
            <ac:spMk id="19" creationId="{5252A847-DE45-4FA3-A1F8-EEBEB845FF8E}"/>
          </ac:spMkLst>
        </pc:spChg>
        <pc:graphicFrameChg chg="mod">
          <ac:chgData name="Victoria Worthington" userId="3602fdab-493b-4fe0-87da-353562330a36" providerId="ADAL" clId="{1D544302-2637-47A2-A254-E5506F7CE659}" dt="2019-02-22T15:34:59.008" v="849" actId="1035"/>
          <ac:graphicFrameMkLst>
            <pc:docMk/>
            <pc:sldMk cId="2753936387" sldId="394"/>
            <ac:graphicFrameMk id="17" creationId="{B73B8E0A-72A4-49E9-8268-2628C3AD669B}"/>
          </ac:graphicFrameMkLst>
        </pc:graphicFrameChg>
      </pc:sldChg>
      <pc:sldChg chg="modSp add">
        <pc:chgData name="Victoria Worthington" userId="3602fdab-493b-4fe0-87da-353562330a36" providerId="ADAL" clId="{1D544302-2637-47A2-A254-E5506F7CE659}" dt="2019-02-22T15:35:01.883" v="852" actId="1035"/>
        <pc:sldMkLst>
          <pc:docMk/>
          <pc:sldMk cId="454645553" sldId="395"/>
        </pc:sldMkLst>
        <pc:spChg chg="mod">
          <ac:chgData name="Victoria Worthington" userId="3602fdab-493b-4fe0-87da-353562330a36" providerId="ADAL" clId="{1D544302-2637-47A2-A254-E5506F7CE659}" dt="2019-02-22T15:34:44.020" v="843" actId="1035"/>
          <ac:spMkLst>
            <pc:docMk/>
            <pc:sldMk cId="454645553" sldId="395"/>
            <ac:spMk id="19" creationId="{5252A847-DE45-4FA3-A1F8-EEBEB845FF8E}"/>
          </ac:spMkLst>
        </pc:spChg>
        <pc:graphicFrameChg chg="mod">
          <ac:chgData name="Victoria Worthington" userId="3602fdab-493b-4fe0-87da-353562330a36" providerId="ADAL" clId="{1D544302-2637-47A2-A254-E5506F7CE659}" dt="2019-02-22T15:35:01.883" v="852" actId="1035"/>
          <ac:graphicFrameMkLst>
            <pc:docMk/>
            <pc:sldMk cId="454645553" sldId="395"/>
            <ac:graphicFrameMk id="17" creationId="{B73B8E0A-72A4-49E9-8268-2628C3AD669B}"/>
          </ac:graphicFrameMkLst>
        </pc:graphicFrameChg>
      </pc:sldChg>
      <pc:sldChg chg="addSp delSp modSp add">
        <pc:chgData name="Victoria Worthington" userId="3602fdab-493b-4fe0-87da-353562330a36" providerId="ADAL" clId="{1D544302-2637-47A2-A254-E5506F7CE659}" dt="2019-02-22T15:06:59.302" v="796" actId="207"/>
        <pc:sldMkLst>
          <pc:docMk/>
          <pc:sldMk cId="1307501268" sldId="396"/>
        </pc:sldMkLst>
        <pc:graphicFrameChg chg="add">
          <ac:chgData name="Victoria Worthington" userId="3602fdab-493b-4fe0-87da-353562330a36" providerId="ADAL" clId="{1D544302-2637-47A2-A254-E5506F7CE659}" dt="2019-02-22T15:06:46.500" v="790"/>
          <ac:graphicFrameMkLst>
            <pc:docMk/>
            <pc:sldMk cId="1307501268" sldId="396"/>
            <ac:graphicFrameMk id="13" creationId="{0A0DF924-2F44-4657-BC97-CBE7ED2375CC}"/>
          </ac:graphicFrameMkLst>
        </pc:graphicFrameChg>
        <pc:graphicFrameChg chg="modGraphic">
          <ac:chgData name="Victoria Worthington" userId="3602fdab-493b-4fe0-87da-353562330a36" providerId="ADAL" clId="{1D544302-2637-47A2-A254-E5506F7CE659}" dt="2019-02-22T15:06:59.302" v="796" actId="207"/>
          <ac:graphicFrameMkLst>
            <pc:docMk/>
            <pc:sldMk cId="1307501268" sldId="396"/>
            <ac:graphicFrameMk id="25" creationId="{8A1919D9-E170-4BA8-8229-3855731EDEEB}"/>
          </ac:graphicFrameMkLst>
        </pc:graphicFrameChg>
        <pc:graphicFrameChg chg="modGraphic">
          <ac:chgData name="Victoria Worthington" userId="3602fdab-493b-4fe0-87da-353562330a36" providerId="ADAL" clId="{1D544302-2637-47A2-A254-E5506F7CE659}" dt="2019-02-22T15:06:56.259" v="795" actId="207"/>
          <ac:graphicFrameMkLst>
            <pc:docMk/>
            <pc:sldMk cId="1307501268" sldId="396"/>
            <ac:graphicFrameMk id="26" creationId="{45C750D0-18A3-45E7-9112-D79F690673A6}"/>
          </ac:graphicFrameMkLst>
        </pc:graphicFrameChg>
        <pc:graphicFrameChg chg="del">
          <ac:chgData name="Victoria Worthington" userId="3602fdab-493b-4fe0-87da-353562330a36" providerId="ADAL" clId="{1D544302-2637-47A2-A254-E5506F7CE659}" dt="2019-02-22T15:06:45.621" v="789" actId="478"/>
          <ac:graphicFrameMkLst>
            <pc:docMk/>
            <pc:sldMk cId="1307501268" sldId="396"/>
            <ac:graphicFrameMk id="30" creationId="{E4BB3208-AC6B-4AFD-BD60-E98DC2F05CF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lassroomsecrets.co.uk/content-domain-filter/?fwp_contentdomain=6r4" TargetMode="External"/><Relationship Id="rId4" Type="http://schemas.openxmlformats.org/officeDocument/2006/relationships/hyperlink" Target="https://classroomsecrets.co.uk/content-domain-filter/?fwp_contentdomain=6r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6 – Ratio – Ratio and Fractions 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6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defRPr/>
            </a:pPr>
            <a:r>
              <a:rPr lang="en-GB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National Curriculum Objectives:</a:t>
            </a:r>
          </a:p>
          <a:p>
            <a:pPr lvl="0" defTabSz="457200">
              <a:defRPr/>
            </a:pPr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</a:pPr>
            <a:r>
              <a:rPr lang="en-GB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Mathematics Year 6: 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(6R1) </a:t>
            </a:r>
            <a:r>
              <a:rPr lang="en-GB" sz="1200" b="1" dirty="0">
                <a:latin typeface="Century Gothic" panose="020B0502020202020204" pitchFamily="34" charset="0"/>
                <a:hlinkClick r:id="rId4"/>
              </a:rPr>
              <a:t>Solve problems involving the relative sizes of two quantities where missing values can be found by using integer multiplication and division facts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fontAlgn="base">
              <a:lnSpc>
                <a:spcPct val="100000"/>
              </a:lnSpc>
              <a:spcAft>
                <a:spcPts val="0"/>
              </a:spcAft>
            </a:pP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Mathematics Year 6: (6R4)</a:t>
            </a:r>
            <a:r>
              <a:rPr lang="en-GB" sz="1200" b="1" dirty="0">
                <a:latin typeface="Century Gothic" panose="020B0502020202020204" pitchFamily="34" charset="0"/>
              </a:rPr>
              <a:t> </a:t>
            </a:r>
            <a:r>
              <a:rPr lang="en-GB" sz="1200" b="1" dirty="0">
                <a:latin typeface="Century Gothic" panose="020B0502020202020204" pitchFamily="34" charset="0"/>
                <a:hlinkClick r:id="rId5"/>
              </a:rPr>
              <a:t>Solve problems involving unequal sharing and grouping using knowledge of fractions and multiples</a:t>
            </a:r>
            <a:endParaRPr lang="en-GB" sz="1200" b="1" dirty="0"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457200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GB" sz="12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77FDC6C-B99A-4ED8-B341-A52126824B67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2637481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 below if      are squares and     are circles.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squares for every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circles.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8540A4D-DFF0-4B59-90A9-420966EA5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09495"/>
              </p:ext>
            </p:extLst>
          </p:nvPr>
        </p:nvGraphicFramePr>
        <p:xfrm>
          <a:off x="4545280" y="753973"/>
          <a:ext cx="216000" cy="65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32525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32525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01231AD-0151-45B0-A716-9001AE4A9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79892"/>
              </p:ext>
            </p:extLst>
          </p:nvPr>
        </p:nvGraphicFramePr>
        <p:xfrm>
          <a:off x="6951389" y="753973"/>
          <a:ext cx="21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142038FF-94AA-4B5F-A916-07D0D6967996}"/>
              </a:ext>
            </a:extLst>
          </p:cNvPr>
          <p:cNvGrpSpPr/>
          <p:nvPr/>
        </p:nvGrpSpPr>
        <p:grpSpPr>
          <a:xfrm>
            <a:off x="927514" y="2372725"/>
            <a:ext cx="7288973" cy="650518"/>
            <a:chOff x="595643" y="5026762"/>
            <a:chExt cx="2382720" cy="216000"/>
          </a:xfrm>
        </p:grpSpPr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935E6AF6-D095-4AB5-91F8-1719252EC328}"/>
                </a:ext>
              </a:extLst>
            </p:cNvPr>
            <p:cNvSpPr/>
            <p:nvPr/>
          </p:nvSpPr>
          <p:spPr>
            <a:xfrm>
              <a:off x="872222" y="5026762"/>
              <a:ext cx="216000" cy="216000"/>
            </a:xfrm>
            <a:prstGeom prst="diamond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Diamond 14">
              <a:extLst>
                <a:ext uri="{FF2B5EF4-FFF2-40B4-BE49-F238E27FC236}">
                  <a16:creationId xmlns:a16="http://schemas.microsoft.com/office/drawing/2014/main" id="{CCC69A9C-DA9C-4753-9D25-2B7F9B64568C}"/>
                </a:ext>
              </a:extLst>
            </p:cNvPr>
            <p:cNvSpPr/>
            <p:nvPr/>
          </p:nvSpPr>
          <p:spPr>
            <a:xfrm>
              <a:off x="1145989" y="5026762"/>
              <a:ext cx="216000" cy="216000"/>
            </a:xfrm>
            <a:prstGeom prst="diamond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Diamond 15">
              <a:extLst>
                <a:ext uri="{FF2B5EF4-FFF2-40B4-BE49-F238E27FC236}">
                  <a16:creationId xmlns:a16="http://schemas.microsoft.com/office/drawing/2014/main" id="{7BD842DB-6CBE-4AF1-8988-F5697159394B}"/>
                </a:ext>
              </a:extLst>
            </p:cNvPr>
            <p:cNvSpPr/>
            <p:nvPr/>
          </p:nvSpPr>
          <p:spPr>
            <a:xfrm>
              <a:off x="1935440" y="5026762"/>
              <a:ext cx="216000" cy="216000"/>
            </a:xfrm>
            <a:prstGeom prst="diamond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Diamond 16">
              <a:extLst>
                <a:ext uri="{FF2B5EF4-FFF2-40B4-BE49-F238E27FC236}">
                  <a16:creationId xmlns:a16="http://schemas.microsoft.com/office/drawing/2014/main" id="{1C6526D5-F4A3-478D-89D3-94A71830AB0B}"/>
                </a:ext>
              </a:extLst>
            </p:cNvPr>
            <p:cNvSpPr/>
            <p:nvPr/>
          </p:nvSpPr>
          <p:spPr>
            <a:xfrm>
              <a:off x="2209207" y="5026762"/>
              <a:ext cx="216000" cy="216000"/>
            </a:xfrm>
            <a:prstGeom prst="diamond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gular Pentagon 14">
              <a:extLst>
                <a:ext uri="{FF2B5EF4-FFF2-40B4-BE49-F238E27FC236}">
                  <a16:creationId xmlns:a16="http://schemas.microsoft.com/office/drawing/2014/main" id="{2391EE1C-E027-4E6C-B7E9-BBFBEAF8697A}"/>
                </a:ext>
              </a:extLst>
            </p:cNvPr>
            <p:cNvSpPr/>
            <p:nvPr/>
          </p:nvSpPr>
          <p:spPr>
            <a:xfrm>
              <a:off x="1419756" y="5032833"/>
              <a:ext cx="200075" cy="203859"/>
            </a:xfrm>
            <a:prstGeom prst="pentagon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gular Pentagon 77">
              <a:extLst>
                <a:ext uri="{FF2B5EF4-FFF2-40B4-BE49-F238E27FC236}">
                  <a16:creationId xmlns:a16="http://schemas.microsoft.com/office/drawing/2014/main" id="{0E61A04A-8E11-4CC4-AB83-F15B2B7DC1A0}"/>
                </a:ext>
              </a:extLst>
            </p:cNvPr>
            <p:cNvSpPr/>
            <p:nvPr/>
          </p:nvSpPr>
          <p:spPr>
            <a:xfrm>
              <a:off x="1677598" y="5032833"/>
              <a:ext cx="200075" cy="203859"/>
            </a:xfrm>
            <a:prstGeom prst="pentagon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C9465CC-8B67-40EE-B4EC-99D69F1714FB}"/>
                </a:ext>
              </a:extLst>
            </p:cNvPr>
            <p:cNvSpPr/>
            <p:nvPr/>
          </p:nvSpPr>
          <p:spPr>
            <a:xfrm>
              <a:off x="2482974" y="5031401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A0AB0BE-FD48-4267-8E6C-8DDBAD47CA70}"/>
                </a:ext>
              </a:extLst>
            </p:cNvPr>
            <p:cNvSpPr/>
            <p:nvPr/>
          </p:nvSpPr>
          <p:spPr>
            <a:xfrm>
              <a:off x="595643" y="5031401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A7E1748-3E35-4738-8C30-F43E5DE7A693}"/>
                </a:ext>
              </a:extLst>
            </p:cNvPr>
            <p:cNvSpPr/>
            <p:nvPr/>
          </p:nvSpPr>
          <p:spPr>
            <a:xfrm>
              <a:off x="2759551" y="5031401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569062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statement below to complete the bar model.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6 squares for every 2 circles.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a fraction showing each quantity. 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8A1919D9-E170-4BA8-8229-3855731ED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99100"/>
              </p:ext>
            </p:extLst>
          </p:nvPr>
        </p:nvGraphicFramePr>
        <p:xfrm>
          <a:off x="5993248" y="4863103"/>
          <a:ext cx="463016" cy="108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463016">
                <a:tc>
                  <a:txBody>
                    <a:bodyPr/>
                    <a:lstStyle/>
                    <a:p>
                      <a:pPr algn="ctr"/>
                      <a:endParaRPr lang="en-GB" sz="25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77171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438823"/>
                  </a:ext>
                </a:extLst>
              </a:tr>
              <a:tr h="77171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336070"/>
                  </a:ext>
                </a:extLst>
              </a:tr>
              <a:tr h="463016">
                <a:tc>
                  <a:txBody>
                    <a:bodyPr/>
                    <a:lstStyle/>
                    <a:p>
                      <a:pPr algn="ctr"/>
                      <a:endParaRPr lang="en-GB" sz="25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5C750D0-18A3-45E7-9112-D79F69067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41679"/>
              </p:ext>
            </p:extLst>
          </p:nvPr>
        </p:nvGraphicFramePr>
        <p:xfrm>
          <a:off x="3800015" y="4863103"/>
          <a:ext cx="463016" cy="108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463016">
                <a:tc>
                  <a:txBody>
                    <a:bodyPr/>
                    <a:lstStyle/>
                    <a:p>
                      <a:pPr algn="ctr"/>
                      <a:endParaRPr lang="en-GB" sz="25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77171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438823"/>
                  </a:ext>
                </a:extLst>
              </a:tr>
              <a:tr h="77171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336070"/>
                  </a:ext>
                </a:extLst>
              </a:tr>
              <a:tr h="463016">
                <a:tc>
                  <a:txBody>
                    <a:bodyPr/>
                    <a:lstStyle/>
                    <a:p>
                      <a:pPr algn="ctr"/>
                      <a:endParaRPr lang="en-GB" sz="25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E53019CA-6D6D-4D56-8875-1F5C04EB2D9E}"/>
              </a:ext>
            </a:extLst>
          </p:cNvPr>
          <p:cNvSpPr/>
          <p:nvPr/>
        </p:nvSpPr>
        <p:spPr>
          <a:xfrm>
            <a:off x="4735835" y="5127029"/>
            <a:ext cx="469042" cy="44312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B7ABA4-E5BA-47DC-BCFE-6DA7FB90F900}"/>
              </a:ext>
            </a:extLst>
          </p:cNvPr>
          <p:cNvSpPr/>
          <p:nvPr/>
        </p:nvSpPr>
        <p:spPr>
          <a:xfrm>
            <a:off x="2643243" y="5138738"/>
            <a:ext cx="426575" cy="42657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3EF082-E2A3-4E20-9BC1-5044E862DF50}"/>
              </a:ext>
            </a:extLst>
          </p:cNvPr>
          <p:cNvSpPr/>
          <p:nvPr/>
        </p:nvSpPr>
        <p:spPr>
          <a:xfrm>
            <a:off x="5421856" y="5165831"/>
            <a:ext cx="426575" cy="426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E4BB3208-AC6B-4AFD-BD60-E98DC2F05C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95477"/>
              </p:ext>
            </p:extLst>
          </p:nvPr>
        </p:nvGraphicFramePr>
        <p:xfrm>
          <a:off x="2253480" y="2486424"/>
          <a:ext cx="4637041" cy="1275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3194">
                  <a:extLst>
                    <a:ext uri="{9D8B030D-6E8A-4147-A177-3AD203B41FA5}">
                      <a16:colId xmlns:a16="http://schemas.microsoft.com/office/drawing/2014/main" val="203085296"/>
                    </a:ext>
                  </a:extLst>
                </a:gridCol>
                <a:gridCol w="1173847">
                  <a:extLst>
                    <a:ext uri="{9D8B030D-6E8A-4147-A177-3AD203B41FA5}">
                      <a16:colId xmlns:a16="http://schemas.microsoft.com/office/drawing/2014/main" val="4283988888"/>
                    </a:ext>
                  </a:extLst>
                </a:gridCol>
              </a:tblGrid>
              <a:tr h="641485">
                <a:tc gridSpan="2">
                  <a:txBody>
                    <a:bodyPr/>
                    <a:lstStyle/>
                    <a:p>
                      <a:pPr algn="ctr"/>
                      <a:endParaRPr lang="en-GB" sz="3100" b="1" dirty="0"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814584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en-GB" sz="3100" b="1" dirty="0">
                        <a:latin typeface="Century Gothic" panose="020B0502020202020204" pitchFamily="34" charset="0"/>
                      </a:endParaRPr>
                    </a:p>
                  </a:txBody>
                  <a:tcPr marL="147267" marR="147267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47267" marR="147267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436323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5BDDC2B7-DF9A-46BA-933A-D251226EEE33}"/>
              </a:ext>
            </a:extLst>
          </p:cNvPr>
          <p:cNvSpPr/>
          <p:nvPr/>
        </p:nvSpPr>
        <p:spPr>
          <a:xfrm>
            <a:off x="3235788" y="5190002"/>
            <a:ext cx="426575" cy="426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924996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statement below to complete the bar model.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6 squares for every 2 circles.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a fraction showing each quantity. 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8A1919D9-E170-4BA8-8229-3855731ED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203479"/>
              </p:ext>
            </p:extLst>
          </p:nvPr>
        </p:nvGraphicFramePr>
        <p:xfrm>
          <a:off x="5993248" y="4863103"/>
          <a:ext cx="463016" cy="108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5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77171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438823"/>
                  </a:ext>
                </a:extLst>
              </a:tr>
              <a:tr h="77171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336070"/>
                  </a:ext>
                </a:extLst>
              </a:tr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5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5C750D0-18A3-45E7-9112-D79F69067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869484"/>
              </p:ext>
            </p:extLst>
          </p:nvPr>
        </p:nvGraphicFramePr>
        <p:xfrm>
          <a:off x="3800015" y="4863103"/>
          <a:ext cx="463016" cy="1080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16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5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77171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438823"/>
                  </a:ext>
                </a:extLst>
              </a:tr>
              <a:tr h="77171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336070"/>
                  </a:ext>
                </a:extLst>
              </a:tr>
              <a:tr h="463016">
                <a:tc>
                  <a:txBody>
                    <a:bodyPr/>
                    <a:lstStyle/>
                    <a:p>
                      <a:pPr algn="ctr"/>
                      <a:r>
                        <a:rPr lang="en-GB" sz="25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E53019CA-6D6D-4D56-8875-1F5C04EB2D9E}"/>
              </a:ext>
            </a:extLst>
          </p:cNvPr>
          <p:cNvSpPr/>
          <p:nvPr/>
        </p:nvSpPr>
        <p:spPr>
          <a:xfrm>
            <a:off x="4735835" y="5127029"/>
            <a:ext cx="469042" cy="44312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B7ABA4-E5BA-47DC-BCFE-6DA7FB90F900}"/>
              </a:ext>
            </a:extLst>
          </p:cNvPr>
          <p:cNvSpPr/>
          <p:nvPr/>
        </p:nvSpPr>
        <p:spPr>
          <a:xfrm>
            <a:off x="2643243" y="5138738"/>
            <a:ext cx="426575" cy="42657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3EF082-E2A3-4E20-9BC1-5044E862DF50}"/>
              </a:ext>
            </a:extLst>
          </p:cNvPr>
          <p:cNvSpPr/>
          <p:nvPr/>
        </p:nvSpPr>
        <p:spPr>
          <a:xfrm>
            <a:off x="5421856" y="5165831"/>
            <a:ext cx="426575" cy="426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BDDC2B7-DF9A-46BA-933A-D251226EEE33}"/>
              </a:ext>
            </a:extLst>
          </p:cNvPr>
          <p:cNvSpPr/>
          <p:nvPr/>
        </p:nvSpPr>
        <p:spPr>
          <a:xfrm>
            <a:off x="3235788" y="5190002"/>
            <a:ext cx="426575" cy="426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A0DF924-2F44-4657-BC97-CBE7ED237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65355"/>
              </p:ext>
            </p:extLst>
          </p:nvPr>
        </p:nvGraphicFramePr>
        <p:xfrm>
          <a:off x="2253480" y="2486424"/>
          <a:ext cx="4637041" cy="1275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3194">
                  <a:extLst>
                    <a:ext uri="{9D8B030D-6E8A-4147-A177-3AD203B41FA5}">
                      <a16:colId xmlns:a16="http://schemas.microsoft.com/office/drawing/2014/main" val="203085296"/>
                    </a:ext>
                  </a:extLst>
                </a:gridCol>
                <a:gridCol w="1173847">
                  <a:extLst>
                    <a:ext uri="{9D8B030D-6E8A-4147-A177-3AD203B41FA5}">
                      <a16:colId xmlns:a16="http://schemas.microsoft.com/office/drawing/2014/main" val="4283988888"/>
                    </a:ext>
                  </a:extLst>
                </a:gridCol>
              </a:tblGrid>
              <a:tr h="641485">
                <a:tc gridSpan="2"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8145840"/>
                  </a:ext>
                </a:extLst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47267" marR="147267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47267" marR="147267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436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50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116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Gemma is making a bracelet using orange and blue beads.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Each bracelet contains 18 beads in total.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5 pairs of fractions to show the possible ratio blue to orange beads.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5DE1585-4DDB-4D80-8B55-C486404F7E46}"/>
              </a:ext>
            </a:extLst>
          </p:cNvPr>
          <p:cNvGrpSpPr/>
          <p:nvPr/>
        </p:nvGrpSpPr>
        <p:grpSpPr>
          <a:xfrm>
            <a:off x="3033423" y="3299792"/>
            <a:ext cx="3077154" cy="914400"/>
            <a:chOff x="1184744" y="2242268"/>
            <a:chExt cx="1258764" cy="3744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665D687-F9F1-4FCF-8841-9701994857C6}"/>
                </a:ext>
              </a:extLst>
            </p:cNvPr>
            <p:cNvSpPr/>
            <p:nvPr/>
          </p:nvSpPr>
          <p:spPr>
            <a:xfrm>
              <a:off x="1184744" y="2242268"/>
              <a:ext cx="373712" cy="374400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03D8E1AD-6C0A-4E81-B513-48DDB2FEDB55}"/>
                </a:ext>
              </a:extLst>
            </p:cNvPr>
            <p:cNvSpPr/>
            <p:nvPr/>
          </p:nvSpPr>
          <p:spPr>
            <a:xfrm>
              <a:off x="2040308" y="2242268"/>
              <a:ext cx="403200" cy="367200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59726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116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Gemma is making a bracelet using orange and blue beads.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Each bracelet contains 18 beads in total.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5 pairs of fractions to show the possible ratio blue to orange beads.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Various answers, for example: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      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blue beads and      orange beads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5DE1585-4DDB-4D80-8B55-C486404F7E46}"/>
              </a:ext>
            </a:extLst>
          </p:cNvPr>
          <p:cNvGrpSpPr/>
          <p:nvPr/>
        </p:nvGrpSpPr>
        <p:grpSpPr>
          <a:xfrm>
            <a:off x="3033423" y="3299792"/>
            <a:ext cx="3077154" cy="914400"/>
            <a:chOff x="1184744" y="2242268"/>
            <a:chExt cx="1258764" cy="3744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665D687-F9F1-4FCF-8841-9701994857C6}"/>
                </a:ext>
              </a:extLst>
            </p:cNvPr>
            <p:cNvSpPr/>
            <p:nvPr/>
          </p:nvSpPr>
          <p:spPr>
            <a:xfrm>
              <a:off x="1184744" y="2242268"/>
              <a:ext cx="373712" cy="374400"/>
            </a:xfrm>
            <a:prstGeom prst="ellipse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03D8E1AD-6C0A-4E81-B513-48DDB2FEDB55}"/>
                </a:ext>
              </a:extLst>
            </p:cNvPr>
            <p:cNvSpPr/>
            <p:nvPr/>
          </p:nvSpPr>
          <p:spPr>
            <a:xfrm>
              <a:off x="2040308" y="2242268"/>
              <a:ext cx="403200" cy="367200"/>
            </a:xfrm>
            <a:prstGeom prst="hexagon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872042B-D7D1-4B73-B91C-80B8C9567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65908"/>
              </p:ext>
            </p:extLst>
          </p:nvPr>
        </p:nvGraphicFramePr>
        <p:xfrm>
          <a:off x="2364036" y="5617430"/>
          <a:ext cx="324000" cy="65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32525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32525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D8BE76A-82C9-4CD9-9354-3D29A0CC7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33071"/>
              </p:ext>
            </p:extLst>
          </p:nvPr>
        </p:nvGraphicFramePr>
        <p:xfrm>
          <a:off x="4800921" y="5617430"/>
          <a:ext cx="324000" cy="65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32525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32525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091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72DA324-93BE-47B4-B281-7D70369437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5430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34E84BB-D10E-4A9D-879B-AEC89A076521}"/>
              </a:ext>
            </a:extLst>
          </p:cNvPr>
          <p:cNvSpPr/>
          <p:nvPr/>
        </p:nvSpPr>
        <p:spPr>
          <a:xfrm>
            <a:off x="275304" y="259135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Which of the following statements match the image?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       of the vegetables are pumpkins.</a:t>
            </a:r>
          </a:p>
          <a:p>
            <a:pPr marL="228600" indent="-228600" algn="ctr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There are 3 chillies for every 4 peppers.</a:t>
            </a:r>
          </a:p>
          <a:p>
            <a:pPr marL="228600" indent="-228600" algn="ctr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There are 8 items in total.</a:t>
            </a:r>
          </a:p>
          <a:p>
            <a:pPr marL="228600" indent="-228600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how you know. </a:t>
            </a:r>
          </a:p>
          <a:p>
            <a:pPr marL="228600" indent="-228600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3BB87A4-05D9-4C20-BFA4-AF839EF66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09571"/>
              </p:ext>
            </p:extLst>
          </p:nvPr>
        </p:nvGraphicFramePr>
        <p:xfrm>
          <a:off x="734026" y="2524692"/>
          <a:ext cx="412122" cy="77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22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389933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389933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374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72DA324-93BE-47B4-B281-7D70369437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5430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34E84BB-D10E-4A9D-879B-AEC89A076521}"/>
              </a:ext>
            </a:extLst>
          </p:cNvPr>
          <p:cNvSpPr/>
          <p:nvPr/>
        </p:nvSpPr>
        <p:spPr>
          <a:xfrm>
            <a:off x="275304" y="259135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Which of the following statements match the image?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       of the vegetables are pumpkins.</a:t>
            </a:r>
          </a:p>
          <a:p>
            <a:pPr marL="228600" indent="-228600" algn="ctr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There are 3 chillies for every 4 peppers.</a:t>
            </a:r>
          </a:p>
          <a:p>
            <a:pPr marL="228600" indent="-228600" algn="ctr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There are 8 items in total.</a:t>
            </a:r>
          </a:p>
          <a:p>
            <a:pPr marL="228600" indent="-228600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how you know.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Statement C because…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3BB87A4-05D9-4C20-BFA4-AF839EF66A1C}"/>
              </a:ext>
            </a:extLst>
          </p:cNvPr>
          <p:cNvGraphicFramePr>
            <a:graphicFrameLocks noGrp="1"/>
          </p:cNvGraphicFramePr>
          <p:nvPr/>
        </p:nvGraphicFramePr>
        <p:xfrm>
          <a:off x="734026" y="2524692"/>
          <a:ext cx="412122" cy="77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22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389933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389933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746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72DA324-93BE-47B4-B281-7D70369437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5430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534E84BB-D10E-4A9D-879B-AEC89A076521}"/>
              </a:ext>
            </a:extLst>
          </p:cNvPr>
          <p:cNvSpPr/>
          <p:nvPr/>
        </p:nvSpPr>
        <p:spPr>
          <a:xfrm>
            <a:off x="275304" y="259135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Which of the following statements match the image?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       of the vegetables are pumpkins.</a:t>
            </a:r>
          </a:p>
          <a:p>
            <a:pPr marL="228600" indent="-228600" algn="ctr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There are 3 chillies for every 4 peppers.</a:t>
            </a:r>
          </a:p>
          <a:p>
            <a:pPr marL="228600" indent="-228600" algn="ctr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 There are 8 items in total.</a:t>
            </a:r>
          </a:p>
          <a:p>
            <a:pPr marL="228600" indent="-228600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how you know.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Statement C because there are four chillies, one pumpkin and three peppers, which makes 8 in total.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228600" indent="-228600">
              <a:buAutoNum type="alphaUcPeriod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3BB87A4-05D9-4C20-BFA4-AF839EF66A1C}"/>
              </a:ext>
            </a:extLst>
          </p:cNvPr>
          <p:cNvGraphicFramePr>
            <a:graphicFrameLocks noGrp="1"/>
          </p:cNvGraphicFramePr>
          <p:nvPr/>
        </p:nvGraphicFramePr>
        <p:xfrm>
          <a:off x="734026" y="2524692"/>
          <a:ext cx="412122" cy="77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22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389933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389933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799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8074C9-2B19-494F-B4D4-83D93CA9E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5430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4F4570F-20CC-48EA-8421-789D6C42F286}"/>
              </a:ext>
            </a:extLst>
          </p:cNvPr>
          <p:cNvSpPr/>
          <p:nvPr/>
        </p:nvSpPr>
        <p:spPr>
          <a:xfrm>
            <a:off x="275304" y="259135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Emma has a bag of 1p and 2p coins.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of the coins are 1p coins.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Emma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Nick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Explain how you know.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ounded Rectangular Callout 28">
            <a:extLst>
              <a:ext uri="{FF2B5EF4-FFF2-40B4-BE49-F238E27FC236}">
                <a16:creationId xmlns:a16="http://schemas.microsoft.com/office/drawing/2014/main" id="{96DBA93C-6BEA-4EA9-8965-86B745409D7D}"/>
              </a:ext>
            </a:extLst>
          </p:cNvPr>
          <p:cNvSpPr/>
          <p:nvPr/>
        </p:nvSpPr>
        <p:spPr>
          <a:xfrm>
            <a:off x="2658714" y="2186220"/>
            <a:ext cx="3826572" cy="1043611"/>
          </a:xfrm>
          <a:prstGeom prst="wedgeRoundRectCallout">
            <a:avLst>
              <a:gd name="adj1" fmla="val -57308"/>
              <a:gd name="adj2" fmla="val 239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more 2p coins than 1p coins.</a:t>
            </a:r>
          </a:p>
        </p:txBody>
      </p:sp>
      <p:sp>
        <p:nvSpPr>
          <p:cNvPr id="16" name="Rounded Rectangular Callout 29">
            <a:extLst>
              <a:ext uri="{FF2B5EF4-FFF2-40B4-BE49-F238E27FC236}">
                <a16:creationId xmlns:a16="http://schemas.microsoft.com/office/drawing/2014/main" id="{B58AC791-F468-4CFA-B612-9553CBB90951}"/>
              </a:ext>
            </a:extLst>
          </p:cNvPr>
          <p:cNvSpPr/>
          <p:nvPr/>
        </p:nvSpPr>
        <p:spPr>
          <a:xfrm>
            <a:off x="2658714" y="3781840"/>
            <a:ext cx="3826572" cy="1043611"/>
          </a:xfrm>
          <a:prstGeom prst="wedgeRoundRectCallout">
            <a:avLst>
              <a:gd name="adj1" fmla="val -57308"/>
              <a:gd name="adj2" fmla="val 239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four 2p coins.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6E9158C-5F0D-419F-8A23-3D5BE62B8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023342"/>
              </p:ext>
            </p:extLst>
          </p:nvPr>
        </p:nvGraphicFramePr>
        <p:xfrm>
          <a:off x="2758606" y="1340136"/>
          <a:ext cx="382658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8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29569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29569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128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8074C9-2B19-494F-B4D4-83D93CA9E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5430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4F4570F-20CC-48EA-8421-789D6C42F286}"/>
              </a:ext>
            </a:extLst>
          </p:cNvPr>
          <p:cNvSpPr/>
          <p:nvPr/>
        </p:nvSpPr>
        <p:spPr>
          <a:xfrm>
            <a:off x="275304" y="259135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Emma has a bag of 1p and 2p coins.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of the coins are 1p coins.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Emma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Nick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Explain how you know.</a:t>
            </a: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Nick is correct because…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ounded Rectangular Callout 28">
            <a:extLst>
              <a:ext uri="{FF2B5EF4-FFF2-40B4-BE49-F238E27FC236}">
                <a16:creationId xmlns:a16="http://schemas.microsoft.com/office/drawing/2014/main" id="{96DBA93C-6BEA-4EA9-8965-86B745409D7D}"/>
              </a:ext>
            </a:extLst>
          </p:cNvPr>
          <p:cNvSpPr/>
          <p:nvPr/>
        </p:nvSpPr>
        <p:spPr>
          <a:xfrm>
            <a:off x="2658714" y="2186220"/>
            <a:ext cx="3826572" cy="1043611"/>
          </a:xfrm>
          <a:prstGeom prst="wedgeRoundRectCallout">
            <a:avLst>
              <a:gd name="adj1" fmla="val -57308"/>
              <a:gd name="adj2" fmla="val 239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more 2p coins than 1p coins.</a:t>
            </a:r>
          </a:p>
        </p:txBody>
      </p:sp>
      <p:sp>
        <p:nvSpPr>
          <p:cNvPr id="16" name="Rounded Rectangular Callout 29">
            <a:extLst>
              <a:ext uri="{FF2B5EF4-FFF2-40B4-BE49-F238E27FC236}">
                <a16:creationId xmlns:a16="http://schemas.microsoft.com/office/drawing/2014/main" id="{B58AC791-F468-4CFA-B612-9553CBB90951}"/>
              </a:ext>
            </a:extLst>
          </p:cNvPr>
          <p:cNvSpPr/>
          <p:nvPr/>
        </p:nvSpPr>
        <p:spPr>
          <a:xfrm>
            <a:off x="2658714" y="3781840"/>
            <a:ext cx="3826572" cy="1043611"/>
          </a:xfrm>
          <a:prstGeom prst="wedgeRoundRectCallout">
            <a:avLst>
              <a:gd name="adj1" fmla="val -57308"/>
              <a:gd name="adj2" fmla="val 239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four 2p coins.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E815464-104D-490A-939D-12F5EB379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023342"/>
              </p:ext>
            </p:extLst>
          </p:nvPr>
        </p:nvGraphicFramePr>
        <p:xfrm>
          <a:off x="2758606" y="1340136"/>
          <a:ext cx="382658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8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29569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29569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12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6 – Ratio </a:t>
            </a:r>
            <a:endParaRPr lang="en-GB" sz="16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Ratio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and Fractions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8074C9-2B19-494F-B4D4-83D93CA9E6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5430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4F4570F-20CC-48EA-8421-789D6C42F286}"/>
              </a:ext>
            </a:extLst>
          </p:cNvPr>
          <p:cNvSpPr/>
          <p:nvPr/>
        </p:nvSpPr>
        <p:spPr>
          <a:xfrm>
            <a:off x="275304" y="259135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Emma has a bag of 1p and 2p coins.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of the coins are 1p coins.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Emma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 Nick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Who is correct? Explain how you know.</a:t>
            </a: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Nick is correct because there are 13 coins in total and if there are nine 1p coins, there must be four 2p coins.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BCD9EAC-775E-42B4-B1C3-72F4737DD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271365"/>
              </p:ext>
            </p:extLst>
          </p:nvPr>
        </p:nvGraphicFramePr>
        <p:xfrm>
          <a:off x="2758606" y="1340136"/>
          <a:ext cx="382658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8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29569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29569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sp>
        <p:nvSpPr>
          <p:cNvPr id="15" name="Rounded Rectangular Callout 28">
            <a:extLst>
              <a:ext uri="{FF2B5EF4-FFF2-40B4-BE49-F238E27FC236}">
                <a16:creationId xmlns:a16="http://schemas.microsoft.com/office/drawing/2014/main" id="{96DBA93C-6BEA-4EA9-8965-86B745409D7D}"/>
              </a:ext>
            </a:extLst>
          </p:cNvPr>
          <p:cNvSpPr/>
          <p:nvPr/>
        </p:nvSpPr>
        <p:spPr>
          <a:xfrm>
            <a:off x="2658714" y="2186220"/>
            <a:ext cx="3826572" cy="1043611"/>
          </a:xfrm>
          <a:prstGeom prst="wedgeRoundRectCallout">
            <a:avLst>
              <a:gd name="adj1" fmla="val -57308"/>
              <a:gd name="adj2" fmla="val 239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more 2p coins than 1p coins.</a:t>
            </a:r>
          </a:p>
        </p:txBody>
      </p:sp>
      <p:sp>
        <p:nvSpPr>
          <p:cNvPr id="16" name="Rounded Rectangular Callout 29">
            <a:extLst>
              <a:ext uri="{FF2B5EF4-FFF2-40B4-BE49-F238E27FC236}">
                <a16:creationId xmlns:a16="http://schemas.microsoft.com/office/drawing/2014/main" id="{B58AC791-F468-4CFA-B612-9553CBB90951}"/>
              </a:ext>
            </a:extLst>
          </p:cNvPr>
          <p:cNvSpPr/>
          <p:nvPr/>
        </p:nvSpPr>
        <p:spPr>
          <a:xfrm>
            <a:off x="2658714" y="3781840"/>
            <a:ext cx="3826572" cy="1043611"/>
          </a:xfrm>
          <a:prstGeom prst="wedgeRoundRectCallout">
            <a:avLst>
              <a:gd name="adj1" fmla="val -57308"/>
              <a:gd name="adj2" fmla="val 239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four 2p coins.</a:t>
            </a:r>
          </a:p>
        </p:txBody>
      </p:sp>
    </p:spTree>
    <p:extLst>
      <p:ext uri="{BB962C8B-B14F-4D97-AF65-F5344CB8AC3E}">
        <p14:creationId xmlns:p14="http://schemas.microsoft.com/office/powerpoint/2010/main" val="296280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 to describe the objects below.</a:t>
            </a: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for every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.</a:t>
            </a: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04D8E7B-9B7B-4128-A158-6A27A7C88709}"/>
              </a:ext>
            </a:extLst>
          </p:cNvPr>
          <p:cNvGrpSpPr/>
          <p:nvPr/>
        </p:nvGrpSpPr>
        <p:grpSpPr>
          <a:xfrm>
            <a:off x="997932" y="2323902"/>
            <a:ext cx="7148137" cy="786102"/>
            <a:chOff x="1248694" y="1596887"/>
            <a:chExt cx="4187501" cy="460512"/>
          </a:xfrm>
        </p:grpSpPr>
        <p:sp>
          <p:nvSpPr>
            <p:cNvPr id="9" name="Lightning Bolt 8">
              <a:extLst>
                <a:ext uri="{FF2B5EF4-FFF2-40B4-BE49-F238E27FC236}">
                  <a16:creationId xmlns:a16="http://schemas.microsoft.com/office/drawing/2014/main" id="{B210477A-695F-4D54-B6DB-80DDFCA46C3B}"/>
                </a:ext>
              </a:extLst>
            </p:cNvPr>
            <p:cNvSpPr/>
            <p:nvPr/>
          </p:nvSpPr>
          <p:spPr>
            <a:xfrm>
              <a:off x="1864349" y="1596887"/>
              <a:ext cx="397565" cy="39756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Lightning Bolt 9">
              <a:extLst>
                <a:ext uri="{FF2B5EF4-FFF2-40B4-BE49-F238E27FC236}">
                  <a16:creationId xmlns:a16="http://schemas.microsoft.com/office/drawing/2014/main" id="{020F2541-782A-4AFE-A965-A21BB509F072}"/>
                </a:ext>
              </a:extLst>
            </p:cNvPr>
            <p:cNvSpPr/>
            <p:nvPr/>
          </p:nvSpPr>
          <p:spPr>
            <a:xfrm>
              <a:off x="1248694" y="1596887"/>
              <a:ext cx="397565" cy="39756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Lightning Bolt 10">
              <a:extLst>
                <a:ext uri="{FF2B5EF4-FFF2-40B4-BE49-F238E27FC236}">
                  <a16:creationId xmlns:a16="http://schemas.microsoft.com/office/drawing/2014/main" id="{3CFD3F82-3F87-4307-B8B0-397A8A9CC318}"/>
                </a:ext>
              </a:extLst>
            </p:cNvPr>
            <p:cNvSpPr/>
            <p:nvPr/>
          </p:nvSpPr>
          <p:spPr>
            <a:xfrm>
              <a:off x="2480004" y="1596887"/>
              <a:ext cx="397565" cy="39756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Lightning Bolt 11">
              <a:extLst>
                <a:ext uri="{FF2B5EF4-FFF2-40B4-BE49-F238E27FC236}">
                  <a16:creationId xmlns:a16="http://schemas.microsoft.com/office/drawing/2014/main" id="{9B7EBFB4-AC6C-43F1-BA69-EE0724118ADF}"/>
                </a:ext>
              </a:extLst>
            </p:cNvPr>
            <p:cNvSpPr/>
            <p:nvPr/>
          </p:nvSpPr>
          <p:spPr>
            <a:xfrm>
              <a:off x="3095658" y="1596887"/>
              <a:ext cx="397565" cy="39756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464EE33D-6A62-4DAD-96FB-BA6983DF7761}"/>
                </a:ext>
              </a:extLst>
            </p:cNvPr>
            <p:cNvSpPr/>
            <p:nvPr/>
          </p:nvSpPr>
          <p:spPr>
            <a:xfrm>
              <a:off x="3848859" y="1596887"/>
              <a:ext cx="474657" cy="460512"/>
            </a:xfrm>
            <a:prstGeom prst="diamond">
              <a:avLst/>
            </a:prstGeom>
            <a:solidFill>
              <a:srgbClr val="C642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F5E34ADE-BDA2-400D-8D4D-D93AEA98F59C}"/>
                </a:ext>
              </a:extLst>
            </p:cNvPr>
            <p:cNvSpPr/>
            <p:nvPr/>
          </p:nvSpPr>
          <p:spPr>
            <a:xfrm>
              <a:off x="4405198" y="1596887"/>
              <a:ext cx="474657" cy="460512"/>
            </a:xfrm>
            <a:prstGeom prst="diamond">
              <a:avLst/>
            </a:prstGeom>
            <a:solidFill>
              <a:srgbClr val="C642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Diamond 14">
              <a:extLst>
                <a:ext uri="{FF2B5EF4-FFF2-40B4-BE49-F238E27FC236}">
                  <a16:creationId xmlns:a16="http://schemas.microsoft.com/office/drawing/2014/main" id="{8A784B41-E342-49B3-887D-984CCE3F9312}"/>
                </a:ext>
              </a:extLst>
            </p:cNvPr>
            <p:cNvSpPr/>
            <p:nvPr/>
          </p:nvSpPr>
          <p:spPr>
            <a:xfrm>
              <a:off x="4961538" y="1596887"/>
              <a:ext cx="474657" cy="460512"/>
            </a:xfrm>
            <a:prstGeom prst="diamond">
              <a:avLst/>
            </a:prstGeom>
            <a:solidFill>
              <a:srgbClr val="C642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90077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 to describe the objects below.</a:t>
            </a: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 lightning bolts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for every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 squares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04D8E7B-9B7B-4128-A158-6A27A7C88709}"/>
              </a:ext>
            </a:extLst>
          </p:cNvPr>
          <p:cNvGrpSpPr/>
          <p:nvPr/>
        </p:nvGrpSpPr>
        <p:grpSpPr>
          <a:xfrm>
            <a:off x="997932" y="2323902"/>
            <a:ext cx="7148137" cy="786102"/>
            <a:chOff x="1248694" y="1596887"/>
            <a:chExt cx="4187501" cy="460512"/>
          </a:xfrm>
        </p:grpSpPr>
        <p:sp>
          <p:nvSpPr>
            <p:cNvPr id="9" name="Lightning Bolt 8">
              <a:extLst>
                <a:ext uri="{FF2B5EF4-FFF2-40B4-BE49-F238E27FC236}">
                  <a16:creationId xmlns:a16="http://schemas.microsoft.com/office/drawing/2014/main" id="{B210477A-695F-4D54-B6DB-80DDFCA46C3B}"/>
                </a:ext>
              </a:extLst>
            </p:cNvPr>
            <p:cNvSpPr/>
            <p:nvPr/>
          </p:nvSpPr>
          <p:spPr>
            <a:xfrm>
              <a:off x="1864349" y="1596887"/>
              <a:ext cx="397565" cy="39756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Lightning Bolt 9">
              <a:extLst>
                <a:ext uri="{FF2B5EF4-FFF2-40B4-BE49-F238E27FC236}">
                  <a16:creationId xmlns:a16="http://schemas.microsoft.com/office/drawing/2014/main" id="{020F2541-782A-4AFE-A965-A21BB509F072}"/>
                </a:ext>
              </a:extLst>
            </p:cNvPr>
            <p:cNvSpPr/>
            <p:nvPr/>
          </p:nvSpPr>
          <p:spPr>
            <a:xfrm>
              <a:off x="1248694" y="1596887"/>
              <a:ext cx="397565" cy="39756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Lightning Bolt 10">
              <a:extLst>
                <a:ext uri="{FF2B5EF4-FFF2-40B4-BE49-F238E27FC236}">
                  <a16:creationId xmlns:a16="http://schemas.microsoft.com/office/drawing/2014/main" id="{3CFD3F82-3F87-4307-B8B0-397A8A9CC318}"/>
                </a:ext>
              </a:extLst>
            </p:cNvPr>
            <p:cNvSpPr/>
            <p:nvPr/>
          </p:nvSpPr>
          <p:spPr>
            <a:xfrm>
              <a:off x="2480004" y="1596887"/>
              <a:ext cx="397565" cy="39756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Lightning Bolt 11">
              <a:extLst>
                <a:ext uri="{FF2B5EF4-FFF2-40B4-BE49-F238E27FC236}">
                  <a16:creationId xmlns:a16="http://schemas.microsoft.com/office/drawing/2014/main" id="{9B7EBFB4-AC6C-43F1-BA69-EE0724118ADF}"/>
                </a:ext>
              </a:extLst>
            </p:cNvPr>
            <p:cNvSpPr/>
            <p:nvPr/>
          </p:nvSpPr>
          <p:spPr>
            <a:xfrm>
              <a:off x="3095658" y="1596887"/>
              <a:ext cx="397565" cy="397565"/>
            </a:xfrm>
            <a:prstGeom prst="lightningBol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464EE33D-6A62-4DAD-96FB-BA6983DF7761}"/>
                </a:ext>
              </a:extLst>
            </p:cNvPr>
            <p:cNvSpPr/>
            <p:nvPr/>
          </p:nvSpPr>
          <p:spPr>
            <a:xfrm>
              <a:off x="3848859" y="1596887"/>
              <a:ext cx="474657" cy="460512"/>
            </a:xfrm>
            <a:prstGeom prst="diamond">
              <a:avLst/>
            </a:prstGeom>
            <a:solidFill>
              <a:srgbClr val="C642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F5E34ADE-BDA2-400D-8D4D-D93AEA98F59C}"/>
                </a:ext>
              </a:extLst>
            </p:cNvPr>
            <p:cNvSpPr/>
            <p:nvPr/>
          </p:nvSpPr>
          <p:spPr>
            <a:xfrm>
              <a:off x="4405198" y="1596887"/>
              <a:ext cx="474657" cy="460512"/>
            </a:xfrm>
            <a:prstGeom prst="diamond">
              <a:avLst/>
            </a:prstGeom>
            <a:solidFill>
              <a:srgbClr val="C642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Diamond 14">
              <a:extLst>
                <a:ext uri="{FF2B5EF4-FFF2-40B4-BE49-F238E27FC236}">
                  <a16:creationId xmlns:a16="http://schemas.microsoft.com/office/drawing/2014/main" id="{8A784B41-E342-49B3-887D-984CCE3F9312}"/>
                </a:ext>
              </a:extLst>
            </p:cNvPr>
            <p:cNvSpPr/>
            <p:nvPr/>
          </p:nvSpPr>
          <p:spPr>
            <a:xfrm>
              <a:off x="4961538" y="1596887"/>
              <a:ext cx="474657" cy="460512"/>
            </a:xfrm>
            <a:prstGeom prst="diamond">
              <a:avLst/>
            </a:prstGeom>
            <a:solidFill>
              <a:srgbClr val="C642B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5231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 of circles to the correct set of objects.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511817-CA51-45FE-BAEF-53596FF49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599645"/>
              </p:ext>
            </p:extLst>
          </p:nvPr>
        </p:nvGraphicFramePr>
        <p:xfrm>
          <a:off x="1111068" y="1778753"/>
          <a:ext cx="468000" cy="400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633418319"/>
                    </a:ext>
                  </a:extLst>
                </a:gridCol>
              </a:tblGrid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379558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200082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022460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182286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571858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147889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951909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145595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7F53A0E2-03A3-4932-95FC-9DECDB89EFA2}"/>
              </a:ext>
            </a:extLst>
          </p:cNvPr>
          <p:cNvGrpSpPr/>
          <p:nvPr/>
        </p:nvGrpSpPr>
        <p:grpSpPr>
          <a:xfrm>
            <a:off x="4836881" y="1992878"/>
            <a:ext cx="3360635" cy="3572390"/>
            <a:chOff x="1515603" y="1122891"/>
            <a:chExt cx="1616617" cy="1769226"/>
          </a:xfrm>
        </p:grpSpPr>
        <p:sp>
          <p:nvSpPr>
            <p:cNvPr id="10" name="Triangle 9">
              <a:extLst>
                <a:ext uri="{FF2B5EF4-FFF2-40B4-BE49-F238E27FC236}">
                  <a16:creationId xmlns:a16="http://schemas.microsoft.com/office/drawing/2014/main" id="{5633AFBA-8E9E-46CC-AB82-7F8BA1D50F01}"/>
                </a:ext>
              </a:extLst>
            </p:cNvPr>
            <p:cNvSpPr/>
            <p:nvPr/>
          </p:nvSpPr>
          <p:spPr>
            <a:xfrm>
              <a:off x="1520358" y="1134239"/>
              <a:ext cx="198782" cy="1933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Triangle 52">
              <a:extLst>
                <a:ext uri="{FF2B5EF4-FFF2-40B4-BE49-F238E27FC236}">
                  <a16:creationId xmlns:a16="http://schemas.microsoft.com/office/drawing/2014/main" id="{C803F5D1-4BA6-4DC4-AB8F-5DC8C95D5A7A}"/>
                </a:ext>
              </a:extLst>
            </p:cNvPr>
            <p:cNvSpPr/>
            <p:nvPr/>
          </p:nvSpPr>
          <p:spPr>
            <a:xfrm>
              <a:off x="1787512" y="1134239"/>
              <a:ext cx="198782" cy="1933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Triangle 57">
              <a:extLst>
                <a:ext uri="{FF2B5EF4-FFF2-40B4-BE49-F238E27FC236}">
                  <a16:creationId xmlns:a16="http://schemas.microsoft.com/office/drawing/2014/main" id="{D5A42B09-F90D-4884-A26D-48DDA248DB9E}"/>
                </a:ext>
              </a:extLst>
            </p:cNvPr>
            <p:cNvSpPr/>
            <p:nvPr/>
          </p:nvSpPr>
          <p:spPr>
            <a:xfrm>
              <a:off x="1515603" y="2665373"/>
              <a:ext cx="198782" cy="1933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Triangle 58">
              <a:extLst>
                <a:ext uri="{FF2B5EF4-FFF2-40B4-BE49-F238E27FC236}">
                  <a16:creationId xmlns:a16="http://schemas.microsoft.com/office/drawing/2014/main" id="{F2BC7ACF-9167-4F18-A71B-1804DA266441}"/>
                </a:ext>
              </a:extLst>
            </p:cNvPr>
            <p:cNvSpPr/>
            <p:nvPr/>
          </p:nvSpPr>
          <p:spPr>
            <a:xfrm>
              <a:off x="1775555" y="2665373"/>
              <a:ext cx="198782" cy="1933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Triangle 59">
              <a:extLst>
                <a:ext uri="{FF2B5EF4-FFF2-40B4-BE49-F238E27FC236}">
                  <a16:creationId xmlns:a16="http://schemas.microsoft.com/office/drawing/2014/main" id="{86D4A6B8-640A-4209-9FB5-24C701D7E992}"/>
                </a:ext>
              </a:extLst>
            </p:cNvPr>
            <p:cNvSpPr/>
            <p:nvPr/>
          </p:nvSpPr>
          <p:spPr>
            <a:xfrm>
              <a:off x="2035507" y="2665373"/>
              <a:ext cx="198782" cy="1933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B22CC29-EFBA-4279-85B8-DE8930D6BAB4}"/>
                </a:ext>
              </a:extLst>
            </p:cNvPr>
            <p:cNvSpPr/>
            <p:nvPr/>
          </p:nvSpPr>
          <p:spPr>
            <a:xfrm>
              <a:off x="2054666" y="1127530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0986483-3C54-4208-BADF-D6B3472B12F1}"/>
                </a:ext>
              </a:extLst>
            </p:cNvPr>
            <p:cNvSpPr/>
            <p:nvPr/>
          </p:nvSpPr>
          <p:spPr>
            <a:xfrm>
              <a:off x="2341850" y="1127530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1B138B0-CC32-4EBA-B5A9-02ED772486AE}"/>
                </a:ext>
              </a:extLst>
            </p:cNvPr>
            <p:cNvSpPr/>
            <p:nvPr/>
          </p:nvSpPr>
          <p:spPr>
            <a:xfrm>
              <a:off x="2629034" y="1127530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7FA9478-C00D-418A-B579-34056F115901}"/>
                </a:ext>
              </a:extLst>
            </p:cNvPr>
            <p:cNvSpPr/>
            <p:nvPr/>
          </p:nvSpPr>
          <p:spPr>
            <a:xfrm>
              <a:off x="2300567" y="2682470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Diamond 20">
              <a:extLst>
                <a:ext uri="{FF2B5EF4-FFF2-40B4-BE49-F238E27FC236}">
                  <a16:creationId xmlns:a16="http://schemas.microsoft.com/office/drawing/2014/main" id="{CF38B8B5-1668-484C-837A-8FB71DCE4FB9}"/>
                </a:ext>
              </a:extLst>
            </p:cNvPr>
            <p:cNvSpPr/>
            <p:nvPr/>
          </p:nvSpPr>
          <p:spPr>
            <a:xfrm>
              <a:off x="2916220" y="1122891"/>
              <a:ext cx="216000" cy="216000"/>
            </a:xfrm>
            <a:prstGeom prst="diamond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8F7CEDA-9B65-4377-9016-C65FE3BC70AF}"/>
                </a:ext>
              </a:extLst>
            </p:cNvPr>
            <p:cNvGrpSpPr/>
            <p:nvPr/>
          </p:nvGrpSpPr>
          <p:grpSpPr>
            <a:xfrm>
              <a:off x="1518573" y="1815439"/>
              <a:ext cx="1329526" cy="216000"/>
              <a:chOff x="1795016" y="1815439"/>
              <a:chExt cx="1329526" cy="216000"/>
            </a:xfrm>
          </p:grpSpPr>
          <p:sp>
            <p:nvSpPr>
              <p:cNvPr id="28" name="Triangle 61">
                <a:extLst>
                  <a:ext uri="{FF2B5EF4-FFF2-40B4-BE49-F238E27FC236}">
                    <a16:creationId xmlns:a16="http://schemas.microsoft.com/office/drawing/2014/main" id="{F6861DA2-412E-4DA6-8DEF-275D126AFFE8}"/>
                  </a:ext>
                </a:extLst>
              </p:cNvPr>
              <p:cNvSpPr/>
              <p:nvPr/>
            </p:nvSpPr>
            <p:spPr>
              <a:xfrm>
                <a:off x="1795016" y="1826787"/>
                <a:ext cx="198782" cy="193304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9" name="Triangle 62">
                <a:extLst>
                  <a:ext uri="{FF2B5EF4-FFF2-40B4-BE49-F238E27FC236}">
                    <a16:creationId xmlns:a16="http://schemas.microsoft.com/office/drawing/2014/main" id="{29C4A2BD-37B7-45A9-B8F2-ECD14345149D}"/>
                  </a:ext>
                </a:extLst>
              </p:cNvPr>
              <p:cNvSpPr/>
              <p:nvPr/>
            </p:nvSpPr>
            <p:spPr>
              <a:xfrm>
                <a:off x="2069674" y="1826787"/>
                <a:ext cx="198782" cy="193304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381CECDC-114E-4B97-AF92-78E27304C4D3}"/>
                  </a:ext>
                </a:extLst>
              </p:cNvPr>
              <p:cNvSpPr/>
              <p:nvPr/>
            </p:nvSpPr>
            <p:spPr>
              <a:xfrm>
                <a:off x="2344332" y="1820078"/>
                <a:ext cx="218812" cy="206722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4DD1ADC7-E345-4857-8943-68E3066B9D72}"/>
                  </a:ext>
                </a:extLst>
              </p:cNvPr>
              <p:cNvSpPr/>
              <p:nvPr/>
            </p:nvSpPr>
            <p:spPr>
              <a:xfrm>
                <a:off x="2639020" y="1820078"/>
                <a:ext cx="218812" cy="206722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2" name="Diamond 31">
                <a:extLst>
                  <a:ext uri="{FF2B5EF4-FFF2-40B4-BE49-F238E27FC236}">
                    <a16:creationId xmlns:a16="http://schemas.microsoft.com/office/drawing/2014/main" id="{46DBFA91-1E0A-4F1A-BF0E-BA09E1DE37C5}"/>
                  </a:ext>
                </a:extLst>
              </p:cNvPr>
              <p:cNvSpPr/>
              <p:nvPr/>
            </p:nvSpPr>
            <p:spPr>
              <a:xfrm>
                <a:off x="2908542" y="1815439"/>
                <a:ext cx="216000" cy="216000"/>
              </a:xfrm>
              <a:prstGeom prst="diamond">
                <a:avLst/>
              </a:prstGeom>
              <a:solidFill>
                <a:srgbClr val="C642B6"/>
              </a:solidFill>
              <a:ln>
                <a:solidFill>
                  <a:srgbClr val="C642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F1109DF-2036-456F-B222-255C3FB10C4B}"/>
                </a:ext>
              </a:extLst>
            </p:cNvPr>
            <p:cNvGrpSpPr/>
            <p:nvPr/>
          </p:nvGrpSpPr>
          <p:grpSpPr>
            <a:xfrm>
              <a:off x="1638639" y="2415322"/>
              <a:ext cx="764331" cy="216000"/>
              <a:chOff x="2063935" y="2415322"/>
              <a:chExt cx="764331" cy="216000"/>
            </a:xfrm>
          </p:grpSpPr>
          <p:sp>
            <p:nvSpPr>
              <p:cNvPr id="25" name="Triangle 55">
                <a:extLst>
                  <a:ext uri="{FF2B5EF4-FFF2-40B4-BE49-F238E27FC236}">
                    <a16:creationId xmlns:a16="http://schemas.microsoft.com/office/drawing/2014/main" id="{ACA913AB-46D6-489B-8E19-1CB8183DE151}"/>
                  </a:ext>
                </a:extLst>
              </p:cNvPr>
              <p:cNvSpPr/>
              <p:nvPr/>
            </p:nvSpPr>
            <p:spPr>
              <a:xfrm>
                <a:off x="2063935" y="2426670"/>
                <a:ext cx="198782" cy="193304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" name="Triangle 56">
                <a:extLst>
                  <a:ext uri="{FF2B5EF4-FFF2-40B4-BE49-F238E27FC236}">
                    <a16:creationId xmlns:a16="http://schemas.microsoft.com/office/drawing/2014/main" id="{4E54EB3A-D418-47DB-9390-1A4850C21841}"/>
                  </a:ext>
                </a:extLst>
              </p:cNvPr>
              <p:cNvSpPr/>
              <p:nvPr/>
            </p:nvSpPr>
            <p:spPr>
              <a:xfrm>
                <a:off x="2338101" y="2426670"/>
                <a:ext cx="198782" cy="193304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" name="Diamond 26">
                <a:extLst>
                  <a:ext uri="{FF2B5EF4-FFF2-40B4-BE49-F238E27FC236}">
                    <a16:creationId xmlns:a16="http://schemas.microsoft.com/office/drawing/2014/main" id="{6E2DFCC5-E594-4A67-AB07-888F7E130251}"/>
                  </a:ext>
                </a:extLst>
              </p:cNvPr>
              <p:cNvSpPr/>
              <p:nvPr/>
            </p:nvSpPr>
            <p:spPr>
              <a:xfrm>
                <a:off x="2612266" y="2415322"/>
                <a:ext cx="216000" cy="216000"/>
              </a:xfrm>
              <a:prstGeom prst="diamond">
                <a:avLst/>
              </a:prstGeom>
              <a:solidFill>
                <a:srgbClr val="C642B6"/>
              </a:solidFill>
              <a:ln>
                <a:solidFill>
                  <a:srgbClr val="C642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86FF461-8F13-4E08-9ED8-29142315D187}"/>
                </a:ext>
              </a:extLst>
            </p:cNvPr>
            <p:cNvSpPr/>
            <p:nvPr/>
          </p:nvSpPr>
          <p:spPr>
            <a:xfrm>
              <a:off x="2599300" y="2685395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 of circles to the correct set of objects.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511817-CA51-45FE-BAEF-53596FF4921B}"/>
              </a:ext>
            </a:extLst>
          </p:cNvPr>
          <p:cNvGraphicFramePr>
            <a:graphicFrameLocks noGrp="1"/>
          </p:cNvGraphicFramePr>
          <p:nvPr/>
        </p:nvGraphicFramePr>
        <p:xfrm>
          <a:off x="1111068" y="1778753"/>
          <a:ext cx="468000" cy="400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633418319"/>
                    </a:ext>
                  </a:extLst>
                </a:gridCol>
              </a:tblGrid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379558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200082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022460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182286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5571858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147889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951909"/>
                  </a:ext>
                </a:extLst>
              </a:tr>
              <a:tr h="500994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7145595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7F53A0E2-03A3-4932-95FC-9DECDB89EFA2}"/>
              </a:ext>
            </a:extLst>
          </p:cNvPr>
          <p:cNvGrpSpPr/>
          <p:nvPr/>
        </p:nvGrpSpPr>
        <p:grpSpPr>
          <a:xfrm>
            <a:off x="4836881" y="1992878"/>
            <a:ext cx="3360635" cy="3572390"/>
            <a:chOff x="1515603" y="1122891"/>
            <a:chExt cx="1616617" cy="1769226"/>
          </a:xfrm>
        </p:grpSpPr>
        <p:sp>
          <p:nvSpPr>
            <p:cNvPr id="10" name="Triangle 9">
              <a:extLst>
                <a:ext uri="{FF2B5EF4-FFF2-40B4-BE49-F238E27FC236}">
                  <a16:creationId xmlns:a16="http://schemas.microsoft.com/office/drawing/2014/main" id="{5633AFBA-8E9E-46CC-AB82-7F8BA1D50F01}"/>
                </a:ext>
              </a:extLst>
            </p:cNvPr>
            <p:cNvSpPr/>
            <p:nvPr/>
          </p:nvSpPr>
          <p:spPr>
            <a:xfrm>
              <a:off x="1520358" y="1134239"/>
              <a:ext cx="198782" cy="1933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Triangle 52">
              <a:extLst>
                <a:ext uri="{FF2B5EF4-FFF2-40B4-BE49-F238E27FC236}">
                  <a16:creationId xmlns:a16="http://schemas.microsoft.com/office/drawing/2014/main" id="{C803F5D1-4BA6-4DC4-AB8F-5DC8C95D5A7A}"/>
                </a:ext>
              </a:extLst>
            </p:cNvPr>
            <p:cNvSpPr/>
            <p:nvPr/>
          </p:nvSpPr>
          <p:spPr>
            <a:xfrm>
              <a:off x="1787512" y="1134239"/>
              <a:ext cx="198782" cy="1933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Triangle 57">
              <a:extLst>
                <a:ext uri="{FF2B5EF4-FFF2-40B4-BE49-F238E27FC236}">
                  <a16:creationId xmlns:a16="http://schemas.microsoft.com/office/drawing/2014/main" id="{D5A42B09-F90D-4884-A26D-48DDA248DB9E}"/>
                </a:ext>
              </a:extLst>
            </p:cNvPr>
            <p:cNvSpPr/>
            <p:nvPr/>
          </p:nvSpPr>
          <p:spPr>
            <a:xfrm>
              <a:off x="1515603" y="2665373"/>
              <a:ext cx="198782" cy="1933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Triangle 58">
              <a:extLst>
                <a:ext uri="{FF2B5EF4-FFF2-40B4-BE49-F238E27FC236}">
                  <a16:creationId xmlns:a16="http://schemas.microsoft.com/office/drawing/2014/main" id="{F2BC7ACF-9167-4F18-A71B-1804DA266441}"/>
                </a:ext>
              </a:extLst>
            </p:cNvPr>
            <p:cNvSpPr/>
            <p:nvPr/>
          </p:nvSpPr>
          <p:spPr>
            <a:xfrm>
              <a:off x="1775555" y="2665373"/>
              <a:ext cx="198782" cy="1933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Triangle 59">
              <a:extLst>
                <a:ext uri="{FF2B5EF4-FFF2-40B4-BE49-F238E27FC236}">
                  <a16:creationId xmlns:a16="http://schemas.microsoft.com/office/drawing/2014/main" id="{86D4A6B8-640A-4209-9FB5-24C701D7E992}"/>
                </a:ext>
              </a:extLst>
            </p:cNvPr>
            <p:cNvSpPr/>
            <p:nvPr/>
          </p:nvSpPr>
          <p:spPr>
            <a:xfrm>
              <a:off x="2035507" y="2665373"/>
              <a:ext cx="198782" cy="193304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B22CC29-EFBA-4279-85B8-DE8930D6BAB4}"/>
                </a:ext>
              </a:extLst>
            </p:cNvPr>
            <p:cNvSpPr/>
            <p:nvPr/>
          </p:nvSpPr>
          <p:spPr>
            <a:xfrm>
              <a:off x="2054666" y="1127530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0986483-3C54-4208-BADF-D6B3472B12F1}"/>
                </a:ext>
              </a:extLst>
            </p:cNvPr>
            <p:cNvSpPr/>
            <p:nvPr/>
          </p:nvSpPr>
          <p:spPr>
            <a:xfrm>
              <a:off x="2341850" y="1127530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1B138B0-CC32-4EBA-B5A9-02ED772486AE}"/>
                </a:ext>
              </a:extLst>
            </p:cNvPr>
            <p:cNvSpPr/>
            <p:nvPr/>
          </p:nvSpPr>
          <p:spPr>
            <a:xfrm>
              <a:off x="2629034" y="1127530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7FA9478-C00D-418A-B579-34056F115901}"/>
                </a:ext>
              </a:extLst>
            </p:cNvPr>
            <p:cNvSpPr/>
            <p:nvPr/>
          </p:nvSpPr>
          <p:spPr>
            <a:xfrm>
              <a:off x="2300567" y="2682470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Diamond 20">
              <a:extLst>
                <a:ext uri="{FF2B5EF4-FFF2-40B4-BE49-F238E27FC236}">
                  <a16:creationId xmlns:a16="http://schemas.microsoft.com/office/drawing/2014/main" id="{CF38B8B5-1668-484C-837A-8FB71DCE4FB9}"/>
                </a:ext>
              </a:extLst>
            </p:cNvPr>
            <p:cNvSpPr/>
            <p:nvPr/>
          </p:nvSpPr>
          <p:spPr>
            <a:xfrm>
              <a:off x="2916220" y="1122891"/>
              <a:ext cx="216000" cy="216000"/>
            </a:xfrm>
            <a:prstGeom prst="diamond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8F7CEDA-9B65-4377-9016-C65FE3BC70AF}"/>
                </a:ext>
              </a:extLst>
            </p:cNvPr>
            <p:cNvGrpSpPr/>
            <p:nvPr/>
          </p:nvGrpSpPr>
          <p:grpSpPr>
            <a:xfrm>
              <a:off x="1518573" y="1815439"/>
              <a:ext cx="1329526" cy="216000"/>
              <a:chOff x="1795016" y="1815439"/>
              <a:chExt cx="1329526" cy="216000"/>
            </a:xfrm>
          </p:grpSpPr>
          <p:sp>
            <p:nvSpPr>
              <p:cNvPr id="28" name="Triangle 61">
                <a:extLst>
                  <a:ext uri="{FF2B5EF4-FFF2-40B4-BE49-F238E27FC236}">
                    <a16:creationId xmlns:a16="http://schemas.microsoft.com/office/drawing/2014/main" id="{F6861DA2-412E-4DA6-8DEF-275D126AFFE8}"/>
                  </a:ext>
                </a:extLst>
              </p:cNvPr>
              <p:cNvSpPr/>
              <p:nvPr/>
            </p:nvSpPr>
            <p:spPr>
              <a:xfrm>
                <a:off x="1795016" y="1826787"/>
                <a:ext cx="198782" cy="193304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9" name="Triangle 62">
                <a:extLst>
                  <a:ext uri="{FF2B5EF4-FFF2-40B4-BE49-F238E27FC236}">
                    <a16:creationId xmlns:a16="http://schemas.microsoft.com/office/drawing/2014/main" id="{29C4A2BD-37B7-45A9-B8F2-ECD14345149D}"/>
                  </a:ext>
                </a:extLst>
              </p:cNvPr>
              <p:cNvSpPr/>
              <p:nvPr/>
            </p:nvSpPr>
            <p:spPr>
              <a:xfrm>
                <a:off x="2069674" y="1826787"/>
                <a:ext cx="198782" cy="193304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381CECDC-114E-4B97-AF92-78E27304C4D3}"/>
                  </a:ext>
                </a:extLst>
              </p:cNvPr>
              <p:cNvSpPr/>
              <p:nvPr/>
            </p:nvSpPr>
            <p:spPr>
              <a:xfrm>
                <a:off x="2344332" y="1820078"/>
                <a:ext cx="218812" cy="206722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4DD1ADC7-E345-4857-8943-68E3066B9D72}"/>
                  </a:ext>
                </a:extLst>
              </p:cNvPr>
              <p:cNvSpPr/>
              <p:nvPr/>
            </p:nvSpPr>
            <p:spPr>
              <a:xfrm>
                <a:off x="2639020" y="1820078"/>
                <a:ext cx="218812" cy="206722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2" name="Diamond 31">
                <a:extLst>
                  <a:ext uri="{FF2B5EF4-FFF2-40B4-BE49-F238E27FC236}">
                    <a16:creationId xmlns:a16="http://schemas.microsoft.com/office/drawing/2014/main" id="{46DBFA91-1E0A-4F1A-BF0E-BA09E1DE37C5}"/>
                  </a:ext>
                </a:extLst>
              </p:cNvPr>
              <p:cNvSpPr/>
              <p:nvPr/>
            </p:nvSpPr>
            <p:spPr>
              <a:xfrm>
                <a:off x="2908542" y="1815439"/>
                <a:ext cx="216000" cy="216000"/>
              </a:xfrm>
              <a:prstGeom prst="diamond">
                <a:avLst/>
              </a:prstGeom>
              <a:solidFill>
                <a:srgbClr val="C642B6"/>
              </a:solidFill>
              <a:ln>
                <a:solidFill>
                  <a:srgbClr val="C642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F1109DF-2036-456F-B222-255C3FB10C4B}"/>
                </a:ext>
              </a:extLst>
            </p:cNvPr>
            <p:cNvGrpSpPr/>
            <p:nvPr/>
          </p:nvGrpSpPr>
          <p:grpSpPr>
            <a:xfrm>
              <a:off x="1638639" y="2415322"/>
              <a:ext cx="764331" cy="216000"/>
              <a:chOff x="2063935" y="2415322"/>
              <a:chExt cx="764331" cy="216000"/>
            </a:xfrm>
          </p:grpSpPr>
          <p:sp>
            <p:nvSpPr>
              <p:cNvPr id="25" name="Triangle 55">
                <a:extLst>
                  <a:ext uri="{FF2B5EF4-FFF2-40B4-BE49-F238E27FC236}">
                    <a16:creationId xmlns:a16="http://schemas.microsoft.com/office/drawing/2014/main" id="{ACA913AB-46D6-489B-8E19-1CB8183DE151}"/>
                  </a:ext>
                </a:extLst>
              </p:cNvPr>
              <p:cNvSpPr/>
              <p:nvPr/>
            </p:nvSpPr>
            <p:spPr>
              <a:xfrm>
                <a:off x="2063935" y="2426670"/>
                <a:ext cx="198782" cy="193304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6" name="Triangle 56">
                <a:extLst>
                  <a:ext uri="{FF2B5EF4-FFF2-40B4-BE49-F238E27FC236}">
                    <a16:creationId xmlns:a16="http://schemas.microsoft.com/office/drawing/2014/main" id="{4E54EB3A-D418-47DB-9390-1A4850C21841}"/>
                  </a:ext>
                </a:extLst>
              </p:cNvPr>
              <p:cNvSpPr/>
              <p:nvPr/>
            </p:nvSpPr>
            <p:spPr>
              <a:xfrm>
                <a:off x="2338101" y="2426670"/>
                <a:ext cx="198782" cy="193304"/>
              </a:xfrm>
              <a:prstGeom prst="triangle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7" name="Diamond 26">
                <a:extLst>
                  <a:ext uri="{FF2B5EF4-FFF2-40B4-BE49-F238E27FC236}">
                    <a16:creationId xmlns:a16="http://schemas.microsoft.com/office/drawing/2014/main" id="{6E2DFCC5-E594-4A67-AB07-888F7E130251}"/>
                  </a:ext>
                </a:extLst>
              </p:cNvPr>
              <p:cNvSpPr/>
              <p:nvPr/>
            </p:nvSpPr>
            <p:spPr>
              <a:xfrm>
                <a:off x="2612266" y="2415322"/>
                <a:ext cx="216000" cy="216000"/>
              </a:xfrm>
              <a:prstGeom prst="diamond">
                <a:avLst/>
              </a:prstGeom>
              <a:solidFill>
                <a:srgbClr val="C642B6"/>
              </a:solidFill>
              <a:ln>
                <a:solidFill>
                  <a:srgbClr val="C642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86FF461-8F13-4E08-9ED8-29142315D187}"/>
                </a:ext>
              </a:extLst>
            </p:cNvPr>
            <p:cNvSpPr/>
            <p:nvPr/>
          </p:nvSpPr>
          <p:spPr>
            <a:xfrm>
              <a:off x="2599300" y="2685395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6B29FAF-C8D7-4268-B415-251C8F6F9C7E}"/>
              </a:ext>
            </a:extLst>
          </p:cNvPr>
          <p:cNvCxnSpPr>
            <a:cxnSpLocks/>
          </p:cNvCxnSpPr>
          <p:nvPr/>
        </p:nvCxnSpPr>
        <p:spPr>
          <a:xfrm>
            <a:off x="1684485" y="2406108"/>
            <a:ext cx="3020144" cy="1203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0D64C66-7137-435D-ABDE-5ECAFBFA84F2}"/>
              </a:ext>
            </a:extLst>
          </p:cNvPr>
          <p:cNvCxnSpPr>
            <a:cxnSpLocks/>
          </p:cNvCxnSpPr>
          <p:nvPr/>
        </p:nvCxnSpPr>
        <p:spPr>
          <a:xfrm>
            <a:off x="1735775" y="3827402"/>
            <a:ext cx="3048254" cy="11883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1AB11D7-5266-4F5E-B9A1-E1DAEC49B662}"/>
              </a:ext>
            </a:extLst>
          </p:cNvPr>
          <p:cNvCxnSpPr>
            <a:cxnSpLocks/>
          </p:cNvCxnSpPr>
          <p:nvPr/>
        </p:nvCxnSpPr>
        <p:spPr>
          <a:xfrm flipV="1">
            <a:off x="1721200" y="2281423"/>
            <a:ext cx="2975020" cy="30067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97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lnSpc>
                <a:spcPct val="150000"/>
              </a:lnSpc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there are 3 bananas for every 5 peaches,        of the fruit are peaches.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FDD69012-9ADD-4DF9-A335-72BA4C0EF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65513"/>
              </p:ext>
            </p:extLst>
          </p:nvPr>
        </p:nvGraphicFramePr>
        <p:xfrm>
          <a:off x="6209143" y="1470906"/>
          <a:ext cx="382658" cy="645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8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318655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325259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06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lnSpc>
                <a:spcPct val="150000"/>
              </a:lnSpc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there are 3 bananas for every 5 peaches,        of the fruit are peaches.</a:t>
            </a:r>
          </a:p>
          <a:p>
            <a:pPr lvl="0" algn="ctr" defTabSz="685800">
              <a:lnSpc>
                <a:spcPct val="150000"/>
              </a:lnSpc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lnSpc>
                <a:spcPct val="150000"/>
              </a:lnSpc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lnSpc>
                <a:spcPct val="150000"/>
              </a:lnSpc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lnSpc>
                <a:spcPct val="150000"/>
              </a:lnSpc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        of the fruit are bananas.</a:t>
            </a:r>
          </a:p>
          <a:p>
            <a:pPr lvl="0" algn="ctr" defTabSz="685800">
              <a:lnSpc>
                <a:spcPct val="150000"/>
              </a:lnSpc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BD645E-5F9C-49FC-A01A-EFB3BFCAB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827947"/>
              </p:ext>
            </p:extLst>
          </p:nvPr>
        </p:nvGraphicFramePr>
        <p:xfrm>
          <a:off x="3283005" y="3684070"/>
          <a:ext cx="347873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73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29569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29569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B5DE190-EA49-4674-8123-AA73E8690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0115"/>
              </p:ext>
            </p:extLst>
          </p:nvPr>
        </p:nvGraphicFramePr>
        <p:xfrm>
          <a:off x="6209143" y="1470906"/>
          <a:ext cx="382658" cy="645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8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318655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325259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063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sentence below if      are squares and     are circles.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squares for every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circles.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8540A4D-DFF0-4B59-90A9-420966EA5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119000"/>
              </p:ext>
            </p:extLst>
          </p:nvPr>
        </p:nvGraphicFramePr>
        <p:xfrm>
          <a:off x="4545280" y="753973"/>
          <a:ext cx="216000" cy="65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32525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325259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01231AD-0151-45B0-A716-9001AE4A9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26525"/>
              </p:ext>
            </p:extLst>
          </p:nvPr>
        </p:nvGraphicFramePr>
        <p:xfrm>
          <a:off x="6951389" y="753973"/>
          <a:ext cx="21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69863703"/>
                    </a:ext>
                  </a:extLst>
                </a:gridCol>
              </a:tblGrid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156808"/>
                  </a:ext>
                </a:extLst>
              </a:tr>
              <a:tr h="18360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067332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142038FF-94AA-4B5F-A916-07D0D6967996}"/>
              </a:ext>
            </a:extLst>
          </p:cNvPr>
          <p:cNvGrpSpPr/>
          <p:nvPr/>
        </p:nvGrpSpPr>
        <p:grpSpPr>
          <a:xfrm>
            <a:off x="927514" y="2372725"/>
            <a:ext cx="7288973" cy="650518"/>
            <a:chOff x="595643" y="5026762"/>
            <a:chExt cx="2382720" cy="216000"/>
          </a:xfrm>
        </p:grpSpPr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935E6AF6-D095-4AB5-91F8-1719252EC328}"/>
                </a:ext>
              </a:extLst>
            </p:cNvPr>
            <p:cNvSpPr/>
            <p:nvPr/>
          </p:nvSpPr>
          <p:spPr>
            <a:xfrm>
              <a:off x="872222" y="5026762"/>
              <a:ext cx="216000" cy="216000"/>
            </a:xfrm>
            <a:prstGeom prst="diamond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Diamond 14">
              <a:extLst>
                <a:ext uri="{FF2B5EF4-FFF2-40B4-BE49-F238E27FC236}">
                  <a16:creationId xmlns:a16="http://schemas.microsoft.com/office/drawing/2014/main" id="{CCC69A9C-DA9C-4753-9D25-2B7F9B64568C}"/>
                </a:ext>
              </a:extLst>
            </p:cNvPr>
            <p:cNvSpPr/>
            <p:nvPr/>
          </p:nvSpPr>
          <p:spPr>
            <a:xfrm>
              <a:off x="1145989" y="5026762"/>
              <a:ext cx="216000" cy="216000"/>
            </a:xfrm>
            <a:prstGeom prst="diamond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Diamond 15">
              <a:extLst>
                <a:ext uri="{FF2B5EF4-FFF2-40B4-BE49-F238E27FC236}">
                  <a16:creationId xmlns:a16="http://schemas.microsoft.com/office/drawing/2014/main" id="{7BD842DB-6CBE-4AF1-8988-F5697159394B}"/>
                </a:ext>
              </a:extLst>
            </p:cNvPr>
            <p:cNvSpPr/>
            <p:nvPr/>
          </p:nvSpPr>
          <p:spPr>
            <a:xfrm>
              <a:off x="1935440" y="5026762"/>
              <a:ext cx="216000" cy="216000"/>
            </a:xfrm>
            <a:prstGeom prst="diamond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Diamond 16">
              <a:extLst>
                <a:ext uri="{FF2B5EF4-FFF2-40B4-BE49-F238E27FC236}">
                  <a16:creationId xmlns:a16="http://schemas.microsoft.com/office/drawing/2014/main" id="{1C6526D5-F4A3-478D-89D3-94A71830AB0B}"/>
                </a:ext>
              </a:extLst>
            </p:cNvPr>
            <p:cNvSpPr/>
            <p:nvPr/>
          </p:nvSpPr>
          <p:spPr>
            <a:xfrm>
              <a:off x="2209207" y="5026762"/>
              <a:ext cx="216000" cy="216000"/>
            </a:xfrm>
            <a:prstGeom prst="diamond">
              <a:avLst/>
            </a:prstGeom>
            <a:solidFill>
              <a:srgbClr val="C642B6"/>
            </a:solidFill>
            <a:ln>
              <a:solidFill>
                <a:srgbClr val="C642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gular Pentagon 14">
              <a:extLst>
                <a:ext uri="{FF2B5EF4-FFF2-40B4-BE49-F238E27FC236}">
                  <a16:creationId xmlns:a16="http://schemas.microsoft.com/office/drawing/2014/main" id="{2391EE1C-E027-4E6C-B7E9-BBFBEAF8697A}"/>
                </a:ext>
              </a:extLst>
            </p:cNvPr>
            <p:cNvSpPr/>
            <p:nvPr/>
          </p:nvSpPr>
          <p:spPr>
            <a:xfrm>
              <a:off x="1419756" y="5032833"/>
              <a:ext cx="200075" cy="203859"/>
            </a:xfrm>
            <a:prstGeom prst="pentagon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gular Pentagon 77">
              <a:extLst>
                <a:ext uri="{FF2B5EF4-FFF2-40B4-BE49-F238E27FC236}">
                  <a16:creationId xmlns:a16="http://schemas.microsoft.com/office/drawing/2014/main" id="{0E61A04A-8E11-4CC4-AB83-F15B2B7DC1A0}"/>
                </a:ext>
              </a:extLst>
            </p:cNvPr>
            <p:cNvSpPr/>
            <p:nvPr/>
          </p:nvSpPr>
          <p:spPr>
            <a:xfrm>
              <a:off x="1677598" y="5032833"/>
              <a:ext cx="200075" cy="203859"/>
            </a:xfrm>
            <a:prstGeom prst="pentagon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C9465CC-8B67-40EE-B4EC-99D69F1714FB}"/>
                </a:ext>
              </a:extLst>
            </p:cNvPr>
            <p:cNvSpPr/>
            <p:nvPr/>
          </p:nvSpPr>
          <p:spPr>
            <a:xfrm>
              <a:off x="2482974" y="5031401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A0AB0BE-FD48-4267-8E6C-8DDBAD47CA70}"/>
                </a:ext>
              </a:extLst>
            </p:cNvPr>
            <p:cNvSpPr/>
            <p:nvPr/>
          </p:nvSpPr>
          <p:spPr>
            <a:xfrm>
              <a:off x="595643" y="5031401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A7E1748-3E35-4738-8C30-F43E5DE7A693}"/>
                </a:ext>
              </a:extLst>
            </p:cNvPr>
            <p:cNvSpPr/>
            <p:nvPr/>
          </p:nvSpPr>
          <p:spPr>
            <a:xfrm>
              <a:off x="2759551" y="5031401"/>
              <a:ext cx="218812" cy="20672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50483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4a0f88728004eb4f82c14282ae5927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bda40e16343d875009b14508550e4dd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C89A11-0BBA-42A5-B4D4-19841181BC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5c7a0828-c5e4-45f8-a074-18a8fdc88ec6"/>
    <ds:schemaRef ds:uri="http://purl.org/dc/terms/"/>
    <ds:schemaRef ds:uri="http://purl.org/dc/dcmitype/"/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1556</TotalTime>
  <Words>885</Words>
  <Application>Microsoft Office PowerPoint</Application>
  <PresentationFormat>On-screen Show (4:3)</PresentationFormat>
  <Paragraphs>543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R. Pettit (BPS)</cp:lastModifiedBy>
  <cp:revision>51</cp:revision>
  <dcterms:created xsi:type="dcterms:W3CDTF">2018-03-17T10:08:43Z</dcterms:created>
  <dcterms:modified xsi:type="dcterms:W3CDTF">2020-07-01T12:33:42Z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4096">
    <vt:lpwstr>259</vt:lpwstr>
  </property>
  <property fmtid="{D5CDD505-2E9C-101B-9397-08002B2CF9AE}" pid="5" name="AuthorIds_UIVersion_5120">
    <vt:lpwstr>183</vt:lpwstr>
  </property>
</Properties>
</file>