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96" r:id="rId2"/>
    <p:sldId id="278" r:id="rId3"/>
    <p:sldId id="279" r:id="rId4"/>
    <p:sldId id="289" r:id="rId5"/>
    <p:sldId id="282" r:id="rId6"/>
    <p:sldId id="290" r:id="rId7"/>
    <p:sldId id="284" r:id="rId8"/>
    <p:sldId id="291" r:id="rId9"/>
    <p:sldId id="292" r:id="rId10"/>
    <p:sldId id="293" r:id="rId11"/>
    <p:sldId id="294" r:id="rId12"/>
  </p:sldIdLst>
  <p:sldSz cx="9144000" cy="6858000" type="screen4x3"/>
  <p:notesSz cx="6797675" cy="9872663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Kalam" panose="020B0604020202020204" charset="0"/>
      <p:regular r:id="rId23"/>
    </p:embeddedFont>
    <p:embeddedFont>
      <p:font typeface="Twinkl" panose="020B060402020202020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32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72" userDrawn="1">
          <p15:clr>
            <a:srgbClr val="A4A3A4"/>
          </p15:clr>
        </p15:guide>
        <p15:guide id="10" orient="horz" pos="3816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7EF"/>
    <a:srgbClr val="2DB6BE"/>
    <a:srgbClr val="F8EFE3"/>
    <a:srgbClr val="FEF8ED"/>
    <a:srgbClr val="596DC3"/>
    <a:srgbClr val="6675AD"/>
    <a:srgbClr val="87A3D3"/>
    <a:srgbClr val="009285"/>
    <a:srgbClr val="65B7B8"/>
    <a:srgbClr val="F3C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738" y="54"/>
      </p:cViewPr>
      <p:guideLst>
        <p:guide orient="horz" pos="2183"/>
        <p:guide pos="2880"/>
        <p:guide pos="340"/>
        <p:guide orient="horz" pos="3952"/>
        <p:guide pos="5420"/>
        <p:guide orient="horz" pos="332"/>
        <p:guide pos="476"/>
        <p:guide orient="horz" pos="472"/>
        <p:guide orient="horz" pos="381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resources/white-rose-maths-resources/year-4-white-rose-maths-resources-key-stage-1-year-1-year-2/spring-block-1-multiplication-and-division-year-4-white-rose-maths-supporting-resources-key-stage-1" TargetMode="External"/><Relationship Id="rId4" Type="http://schemas.openxmlformats.org/officeDocument/2006/relationships/hyperlink" Target="https://www.twinkl.co.uk/resources/white-rose-maths-resources/year-5-white-rose-maths-resources-key-stage-1-year-1-year-2/autumn-block-3-statistics-year-5-white-rose-maths-resources-key-stage-1-year-1-year-2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resources/white-rose-maths-resources/year-4-white-rose-maths-resources-key-stage-1-year-1-year-2/spring-block-1-multiplication-and-division-year-4-white-rose-maths-supporting-resources-key-stage-1" TargetMode="External"/><Relationship Id="rId4" Type="http://schemas.openxmlformats.org/officeDocument/2006/relationships/hyperlink" Target="https://www.twinkl.co.uk/resources/white-rose-maths-resources/year-5-white-rose-maths-resources-key-stage-1-year-1-year-2/autumn-block-3-statistics-year-5-white-rose-maths-resources-key-stage-1-year-1-year-2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394855" y="5763277"/>
            <a:ext cx="1005840" cy="7232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Rectangle 4">
            <a:hlinkClick r:id="rId5"/>
          </p:cNvPr>
          <p:cNvSpPr/>
          <p:nvPr userDrawn="1"/>
        </p:nvSpPr>
        <p:spPr>
          <a:xfrm>
            <a:off x="304800" y="5758248"/>
            <a:ext cx="1194486" cy="716692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069080" y="3067397"/>
            <a:ext cx="1005840" cy="7232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Rectangle 4">
            <a:hlinkClick r:id="rId5"/>
          </p:cNvPr>
          <p:cNvSpPr/>
          <p:nvPr userDrawn="1"/>
        </p:nvSpPr>
        <p:spPr>
          <a:xfrm>
            <a:off x="3979701" y="3067397"/>
            <a:ext cx="1194486" cy="716692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C236-9748-42C3-868D-89F234E9F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CEB37A-4536-41B8-8118-4B27B3CC5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40574-5A46-429A-9D87-0F84C5FFA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636D-264A-4F6D-8ECE-8EDFBE94DDD3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8C34D-39D0-4625-BAA2-FB26C3C99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77034-A545-426D-9C46-F39A2183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95AE4-F2A1-4FCC-8F85-C251955AF8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49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525065" y="1080060"/>
            <a:ext cx="3879059" cy="1289800"/>
          </a:xfrm>
          <a:prstGeom prst="round2DiagRect">
            <a:avLst>
              <a:gd name="adj1" fmla="val 32553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Which are multiples of 4?</a:t>
            </a: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6   9   12   14   16   20   32   46</a:t>
            </a:r>
          </a:p>
          <a:p>
            <a:pPr algn="ctr"/>
            <a:endParaRPr lang="en-GB" sz="21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4908971" y="2573002"/>
            <a:ext cx="3879059" cy="2734051"/>
          </a:xfrm>
          <a:prstGeom prst="round2DiagRect">
            <a:avLst>
              <a:gd name="adj1" fmla="val 17862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Ranjit has been learning about square numbers.</a:t>
            </a:r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Is he correct? </a:t>
            </a:r>
            <a:b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Explain your reasoning!</a:t>
            </a:r>
            <a:endParaRPr lang="en-GB" sz="2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525065" y="2548656"/>
            <a:ext cx="3879059" cy="1289800"/>
          </a:xfrm>
          <a:prstGeom prst="round2DiagRect">
            <a:avLst>
              <a:gd name="adj1" fmla="val 32553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Use factors to complete the number sentence.</a:t>
            </a:r>
          </a:p>
          <a:p>
            <a:pPr algn="ctr"/>
            <a:endParaRPr lang="en-GB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__ × __ = 24</a:t>
            </a:r>
          </a:p>
          <a:p>
            <a:pPr algn="ctr"/>
            <a:endParaRPr lang="en-GB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525065" y="4013460"/>
            <a:ext cx="3879059" cy="1289800"/>
          </a:xfrm>
          <a:prstGeom prst="round2DiagRect">
            <a:avLst>
              <a:gd name="adj1" fmla="val 32553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True or False?</a:t>
            </a:r>
          </a:p>
          <a:p>
            <a:pPr algn="ctr"/>
            <a:r>
              <a:rPr lang="en-GB" sz="825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/>
            </a:r>
            <a:b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9 and 13 share 3 as a common factor.</a:t>
            </a:r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Diagonal Corners Rounded 5">
            <a:extLst>
              <a:ext uri="{FF2B5EF4-FFF2-40B4-BE49-F238E27FC236}">
                <a16:creationId xmlns:a16="http://schemas.microsoft.com/office/drawing/2014/main" id="{5FB8E59A-7B57-4B99-8CC4-21BC88A6182A}"/>
              </a:ext>
            </a:extLst>
          </p:cNvPr>
          <p:cNvSpPr/>
          <p:nvPr/>
        </p:nvSpPr>
        <p:spPr>
          <a:xfrm>
            <a:off x="4908971" y="1077692"/>
            <a:ext cx="3879059" cy="1289800"/>
          </a:xfrm>
          <a:prstGeom prst="round2DiagRect">
            <a:avLst>
              <a:gd name="adj1" fmla="val 32553"/>
              <a:gd name="adj2" fmla="val 0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Complete the statement.</a:t>
            </a:r>
          </a:p>
          <a:p>
            <a:pPr algn="ctr"/>
            <a:endParaRPr lang="en-GB" sz="825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A prime number has two factors - ______ and ______.</a:t>
            </a:r>
            <a:endParaRPr lang="en-GB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5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4040" y="1764753"/>
            <a:ext cx="857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One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4040" y="3248488"/>
            <a:ext cx="857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Two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4040" y="4554061"/>
            <a:ext cx="857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Three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366834" y="1754041"/>
            <a:ext cx="857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Four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366834" y="4695435"/>
            <a:ext cx="857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Five</a:t>
            </a:r>
            <a:endParaRPr lang="en-GB" sz="21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962275" y="1204487"/>
            <a:ext cx="37578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650" dirty="0">
              <a:latin typeface="Century Gothic" panose="020B0502020202020204" pitchFamily="34" charset="0"/>
            </a:endParaRPr>
          </a:p>
          <a:p>
            <a:pPr algn="ctr"/>
            <a:endParaRPr lang="en-GB" sz="1650" b="1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 descr="27145461_468214916908565_128156848_o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5" t="56324" r="39975" b="24913"/>
          <a:stretch/>
        </p:blipFill>
        <p:spPr bwMode="auto">
          <a:xfrm>
            <a:off x="5356216" y="3261281"/>
            <a:ext cx="1060972" cy="131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9" name="Folded Corner 78"/>
          <p:cNvSpPr/>
          <p:nvPr/>
        </p:nvSpPr>
        <p:spPr>
          <a:xfrm>
            <a:off x="6553200" y="3535441"/>
            <a:ext cx="1876425" cy="684134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88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650" dirty="0">
                <a:solidFill>
                  <a:schemeClr val="tx1"/>
                </a:solidFill>
                <a:latin typeface="Century Gothic" panose="020B0502020202020204" pitchFamily="34" charset="0"/>
              </a:rPr>
              <a:t>9² = 18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122640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6" y="249865"/>
            <a:ext cx="2844521" cy="3295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959" y="249864"/>
            <a:ext cx="2844521" cy="3295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243" y="249864"/>
            <a:ext cx="2844521" cy="3295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196" y="3467985"/>
            <a:ext cx="2844521" cy="3295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956" y="3467986"/>
            <a:ext cx="2844521" cy="3295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62" y="3467985"/>
            <a:ext cx="2844521" cy="329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03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93" y="127590"/>
            <a:ext cx="2839096" cy="3178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8" y="3459125"/>
            <a:ext cx="2839096" cy="3178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070" y="127589"/>
            <a:ext cx="2839096" cy="3178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74" y="127589"/>
            <a:ext cx="2839096" cy="3178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74" y="3458016"/>
            <a:ext cx="2839096" cy="3178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070" y="3458017"/>
            <a:ext cx="2839096" cy="31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86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628650" y="1127760"/>
            <a:ext cx="7886700" cy="14097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dirty="0">
                <a:solidFill>
                  <a:srgbClr val="000000"/>
                </a:solidFill>
              </a:rPr>
              <a:t>Multiply two-digit and three-digit numbers by a one-digit number using formal written layout.</a:t>
            </a:r>
          </a:p>
        </p:txBody>
      </p:sp>
    </p:spTree>
    <p:extLst>
      <p:ext uri="{BB962C8B-B14F-4D97-AF65-F5344CB8AC3E}">
        <p14:creationId xmlns:p14="http://schemas.microsoft.com/office/powerpoint/2010/main" val="364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445574" y="702863"/>
            <a:ext cx="2923702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 smtClean="0">
                <a:solidFill>
                  <a:schemeClr val="bg1"/>
                </a:solidFill>
              </a:rPr>
              <a:t>Multiply 2 Digits by 1 Digit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650" y="1359955"/>
            <a:ext cx="7632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Complete the missing parts of each calculation.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3369276" y="698268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193034"/>
              </p:ext>
            </p:extLst>
          </p:nvPr>
        </p:nvGraphicFramePr>
        <p:xfrm>
          <a:off x="758847" y="3233089"/>
          <a:ext cx="2815626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5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159669" y="3981449"/>
            <a:ext cx="1686296" cy="728895"/>
          </a:xfrm>
          <a:prstGeom prst="rect">
            <a:avLst/>
          </a:prstGeom>
          <a:solidFill>
            <a:srgbClr val="2D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4" name="Oval 3"/>
          <p:cNvSpPr/>
          <p:nvPr/>
        </p:nvSpPr>
        <p:spPr>
          <a:xfrm>
            <a:off x="2893448" y="3651240"/>
            <a:ext cx="286636" cy="2866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29948" y="3651240"/>
            <a:ext cx="286636" cy="2866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97032" y="3651240"/>
            <a:ext cx="286636" cy="286636"/>
          </a:xfrm>
          <a:prstGeom prst="ellipse">
            <a:avLst/>
          </a:prstGeom>
          <a:solidFill>
            <a:srgbClr val="FFD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29539" y="3651240"/>
            <a:ext cx="286636" cy="286636"/>
          </a:xfrm>
          <a:prstGeom prst="ellipse">
            <a:avLst/>
          </a:prstGeom>
          <a:solidFill>
            <a:srgbClr val="FFD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62046" y="3651240"/>
            <a:ext cx="286636" cy="286636"/>
          </a:xfrm>
          <a:prstGeom prst="ellipse">
            <a:avLst/>
          </a:prstGeom>
          <a:solidFill>
            <a:srgbClr val="FFD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Oval 14"/>
          <p:cNvSpPr/>
          <p:nvPr/>
        </p:nvSpPr>
        <p:spPr>
          <a:xfrm>
            <a:off x="2527063" y="3642927"/>
            <a:ext cx="286636" cy="286636"/>
          </a:xfrm>
          <a:prstGeom prst="ellipse">
            <a:avLst/>
          </a:prstGeom>
          <a:solidFill>
            <a:srgbClr val="FFD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94553" y="3642927"/>
            <a:ext cx="286636" cy="286636"/>
          </a:xfrm>
          <a:prstGeom prst="ellipse">
            <a:avLst/>
          </a:prstGeom>
          <a:solidFill>
            <a:srgbClr val="FFD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93448" y="4028057"/>
            <a:ext cx="286636" cy="2866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29948" y="4028057"/>
            <a:ext cx="286636" cy="2866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4" name="Oval 23"/>
          <p:cNvSpPr/>
          <p:nvPr/>
        </p:nvSpPr>
        <p:spPr>
          <a:xfrm>
            <a:off x="2893448" y="4388879"/>
            <a:ext cx="286636" cy="2866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Oval 24"/>
          <p:cNvSpPr/>
          <p:nvPr/>
        </p:nvSpPr>
        <p:spPr>
          <a:xfrm>
            <a:off x="3229948" y="4388879"/>
            <a:ext cx="286636" cy="2866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197032" y="4019744"/>
            <a:ext cx="1616667" cy="655771"/>
            <a:chOff x="1197032" y="2800544"/>
            <a:chExt cx="1616667" cy="655771"/>
          </a:xfrm>
        </p:grpSpPr>
        <p:sp>
          <p:nvSpPr>
            <p:cNvPr id="19" name="Oval 18"/>
            <p:cNvSpPr/>
            <p:nvPr/>
          </p:nvSpPr>
          <p:spPr>
            <a:xfrm>
              <a:off x="1197032" y="2808857"/>
              <a:ext cx="286636" cy="286636"/>
            </a:xfrm>
            <a:prstGeom prst="ellipse">
              <a:avLst/>
            </a:prstGeom>
            <a:solidFill>
              <a:srgbClr val="FFD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529539" y="2808857"/>
              <a:ext cx="286636" cy="286636"/>
            </a:xfrm>
            <a:prstGeom prst="ellipse">
              <a:avLst/>
            </a:prstGeom>
            <a:solidFill>
              <a:srgbClr val="FFD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862046" y="2808857"/>
              <a:ext cx="286636" cy="286636"/>
            </a:xfrm>
            <a:prstGeom prst="ellipse">
              <a:avLst/>
            </a:prstGeom>
            <a:solidFill>
              <a:srgbClr val="FFD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527063" y="2800544"/>
              <a:ext cx="286636" cy="286636"/>
            </a:xfrm>
            <a:prstGeom prst="ellipse">
              <a:avLst/>
            </a:prstGeom>
            <a:solidFill>
              <a:srgbClr val="FFD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194553" y="2800544"/>
              <a:ext cx="286636" cy="286636"/>
            </a:xfrm>
            <a:prstGeom prst="ellipse">
              <a:avLst/>
            </a:prstGeom>
            <a:solidFill>
              <a:srgbClr val="FFD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97032" y="3169679"/>
              <a:ext cx="286636" cy="286636"/>
            </a:xfrm>
            <a:prstGeom prst="ellipse">
              <a:avLst/>
            </a:prstGeom>
            <a:solidFill>
              <a:srgbClr val="FFD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529539" y="3169679"/>
              <a:ext cx="286636" cy="286636"/>
            </a:xfrm>
            <a:prstGeom prst="ellipse">
              <a:avLst/>
            </a:prstGeom>
            <a:solidFill>
              <a:srgbClr val="FFD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862046" y="3169679"/>
              <a:ext cx="286636" cy="286636"/>
            </a:xfrm>
            <a:prstGeom prst="ellipse">
              <a:avLst/>
            </a:prstGeom>
            <a:solidFill>
              <a:srgbClr val="FFD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527063" y="3161366"/>
              <a:ext cx="286636" cy="286636"/>
            </a:xfrm>
            <a:prstGeom prst="ellipse">
              <a:avLst/>
            </a:prstGeom>
            <a:solidFill>
              <a:srgbClr val="FFD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194553" y="3161366"/>
              <a:ext cx="286636" cy="286636"/>
            </a:xfrm>
            <a:prstGeom prst="ellipse">
              <a:avLst/>
            </a:prstGeom>
            <a:solidFill>
              <a:srgbClr val="FFD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813141" y="4383651"/>
            <a:ext cx="286636" cy="28663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721421"/>
              </p:ext>
            </p:extLst>
          </p:nvPr>
        </p:nvGraphicFramePr>
        <p:xfrm>
          <a:off x="3993337" y="3233089"/>
          <a:ext cx="2497196" cy="2225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39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×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(3 × 2)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+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(3 × 50)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367272"/>
              </p:ext>
            </p:extLst>
          </p:nvPr>
        </p:nvGraphicFramePr>
        <p:xfrm>
          <a:off x="6908481" y="3226984"/>
          <a:ext cx="1483200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×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9646" y="2526301"/>
            <a:ext cx="2818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596DC3"/>
                </a:solidFill>
              </a:rPr>
              <a:t>Place Value </a:t>
            </a:r>
            <a:br>
              <a:rPr lang="en-GB" dirty="0" smtClean="0">
                <a:solidFill>
                  <a:srgbClr val="596DC3"/>
                </a:solidFill>
              </a:rPr>
            </a:br>
            <a:r>
              <a:rPr lang="en-GB" dirty="0" smtClean="0">
                <a:solidFill>
                  <a:srgbClr val="596DC3"/>
                </a:solidFill>
              </a:rPr>
              <a:t>Counters</a:t>
            </a:r>
            <a:endParaRPr lang="en-GB" dirty="0">
              <a:solidFill>
                <a:srgbClr val="596DC3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93338" y="2526301"/>
            <a:ext cx="249719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dirty="0" smtClean="0">
                <a:solidFill>
                  <a:srgbClr val="596DC3"/>
                </a:solidFill>
              </a:rPr>
              <a:t>Expanded </a:t>
            </a:r>
            <a:br>
              <a:rPr lang="en-GB" dirty="0" smtClean="0">
                <a:solidFill>
                  <a:srgbClr val="596DC3"/>
                </a:solidFill>
              </a:rPr>
            </a:br>
            <a:r>
              <a:rPr lang="en-GB" dirty="0" smtClean="0">
                <a:solidFill>
                  <a:srgbClr val="596DC3"/>
                </a:solidFill>
              </a:rPr>
              <a:t>Multiplication</a:t>
            </a:r>
            <a:endParaRPr lang="en-GB" dirty="0">
              <a:solidFill>
                <a:srgbClr val="596DC3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9866" y="2526301"/>
            <a:ext cx="146205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dirty="0" smtClean="0">
                <a:solidFill>
                  <a:srgbClr val="596DC3"/>
                </a:solidFill>
              </a:rPr>
              <a:t>Short Multiplication</a:t>
            </a:r>
            <a:endParaRPr lang="en-GB" dirty="0">
              <a:solidFill>
                <a:srgbClr val="596DC3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5650" y="1817134"/>
            <a:ext cx="7632700" cy="523220"/>
          </a:xfrm>
          <a:prstGeom prst="rect">
            <a:avLst/>
          </a:prstGeom>
          <a:solidFill>
            <a:srgbClr val="2DB6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52 × 3 = </a:t>
            </a:r>
            <a:r>
              <a:rPr lang="en-GB" sz="2800" dirty="0" smtClean="0">
                <a:solidFill>
                  <a:srgbClr val="2DB6BE"/>
                </a:solidFill>
              </a:rPr>
              <a:t>156</a:t>
            </a:r>
            <a:endParaRPr lang="en-GB" sz="2800" dirty="0">
              <a:solidFill>
                <a:srgbClr val="2DB6BE"/>
              </a:solidFill>
            </a:endParaRPr>
          </a:p>
        </p:txBody>
      </p:sp>
      <p:sp>
        <p:nvSpPr>
          <p:cNvPr id="33" name="Arc 32"/>
          <p:cNvSpPr/>
          <p:nvPr/>
        </p:nvSpPr>
        <p:spPr>
          <a:xfrm>
            <a:off x="944003" y="4598132"/>
            <a:ext cx="892629" cy="511978"/>
          </a:xfrm>
          <a:custGeom>
            <a:avLst/>
            <a:gdLst>
              <a:gd name="connsiteX0" fmla="*/ 851024 w 851101"/>
              <a:gd name="connsiteY0" fmla="*/ 302736 h 617234"/>
              <a:gd name="connsiteX1" fmla="*/ 574121 w 851101"/>
              <a:gd name="connsiteY1" fmla="*/ 597815 h 617234"/>
              <a:gd name="connsiteX2" fmla="*/ 224844 w 851101"/>
              <a:gd name="connsiteY2" fmla="*/ 580753 h 617234"/>
              <a:gd name="connsiteX3" fmla="*/ 12071 w 851101"/>
              <a:gd name="connsiteY3" fmla="*/ 235632 h 617234"/>
              <a:gd name="connsiteX4" fmla="*/ 425551 w 851101"/>
              <a:gd name="connsiteY4" fmla="*/ 308617 h 617234"/>
              <a:gd name="connsiteX5" fmla="*/ 851024 w 851101"/>
              <a:gd name="connsiteY5" fmla="*/ 302736 h 617234"/>
              <a:gd name="connsiteX0" fmla="*/ 851024 w 851101"/>
              <a:gd name="connsiteY0" fmla="*/ 302736 h 617234"/>
              <a:gd name="connsiteX1" fmla="*/ 574121 w 851101"/>
              <a:gd name="connsiteY1" fmla="*/ 597815 h 617234"/>
              <a:gd name="connsiteX2" fmla="*/ 224844 w 851101"/>
              <a:gd name="connsiteY2" fmla="*/ 580753 h 617234"/>
              <a:gd name="connsiteX3" fmla="*/ 12071 w 851101"/>
              <a:gd name="connsiteY3" fmla="*/ 235632 h 617234"/>
              <a:gd name="connsiteX0" fmla="*/ 851063 w 851140"/>
              <a:gd name="connsiteY0" fmla="*/ 67104 h 381602"/>
              <a:gd name="connsiteX1" fmla="*/ 574160 w 851140"/>
              <a:gd name="connsiteY1" fmla="*/ 362183 h 381602"/>
              <a:gd name="connsiteX2" fmla="*/ 224883 w 851140"/>
              <a:gd name="connsiteY2" fmla="*/ 345121 h 381602"/>
              <a:gd name="connsiteX3" fmla="*/ 12110 w 851140"/>
              <a:gd name="connsiteY3" fmla="*/ 0 h 381602"/>
              <a:gd name="connsiteX4" fmla="*/ 425590 w 851140"/>
              <a:gd name="connsiteY4" fmla="*/ 72985 h 381602"/>
              <a:gd name="connsiteX5" fmla="*/ 851063 w 851140"/>
              <a:gd name="connsiteY5" fmla="*/ 67104 h 381602"/>
              <a:gd name="connsiteX0" fmla="*/ 851063 w 851140"/>
              <a:gd name="connsiteY0" fmla="*/ 67104 h 381602"/>
              <a:gd name="connsiteX1" fmla="*/ 574160 w 851140"/>
              <a:gd name="connsiteY1" fmla="*/ 362183 h 381602"/>
              <a:gd name="connsiteX2" fmla="*/ 224883 w 851140"/>
              <a:gd name="connsiteY2" fmla="*/ 345121 h 381602"/>
              <a:gd name="connsiteX3" fmla="*/ 12110 w 851140"/>
              <a:gd name="connsiteY3" fmla="*/ 0 h 381602"/>
              <a:gd name="connsiteX0" fmla="*/ 851063 w 858772"/>
              <a:gd name="connsiteY0" fmla="*/ 67104 h 381602"/>
              <a:gd name="connsiteX1" fmla="*/ 574160 w 858772"/>
              <a:gd name="connsiteY1" fmla="*/ 362183 h 381602"/>
              <a:gd name="connsiteX2" fmla="*/ 224883 w 858772"/>
              <a:gd name="connsiteY2" fmla="*/ 345121 h 381602"/>
              <a:gd name="connsiteX3" fmla="*/ 12110 w 858772"/>
              <a:gd name="connsiteY3" fmla="*/ 0 h 381602"/>
              <a:gd name="connsiteX4" fmla="*/ 425590 w 858772"/>
              <a:gd name="connsiteY4" fmla="*/ 72985 h 381602"/>
              <a:gd name="connsiteX5" fmla="*/ 750416 w 858772"/>
              <a:gd name="connsiteY5" fmla="*/ 31558 h 381602"/>
              <a:gd name="connsiteX6" fmla="*/ 851063 w 858772"/>
              <a:gd name="connsiteY6" fmla="*/ 67104 h 381602"/>
              <a:gd name="connsiteX0" fmla="*/ 851063 w 858772"/>
              <a:gd name="connsiteY0" fmla="*/ 67104 h 381602"/>
              <a:gd name="connsiteX1" fmla="*/ 574160 w 858772"/>
              <a:gd name="connsiteY1" fmla="*/ 362183 h 381602"/>
              <a:gd name="connsiteX2" fmla="*/ 224883 w 858772"/>
              <a:gd name="connsiteY2" fmla="*/ 345121 h 381602"/>
              <a:gd name="connsiteX3" fmla="*/ 12110 w 858772"/>
              <a:gd name="connsiteY3" fmla="*/ 0 h 381602"/>
              <a:gd name="connsiteX0" fmla="*/ 851063 w 896049"/>
              <a:gd name="connsiteY0" fmla="*/ 142711 h 457209"/>
              <a:gd name="connsiteX1" fmla="*/ 574160 w 896049"/>
              <a:gd name="connsiteY1" fmla="*/ 437790 h 457209"/>
              <a:gd name="connsiteX2" fmla="*/ 224883 w 896049"/>
              <a:gd name="connsiteY2" fmla="*/ 420728 h 457209"/>
              <a:gd name="connsiteX3" fmla="*/ 12110 w 896049"/>
              <a:gd name="connsiteY3" fmla="*/ 75607 h 457209"/>
              <a:gd name="connsiteX4" fmla="*/ 425590 w 896049"/>
              <a:gd name="connsiteY4" fmla="*/ 148592 h 457209"/>
              <a:gd name="connsiteX5" fmla="*/ 859954 w 896049"/>
              <a:gd name="connsiteY5" fmla="*/ 8 h 457209"/>
              <a:gd name="connsiteX6" fmla="*/ 851063 w 896049"/>
              <a:gd name="connsiteY6" fmla="*/ 142711 h 457209"/>
              <a:gd name="connsiteX0" fmla="*/ 851063 w 896049"/>
              <a:gd name="connsiteY0" fmla="*/ 142711 h 457209"/>
              <a:gd name="connsiteX1" fmla="*/ 574160 w 896049"/>
              <a:gd name="connsiteY1" fmla="*/ 437790 h 457209"/>
              <a:gd name="connsiteX2" fmla="*/ 224883 w 896049"/>
              <a:gd name="connsiteY2" fmla="*/ 420728 h 457209"/>
              <a:gd name="connsiteX3" fmla="*/ 12110 w 896049"/>
              <a:gd name="connsiteY3" fmla="*/ 75607 h 457209"/>
              <a:gd name="connsiteX0" fmla="*/ 851063 w 867479"/>
              <a:gd name="connsiteY0" fmla="*/ 164907 h 479405"/>
              <a:gd name="connsiteX1" fmla="*/ 574160 w 867479"/>
              <a:gd name="connsiteY1" fmla="*/ 459986 h 479405"/>
              <a:gd name="connsiteX2" fmla="*/ 224883 w 867479"/>
              <a:gd name="connsiteY2" fmla="*/ 442924 h 479405"/>
              <a:gd name="connsiteX3" fmla="*/ 12110 w 867479"/>
              <a:gd name="connsiteY3" fmla="*/ 97803 h 479405"/>
              <a:gd name="connsiteX4" fmla="*/ 425590 w 867479"/>
              <a:gd name="connsiteY4" fmla="*/ 170788 h 479405"/>
              <a:gd name="connsiteX5" fmla="*/ 859954 w 867479"/>
              <a:gd name="connsiteY5" fmla="*/ 22204 h 479405"/>
              <a:gd name="connsiteX6" fmla="*/ 851063 w 867479"/>
              <a:gd name="connsiteY6" fmla="*/ 164907 h 479405"/>
              <a:gd name="connsiteX0" fmla="*/ 851063 w 867479"/>
              <a:gd name="connsiteY0" fmla="*/ 164907 h 479405"/>
              <a:gd name="connsiteX1" fmla="*/ 574160 w 867479"/>
              <a:gd name="connsiteY1" fmla="*/ 459986 h 479405"/>
              <a:gd name="connsiteX2" fmla="*/ 224883 w 867479"/>
              <a:gd name="connsiteY2" fmla="*/ 442924 h 479405"/>
              <a:gd name="connsiteX3" fmla="*/ 12110 w 867479"/>
              <a:gd name="connsiteY3" fmla="*/ 97803 h 479405"/>
              <a:gd name="connsiteX0" fmla="*/ 851063 w 862695"/>
              <a:gd name="connsiteY0" fmla="*/ 160486 h 474984"/>
              <a:gd name="connsiteX1" fmla="*/ 574160 w 862695"/>
              <a:gd name="connsiteY1" fmla="*/ 455565 h 474984"/>
              <a:gd name="connsiteX2" fmla="*/ 224883 w 862695"/>
              <a:gd name="connsiteY2" fmla="*/ 438503 h 474984"/>
              <a:gd name="connsiteX3" fmla="*/ 12110 w 862695"/>
              <a:gd name="connsiteY3" fmla="*/ 93382 h 474984"/>
              <a:gd name="connsiteX4" fmla="*/ 425590 w 862695"/>
              <a:gd name="connsiteY4" fmla="*/ 166367 h 474984"/>
              <a:gd name="connsiteX5" fmla="*/ 843285 w 862695"/>
              <a:gd name="connsiteY5" fmla="*/ 22545 h 474984"/>
              <a:gd name="connsiteX6" fmla="*/ 851063 w 862695"/>
              <a:gd name="connsiteY6" fmla="*/ 160486 h 474984"/>
              <a:gd name="connsiteX0" fmla="*/ 851063 w 862695"/>
              <a:gd name="connsiteY0" fmla="*/ 160486 h 474984"/>
              <a:gd name="connsiteX1" fmla="*/ 574160 w 862695"/>
              <a:gd name="connsiteY1" fmla="*/ 455565 h 474984"/>
              <a:gd name="connsiteX2" fmla="*/ 224883 w 862695"/>
              <a:gd name="connsiteY2" fmla="*/ 438503 h 474984"/>
              <a:gd name="connsiteX3" fmla="*/ 12110 w 862695"/>
              <a:gd name="connsiteY3" fmla="*/ 93382 h 474984"/>
              <a:gd name="connsiteX0" fmla="*/ 851063 w 851140"/>
              <a:gd name="connsiteY0" fmla="*/ 160486 h 474984"/>
              <a:gd name="connsiteX1" fmla="*/ 574160 w 851140"/>
              <a:gd name="connsiteY1" fmla="*/ 455565 h 474984"/>
              <a:gd name="connsiteX2" fmla="*/ 224883 w 851140"/>
              <a:gd name="connsiteY2" fmla="*/ 438503 h 474984"/>
              <a:gd name="connsiteX3" fmla="*/ 12110 w 851140"/>
              <a:gd name="connsiteY3" fmla="*/ 93382 h 474984"/>
              <a:gd name="connsiteX4" fmla="*/ 425590 w 851140"/>
              <a:gd name="connsiteY4" fmla="*/ 166367 h 474984"/>
              <a:gd name="connsiteX5" fmla="*/ 843285 w 851140"/>
              <a:gd name="connsiteY5" fmla="*/ 22545 h 474984"/>
              <a:gd name="connsiteX6" fmla="*/ 851063 w 851140"/>
              <a:gd name="connsiteY6" fmla="*/ 160486 h 474984"/>
              <a:gd name="connsiteX0" fmla="*/ 851063 w 851140"/>
              <a:gd name="connsiteY0" fmla="*/ 160486 h 474984"/>
              <a:gd name="connsiteX1" fmla="*/ 574160 w 851140"/>
              <a:gd name="connsiteY1" fmla="*/ 455565 h 474984"/>
              <a:gd name="connsiteX2" fmla="*/ 224883 w 851140"/>
              <a:gd name="connsiteY2" fmla="*/ 438503 h 474984"/>
              <a:gd name="connsiteX3" fmla="*/ 12110 w 851140"/>
              <a:gd name="connsiteY3" fmla="*/ 93382 h 474984"/>
              <a:gd name="connsiteX0" fmla="*/ 851063 w 851140"/>
              <a:gd name="connsiteY0" fmla="*/ 160486 h 474984"/>
              <a:gd name="connsiteX1" fmla="*/ 574160 w 851140"/>
              <a:gd name="connsiteY1" fmla="*/ 455565 h 474984"/>
              <a:gd name="connsiteX2" fmla="*/ 224883 w 851140"/>
              <a:gd name="connsiteY2" fmla="*/ 438503 h 474984"/>
              <a:gd name="connsiteX3" fmla="*/ 12110 w 851140"/>
              <a:gd name="connsiteY3" fmla="*/ 93382 h 474984"/>
              <a:gd name="connsiteX4" fmla="*/ 425590 w 851140"/>
              <a:gd name="connsiteY4" fmla="*/ 166367 h 474984"/>
              <a:gd name="connsiteX5" fmla="*/ 848048 w 851140"/>
              <a:gd name="connsiteY5" fmla="*/ 22545 h 474984"/>
              <a:gd name="connsiteX6" fmla="*/ 851063 w 851140"/>
              <a:gd name="connsiteY6" fmla="*/ 160486 h 474984"/>
              <a:gd name="connsiteX0" fmla="*/ 851063 w 851140"/>
              <a:gd name="connsiteY0" fmla="*/ 160486 h 474984"/>
              <a:gd name="connsiteX1" fmla="*/ 574160 w 851140"/>
              <a:gd name="connsiteY1" fmla="*/ 455565 h 474984"/>
              <a:gd name="connsiteX2" fmla="*/ 224883 w 851140"/>
              <a:gd name="connsiteY2" fmla="*/ 438503 h 474984"/>
              <a:gd name="connsiteX3" fmla="*/ 12110 w 851140"/>
              <a:gd name="connsiteY3" fmla="*/ 93382 h 474984"/>
              <a:gd name="connsiteX0" fmla="*/ 851063 w 879681"/>
              <a:gd name="connsiteY0" fmla="*/ 160486 h 493225"/>
              <a:gd name="connsiteX1" fmla="*/ 574160 w 879681"/>
              <a:gd name="connsiteY1" fmla="*/ 455565 h 493225"/>
              <a:gd name="connsiteX2" fmla="*/ 224883 w 879681"/>
              <a:gd name="connsiteY2" fmla="*/ 438503 h 493225"/>
              <a:gd name="connsiteX3" fmla="*/ 12110 w 879681"/>
              <a:gd name="connsiteY3" fmla="*/ 93382 h 493225"/>
              <a:gd name="connsiteX4" fmla="*/ 425590 w 879681"/>
              <a:gd name="connsiteY4" fmla="*/ 166367 h 493225"/>
              <a:gd name="connsiteX5" fmla="*/ 848048 w 879681"/>
              <a:gd name="connsiteY5" fmla="*/ 22545 h 493225"/>
              <a:gd name="connsiteX6" fmla="*/ 851063 w 879681"/>
              <a:gd name="connsiteY6" fmla="*/ 160486 h 493225"/>
              <a:gd name="connsiteX0" fmla="*/ 879638 w 879681"/>
              <a:gd name="connsiteY0" fmla="*/ 942 h 493225"/>
              <a:gd name="connsiteX1" fmla="*/ 574160 w 879681"/>
              <a:gd name="connsiteY1" fmla="*/ 455565 h 493225"/>
              <a:gd name="connsiteX2" fmla="*/ 224883 w 879681"/>
              <a:gd name="connsiteY2" fmla="*/ 438503 h 493225"/>
              <a:gd name="connsiteX3" fmla="*/ 12110 w 879681"/>
              <a:gd name="connsiteY3" fmla="*/ 93382 h 493225"/>
              <a:gd name="connsiteX0" fmla="*/ 851063 w 879638"/>
              <a:gd name="connsiteY0" fmla="*/ 160486 h 493225"/>
              <a:gd name="connsiteX1" fmla="*/ 574160 w 879638"/>
              <a:gd name="connsiteY1" fmla="*/ 455565 h 493225"/>
              <a:gd name="connsiteX2" fmla="*/ 224883 w 879638"/>
              <a:gd name="connsiteY2" fmla="*/ 438503 h 493225"/>
              <a:gd name="connsiteX3" fmla="*/ 12110 w 879638"/>
              <a:gd name="connsiteY3" fmla="*/ 93382 h 493225"/>
              <a:gd name="connsiteX4" fmla="*/ 425590 w 879638"/>
              <a:gd name="connsiteY4" fmla="*/ 166367 h 493225"/>
              <a:gd name="connsiteX5" fmla="*/ 848048 w 879638"/>
              <a:gd name="connsiteY5" fmla="*/ 22545 h 493225"/>
              <a:gd name="connsiteX6" fmla="*/ 851063 w 879638"/>
              <a:gd name="connsiteY6" fmla="*/ 160486 h 493225"/>
              <a:gd name="connsiteX0" fmla="*/ 879638 w 879638"/>
              <a:gd name="connsiteY0" fmla="*/ 942 h 493225"/>
              <a:gd name="connsiteX1" fmla="*/ 574160 w 879638"/>
              <a:gd name="connsiteY1" fmla="*/ 455565 h 493225"/>
              <a:gd name="connsiteX2" fmla="*/ 224883 w 879638"/>
              <a:gd name="connsiteY2" fmla="*/ 438503 h 493225"/>
              <a:gd name="connsiteX3" fmla="*/ 12110 w 879638"/>
              <a:gd name="connsiteY3" fmla="*/ 93382 h 493225"/>
              <a:gd name="connsiteX0" fmla="*/ 862041 w 890616"/>
              <a:gd name="connsiteY0" fmla="*/ 160486 h 493225"/>
              <a:gd name="connsiteX1" fmla="*/ 585138 w 890616"/>
              <a:gd name="connsiteY1" fmla="*/ 455565 h 493225"/>
              <a:gd name="connsiteX2" fmla="*/ 235861 w 890616"/>
              <a:gd name="connsiteY2" fmla="*/ 438503 h 493225"/>
              <a:gd name="connsiteX3" fmla="*/ 23088 w 890616"/>
              <a:gd name="connsiteY3" fmla="*/ 93382 h 493225"/>
              <a:gd name="connsiteX4" fmla="*/ 436568 w 890616"/>
              <a:gd name="connsiteY4" fmla="*/ 166367 h 493225"/>
              <a:gd name="connsiteX5" fmla="*/ 859026 w 890616"/>
              <a:gd name="connsiteY5" fmla="*/ 22545 h 493225"/>
              <a:gd name="connsiteX6" fmla="*/ 862041 w 890616"/>
              <a:gd name="connsiteY6" fmla="*/ 160486 h 493225"/>
              <a:gd name="connsiteX0" fmla="*/ 890616 w 890616"/>
              <a:gd name="connsiteY0" fmla="*/ 942 h 493225"/>
              <a:gd name="connsiteX1" fmla="*/ 585138 w 890616"/>
              <a:gd name="connsiteY1" fmla="*/ 455565 h 493225"/>
              <a:gd name="connsiteX2" fmla="*/ 235861 w 890616"/>
              <a:gd name="connsiteY2" fmla="*/ 438503 h 493225"/>
              <a:gd name="connsiteX3" fmla="*/ 11182 w 890616"/>
              <a:gd name="connsiteY3" fmla="*/ 36232 h 493225"/>
              <a:gd name="connsiteX0" fmla="*/ 862041 w 890616"/>
              <a:gd name="connsiteY0" fmla="*/ 160486 h 491610"/>
              <a:gd name="connsiteX1" fmla="*/ 585138 w 890616"/>
              <a:gd name="connsiteY1" fmla="*/ 455565 h 491610"/>
              <a:gd name="connsiteX2" fmla="*/ 235861 w 890616"/>
              <a:gd name="connsiteY2" fmla="*/ 438503 h 491610"/>
              <a:gd name="connsiteX3" fmla="*/ 23088 w 890616"/>
              <a:gd name="connsiteY3" fmla="*/ 93382 h 491610"/>
              <a:gd name="connsiteX4" fmla="*/ 436568 w 890616"/>
              <a:gd name="connsiteY4" fmla="*/ 166367 h 491610"/>
              <a:gd name="connsiteX5" fmla="*/ 859026 w 890616"/>
              <a:gd name="connsiteY5" fmla="*/ 22545 h 491610"/>
              <a:gd name="connsiteX6" fmla="*/ 862041 w 890616"/>
              <a:gd name="connsiteY6" fmla="*/ 160486 h 491610"/>
              <a:gd name="connsiteX0" fmla="*/ 890616 w 890616"/>
              <a:gd name="connsiteY0" fmla="*/ 942 h 491610"/>
              <a:gd name="connsiteX1" fmla="*/ 594663 w 890616"/>
              <a:gd name="connsiteY1" fmla="*/ 453183 h 491610"/>
              <a:gd name="connsiteX2" fmla="*/ 235861 w 890616"/>
              <a:gd name="connsiteY2" fmla="*/ 438503 h 491610"/>
              <a:gd name="connsiteX3" fmla="*/ 11182 w 890616"/>
              <a:gd name="connsiteY3" fmla="*/ 36232 h 491610"/>
              <a:gd name="connsiteX0" fmla="*/ 862041 w 890616"/>
              <a:gd name="connsiteY0" fmla="*/ 160486 h 481365"/>
              <a:gd name="connsiteX1" fmla="*/ 585138 w 890616"/>
              <a:gd name="connsiteY1" fmla="*/ 455565 h 481365"/>
              <a:gd name="connsiteX2" fmla="*/ 235861 w 890616"/>
              <a:gd name="connsiteY2" fmla="*/ 438503 h 481365"/>
              <a:gd name="connsiteX3" fmla="*/ 23088 w 890616"/>
              <a:gd name="connsiteY3" fmla="*/ 93382 h 481365"/>
              <a:gd name="connsiteX4" fmla="*/ 436568 w 890616"/>
              <a:gd name="connsiteY4" fmla="*/ 166367 h 481365"/>
              <a:gd name="connsiteX5" fmla="*/ 859026 w 890616"/>
              <a:gd name="connsiteY5" fmla="*/ 22545 h 481365"/>
              <a:gd name="connsiteX6" fmla="*/ 862041 w 890616"/>
              <a:gd name="connsiteY6" fmla="*/ 160486 h 481365"/>
              <a:gd name="connsiteX0" fmla="*/ 890616 w 890616"/>
              <a:gd name="connsiteY0" fmla="*/ 942 h 481365"/>
              <a:gd name="connsiteX1" fmla="*/ 594663 w 890616"/>
              <a:gd name="connsiteY1" fmla="*/ 453183 h 481365"/>
              <a:gd name="connsiteX2" fmla="*/ 235861 w 890616"/>
              <a:gd name="connsiteY2" fmla="*/ 438503 h 481365"/>
              <a:gd name="connsiteX3" fmla="*/ 11182 w 890616"/>
              <a:gd name="connsiteY3" fmla="*/ 36232 h 481365"/>
              <a:gd name="connsiteX0" fmla="*/ 862041 w 890616"/>
              <a:gd name="connsiteY0" fmla="*/ 160486 h 476226"/>
              <a:gd name="connsiteX1" fmla="*/ 585138 w 890616"/>
              <a:gd name="connsiteY1" fmla="*/ 455565 h 476226"/>
              <a:gd name="connsiteX2" fmla="*/ 235861 w 890616"/>
              <a:gd name="connsiteY2" fmla="*/ 438503 h 476226"/>
              <a:gd name="connsiteX3" fmla="*/ 23088 w 890616"/>
              <a:gd name="connsiteY3" fmla="*/ 93382 h 476226"/>
              <a:gd name="connsiteX4" fmla="*/ 436568 w 890616"/>
              <a:gd name="connsiteY4" fmla="*/ 166367 h 476226"/>
              <a:gd name="connsiteX5" fmla="*/ 859026 w 890616"/>
              <a:gd name="connsiteY5" fmla="*/ 22545 h 476226"/>
              <a:gd name="connsiteX6" fmla="*/ 862041 w 890616"/>
              <a:gd name="connsiteY6" fmla="*/ 160486 h 476226"/>
              <a:gd name="connsiteX0" fmla="*/ 890616 w 890616"/>
              <a:gd name="connsiteY0" fmla="*/ 942 h 476226"/>
              <a:gd name="connsiteX1" fmla="*/ 594663 w 890616"/>
              <a:gd name="connsiteY1" fmla="*/ 453183 h 476226"/>
              <a:gd name="connsiteX2" fmla="*/ 235861 w 890616"/>
              <a:gd name="connsiteY2" fmla="*/ 438503 h 476226"/>
              <a:gd name="connsiteX3" fmla="*/ 11182 w 890616"/>
              <a:gd name="connsiteY3" fmla="*/ 36232 h 476226"/>
              <a:gd name="connsiteX0" fmla="*/ 862041 w 890616"/>
              <a:gd name="connsiteY0" fmla="*/ 160486 h 474984"/>
              <a:gd name="connsiteX1" fmla="*/ 585138 w 890616"/>
              <a:gd name="connsiteY1" fmla="*/ 455565 h 474984"/>
              <a:gd name="connsiteX2" fmla="*/ 235861 w 890616"/>
              <a:gd name="connsiteY2" fmla="*/ 438503 h 474984"/>
              <a:gd name="connsiteX3" fmla="*/ 23088 w 890616"/>
              <a:gd name="connsiteY3" fmla="*/ 93382 h 474984"/>
              <a:gd name="connsiteX4" fmla="*/ 436568 w 890616"/>
              <a:gd name="connsiteY4" fmla="*/ 166367 h 474984"/>
              <a:gd name="connsiteX5" fmla="*/ 859026 w 890616"/>
              <a:gd name="connsiteY5" fmla="*/ 22545 h 474984"/>
              <a:gd name="connsiteX6" fmla="*/ 862041 w 890616"/>
              <a:gd name="connsiteY6" fmla="*/ 160486 h 474984"/>
              <a:gd name="connsiteX0" fmla="*/ 890616 w 890616"/>
              <a:gd name="connsiteY0" fmla="*/ 942 h 474984"/>
              <a:gd name="connsiteX1" fmla="*/ 594663 w 890616"/>
              <a:gd name="connsiteY1" fmla="*/ 443658 h 474984"/>
              <a:gd name="connsiteX2" fmla="*/ 235861 w 890616"/>
              <a:gd name="connsiteY2" fmla="*/ 438503 h 474984"/>
              <a:gd name="connsiteX3" fmla="*/ 11182 w 890616"/>
              <a:gd name="connsiteY3" fmla="*/ 36232 h 474984"/>
              <a:gd name="connsiteX0" fmla="*/ 862041 w 890616"/>
              <a:gd name="connsiteY0" fmla="*/ 160486 h 474984"/>
              <a:gd name="connsiteX1" fmla="*/ 585138 w 890616"/>
              <a:gd name="connsiteY1" fmla="*/ 455565 h 474984"/>
              <a:gd name="connsiteX2" fmla="*/ 235861 w 890616"/>
              <a:gd name="connsiteY2" fmla="*/ 438503 h 474984"/>
              <a:gd name="connsiteX3" fmla="*/ 23088 w 890616"/>
              <a:gd name="connsiteY3" fmla="*/ 93382 h 474984"/>
              <a:gd name="connsiteX4" fmla="*/ 436568 w 890616"/>
              <a:gd name="connsiteY4" fmla="*/ 166367 h 474984"/>
              <a:gd name="connsiteX5" fmla="*/ 859026 w 890616"/>
              <a:gd name="connsiteY5" fmla="*/ 22545 h 474984"/>
              <a:gd name="connsiteX6" fmla="*/ 862041 w 890616"/>
              <a:gd name="connsiteY6" fmla="*/ 160486 h 474984"/>
              <a:gd name="connsiteX0" fmla="*/ 890616 w 890616"/>
              <a:gd name="connsiteY0" fmla="*/ 942 h 474984"/>
              <a:gd name="connsiteX1" fmla="*/ 235861 w 890616"/>
              <a:gd name="connsiteY1" fmla="*/ 438503 h 474984"/>
              <a:gd name="connsiteX2" fmla="*/ 11182 w 890616"/>
              <a:gd name="connsiteY2" fmla="*/ 36232 h 474984"/>
              <a:gd name="connsiteX0" fmla="*/ 855424 w 883999"/>
              <a:gd name="connsiteY0" fmla="*/ 160486 h 483747"/>
              <a:gd name="connsiteX1" fmla="*/ 578521 w 883999"/>
              <a:gd name="connsiteY1" fmla="*/ 455565 h 483747"/>
              <a:gd name="connsiteX2" fmla="*/ 229244 w 883999"/>
              <a:gd name="connsiteY2" fmla="*/ 438503 h 483747"/>
              <a:gd name="connsiteX3" fmla="*/ 16471 w 883999"/>
              <a:gd name="connsiteY3" fmla="*/ 93382 h 483747"/>
              <a:gd name="connsiteX4" fmla="*/ 429951 w 883999"/>
              <a:gd name="connsiteY4" fmla="*/ 166367 h 483747"/>
              <a:gd name="connsiteX5" fmla="*/ 852409 w 883999"/>
              <a:gd name="connsiteY5" fmla="*/ 22545 h 483747"/>
              <a:gd name="connsiteX6" fmla="*/ 855424 w 883999"/>
              <a:gd name="connsiteY6" fmla="*/ 160486 h 483747"/>
              <a:gd name="connsiteX0" fmla="*/ 883999 w 883999"/>
              <a:gd name="connsiteY0" fmla="*/ 942 h 483747"/>
              <a:gd name="connsiteX1" fmla="*/ 441175 w 883999"/>
              <a:gd name="connsiteY1" fmla="*/ 483747 h 483747"/>
              <a:gd name="connsiteX2" fmla="*/ 4565 w 883999"/>
              <a:gd name="connsiteY2" fmla="*/ 36232 h 483747"/>
              <a:gd name="connsiteX0" fmla="*/ 855612 w 884187"/>
              <a:gd name="connsiteY0" fmla="*/ 160486 h 483747"/>
              <a:gd name="connsiteX1" fmla="*/ 578709 w 884187"/>
              <a:gd name="connsiteY1" fmla="*/ 455565 h 483747"/>
              <a:gd name="connsiteX2" fmla="*/ 229432 w 884187"/>
              <a:gd name="connsiteY2" fmla="*/ 438503 h 483747"/>
              <a:gd name="connsiteX3" fmla="*/ 16659 w 884187"/>
              <a:gd name="connsiteY3" fmla="*/ 93382 h 483747"/>
              <a:gd name="connsiteX4" fmla="*/ 430139 w 884187"/>
              <a:gd name="connsiteY4" fmla="*/ 166367 h 483747"/>
              <a:gd name="connsiteX5" fmla="*/ 852597 w 884187"/>
              <a:gd name="connsiteY5" fmla="*/ 22545 h 483747"/>
              <a:gd name="connsiteX6" fmla="*/ 855612 w 884187"/>
              <a:gd name="connsiteY6" fmla="*/ 160486 h 483747"/>
              <a:gd name="connsiteX0" fmla="*/ 884187 w 884187"/>
              <a:gd name="connsiteY0" fmla="*/ 942 h 483747"/>
              <a:gd name="connsiteX1" fmla="*/ 441363 w 884187"/>
              <a:gd name="connsiteY1" fmla="*/ 483747 h 483747"/>
              <a:gd name="connsiteX2" fmla="*/ 4753 w 884187"/>
              <a:gd name="connsiteY2" fmla="*/ 36232 h 483747"/>
              <a:gd name="connsiteX0" fmla="*/ 859692 w 888267"/>
              <a:gd name="connsiteY0" fmla="*/ 160486 h 483750"/>
              <a:gd name="connsiteX1" fmla="*/ 582789 w 888267"/>
              <a:gd name="connsiteY1" fmla="*/ 455565 h 483750"/>
              <a:gd name="connsiteX2" fmla="*/ 233512 w 888267"/>
              <a:gd name="connsiteY2" fmla="*/ 438503 h 483750"/>
              <a:gd name="connsiteX3" fmla="*/ 20739 w 888267"/>
              <a:gd name="connsiteY3" fmla="*/ 93382 h 483750"/>
              <a:gd name="connsiteX4" fmla="*/ 434219 w 888267"/>
              <a:gd name="connsiteY4" fmla="*/ 166367 h 483750"/>
              <a:gd name="connsiteX5" fmla="*/ 856677 w 888267"/>
              <a:gd name="connsiteY5" fmla="*/ 22545 h 483750"/>
              <a:gd name="connsiteX6" fmla="*/ 859692 w 888267"/>
              <a:gd name="connsiteY6" fmla="*/ 160486 h 483750"/>
              <a:gd name="connsiteX0" fmla="*/ 888267 w 888267"/>
              <a:gd name="connsiteY0" fmla="*/ 942 h 483750"/>
              <a:gd name="connsiteX1" fmla="*/ 445443 w 888267"/>
              <a:gd name="connsiteY1" fmla="*/ 483747 h 483750"/>
              <a:gd name="connsiteX2" fmla="*/ 8833 w 888267"/>
              <a:gd name="connsiteY2" fmla="*/ 36232 h 483750"/>
              <a:gd name="connsiteX0" fmla="*/ 859692 w 888267"/>
              <a:gd name="connsiteY0" fmla="*/ 160486 h 483750"/>
              <a:gd name="connsiteX1" fmla="*/ 582789 w 888267"/>
              <a:gd name="connsiteY1" fmla="*/ 455565 h 483750"/>
              <a:gd name="connsiteX2" fmla="*/ 233512 w 888267"/>
              <a:gd name="connsiteY2" fmla="*/ 438503 h 483750"/>
              <a:gd name="connsiteX3" fmla="*/ 20739 w 888267"/>
              <a:gd name="connsiteY3" fmla="*/ 93382 h 483750"/>
              <a:gd name="connsiteX4" fmla="*/ 434219 w 888267"/>
              <a:gd name="connsiteY4" fmla="*/ 166367 h 483750"/>
              <a:gd name="connsiteX5" fmla="*/ 856677 w 888267"/>
              <a:gd name="connsiteY5" fmla="*/ 22545 h 483750"/>
              <a:gd name="connsiteX6" fmla="*/ 859692 w 888267"/>
              <a:gd name="connsiteY6" fmla="*/ 160486 h 483750"/>
              <a:gd name="connsiteX0" fmla="*/ 888267 w 888267"/>
              <a:gd name="connsiteY0" fmla="*/ 942 h 483750"/>
              <a:gd name="connsiteX1" fmla="*/ 445443 w 888267"/>
              <a:gd name="connsiteY1" fmla="*/ 483747 h 483750"/>
              <a:gd name="connsiteX2" fmla="*/ 8833 w 888267"/>
              <a:gd name="connsiteY2" fmla="*/ 36232 h 483750"/>
              <a:gd name="connsiteX0" fmla="*/ 859692 w 888267"/>
              <a:gd name="connsiteY0" fmla="*/ 192772 h 516036"/>
              <a:gd name="connsiteX1" fmla="*/ 582789 w 888267"/>
              <a:gd name="connsiteY1" fmla="*/ 487851 h 516036"/>
              <a:gd name="connsiteX2" fmla="*/ 233512 w 888267"/>
              <a:gd name="connsiteY2" fmla="*/ 470789 h 516036"/>
              <a:gd name="connsiteX3" fmla="*/ 20739 w 888267"/>
              <a:gd name="connsiteY3" fmla="*/ 125668 h 516036"/>
              <a:gd name="connsiteX4" fmla="*/ 434219 w 888267"/>
              <a:gd name="connsiteY4" fmla="*/ 198653 h 516036"/>
              <a:gd name="connsiteX5" fmla="*/ 856677 w 888267"/>
              <a:gd name="connsiteY5" fmla="*/ 54831 h 516036"/>
              <a:gd name="connsiteX6" fmla="*/ 859692 w 888267"/>
              <a:gd name="connsiteY6" fmla="*/ 192772 h 516036"/>
              <a:gd name="connsiteX0" fmla="*/ 888267 w 888267"/>
              <a:gd name="connsiteY0" fmla="*/ 33228 h 516036"/>
              <a:gd name="connsiteX1" fmla="*/ 445443 w 888267"/>
              <a:gd name="connsiteY1" fmla="*/ 516033 h 516036"/>
              <a:gd name="connsiteX2" fmla="*/ 8833 w 888267"/>
              <a:gd name="connsiteY2" fmla="*/ 68518 h 516036"/>
              <a:gd name="connsiteX0" fmla="*/ 859692 w 888563"/>
              <a:gd name="connsiteY0" fmla="*/ 192772 h 516037"/>
              <a:gd name="connsiteX1" fmla="*/ 582789 w 888563"/>
              <a:gd name="connsiteY1" fmla="*/ 487851 h 516037"/>
              <a:gd name="connsiteX2" fmla="*/ 233512 w 888563"/>
              <a:gd name="connsiteY2" fmla="*/ 470789 h 516037"/>
              <a:gd name="connsiteX3" fmla="*/ 20739 w 888563"/>
              <a:gd name="connsiteY3" fmla="*/ 125668 h 516037"/>
              <a:gd name="connsiteX4" fmla="*/ 434219 w 888563"/>
              <a:gd name="connsiteY4" fmla="*/ 198653 h 516037"/>
              <a:gd name="connsiteX5" fmla="*/ 856677 w 888563"/>
              <a:gd name="connsiteY5" fmla="*/ 54831 h 516037"/>
              <a:gd name="connsiteX6" fmla="*/ 859692 w 888563"/>
              <a:gd name="connsiteY6" fmla="*/ 192772 h 516037"/>
              <a:gd name="connsiteX0" fmla="*/ 888267 w 888563"/>
              <a:gd name="connsiteY0" fmla="*/ 33228 h 516037"/>
              <a:gd name="connsiteX1" fmla="*/ 445443 w 888563"/>
              <a:gd name="connsiteY1" fmla="*/ 516033 h 516037"/>
              <a:gd name="connsiteX2" fmla="*/ 8833 w 888563"/>
              <a:gd name="connsiteY2" fmla="*/ 68518 h 516037"/>
              <a:gd name="connsiteX0" fmla="*/ 859692 w 888391"/>
              <a:gd name="connsiteY0" fmla="*/ 192772 h 516037"/>
              <a:gd name="connsiteX1" fmla="*/ 582789 w 888391"/>
              <a:gd name="connsiteY1" fmla="*/ 487851 h 516037"/>
              <a:gd name="connsiteX2" fmla="*/ 233512 w 888391"/>
              <a:gd name="connsiteY2" fmla="*/ 470789 h 516037"/>
              <a:gd name="connsiteX3" fmla="*/ 20739 w 888391"/>
              <a:gd name="connsiteY3" fmla="*/ 125668 h 516037"/>
              <a:gd name="connsiteX4" fmla="*/ 434219 w 888391"/>
              <a:gd name="connsiteY4" fmla="*/ 198653 h 516037"/>
              <a:gd name="connsiteX5" fmla="*/ 856677 w 888391"/>
              <a:gd name="connsiteY5" fmla="*/ 54831 h 516037"/>
              <a:gd name="connsiteX6" fmla="*/ 859692 w 888391"/>
              <a:gd name="connsiteY6" fmla="*/ 192772 h 516037"/>
              <a:gd name="connsiteX0" fmla="*/ 888267 w 888391"/>
              <a:gd name="connsiteY0" fmla="*/ 33228 h 516037"/>
              <a:gd name="connsiteX1" fmla="*/ 445443 w 888391"/>
              <a:gd name="connsiteY1" fmla="*/ 516033 h 516037"/>
              <a:gd name="connsiteX2" fmla="*/ 8833 w 888391"/>
              <a:gd name="connsiteY2" fmla="*/ 68518 h 516037"/>
              <a:gd name="connsiteX0" fmla="*/ 855149 w 893289"/>
              <a:gd name="connsiteY0" fmla="*/ 192772 h 516074"/>
              <a:gd name="connsiteX1" fmla="*/ 578246 w 893289"/>
              <a:gd name="connsiteY1" fmla="*/ 487851 h 516074"/>
              <a:gd name="connsiteX2" fmla="*/ 228969 w 893289"/>
              <a:gd name="connsiteY2" fmla="*/ 470789 h 516074"/>
              <a:gd name="connsiteX3" fmla="*/ 16196 w 893289"/>
              <a:gd name="connsiteY3" fmla="*/ 125668 h 516074"/>
              <a:gd name="connsiteX4" fmla="*/ 429676 w 893289"/>
              <a:gd name="connsiteY4" fmla="*/ 198653 h 516074"/>
              <a:gd name="connsiteX5" fmla="*/ 852134 w 893289"/>
              <a:gd name="connsiteY5" fmla="*/ 54831 h 516074"/>
              <a:gd name="connsiteX6" fmla="*/ 855149 w 893289"/>
              <a:gd name="connsiteY6" fmla="*/ 192772 h 516074"/>
              <a:gd name="connsiteX0" fmla="*/ 893249 w 893289"/>
              <a:gd name="connsiteY0" fmla="*/ 87997 h 516074"/>
              <a:gd name="connsiteX1" fmla="*/ 440900 w 893289"/>
              <a:gd name="connsiteY1" fmla="*/ 516033 h 516074"/>
              <a:gd name="connsiteX2" fmla="*/ 4290 w 893289"/>
              <a:gd name="connsiteY2" fmla="*/ 68518 h 516074"/>
              <a:gd name="connsiteX0" fmla="*/ 854843 w 892987"/>
              <a:gd name="connsiteY0" fmla="*/ 192772 h 516074"/>
              <a:gd name="connsiteX1" fmla="*/ 577940 w 892987"/>
              <a:gd name="connsiteY1" fmla="*/ 487851 h 516074"/>
              <a:gd name="connsiteX2" fmla="*/ 228663 w 892987"/>
              <a:gd name="connsiteY2" fmla="*/ 470789 h 516074"/>
              <a:gd name="connsiteX3" fmla="*/ 15890 w 892987"/>
              <a:gd name="connsiteY3" fmla="*/ 125668 h 516074"/>
              <a:gd name="connsiteX4" fmla="*/ 429370 w 892987"/>
              <a:gd name="connsiteY4" fmla="*/ 198653 h 516074"/>
              <a:gd name="connsiteX5" fmla="*/ 851828 w 892987"/>
              <a:gd name="connsiteY5" fmla="*/ 54831 h 516074"/>
              <a:gd name="connsiteX6" fmla="*/ 854843 w 892987"/>
              <a:gd name="connsiteY6" fmla="*/ 192772 h 516074"/>
              <a:gd name="connsiteX0" fmla="*/ 892943 w 892987"/>
              <a:gd name="connsiteY0" fmla="*/ 87997 h 516074"/>
              <a:gd name="connsiteX1" fmla="*/ 469169 w 892987"/>
              <a:gd name="connsiteY1" fmla="*/ 516033 h 516074"/>
              <a:gd name="connsiteX2" fmla="*/ 3984 w 892987"/>
              <a:gd name="connsiteY2" fmla="*/ 68518 h 516074"/>
              <a:gd name="connsiteX0" fmla="*/ 856497 w 894674"/>
              <a:gd name="connsiteY0" fmla="*/ 192772 h 516074"/>
              <a:gd name="connsiteX1" fmla="*/ 579594 w 894674"/>
              <a:gd name="connsiteY1" fmla="*/ 487851 h 516074"/>
              <a:gd name="connsiteX2" fmla="*/ 230317 w 894674"/>
              <a:gd name="connsiteY2" fmla="*/ 470789 h 516074"/>
              <a:gd name="connsiteX3" fmla="*/ 17544 w 894674"/>
              <a:gd name="connsiteY3" fmla="*/ 125668 h 516074"/>
              <a:gd name="connsiteX4" fmla="*/ 431024 w 894674"/>
              <a:gd name="connsiteY4" fmla="*/ 198653 h 516074"/>
              <a:gd name="connsiteX5" fmla="*/ 853482 w 894674"/>
              <a:gd name="connsiteY5" fmla="*/ 54831 h 516074"/>
              <a:gd name="connsiteX6" fmla="*/ 856497 w 894674"/>
              <a:gd name="connsiteY6" fmla="*/ 192772 h 516074"/>
              <a:gd name="connsiteX0" fmla="*/ 894597 w 894674"/>
              <a:gd name="connsiteY0" fmla="*/ 87997 h 516074"/>
              <a:gd name="connsiteX1" fmla="*/ 470823 w 894674"/>
              <a:gd name="connsiteY1" fmla="*/ 516033 h 516074"/>
              <a:gd name="connsiteX2" fmla="*/ 5638 w 894674"/>
              <a:gd name="connsiteY2" fmla="*/ 68518 h 516074"/>
              <a:gd name="connsiteX0" fmla="*/ 859219 w 897511"/>
              <a:gd name="connsiteY0" fmla="*/ 192772 h 516074"/>
              <a:gd name="connsiteX1" fmla="*/ 582316 w 897511"/>
              <a:gd name="connsiteY1" fmla="*/ 487851 h 516074"/>
              <a:gd name="connsiteX2" fmla="*/ 233039 w 897511"/>
              <a:gd name="connsiteY2" fmla="*/ 470789 h 516074"/>
              <a:gd name="connsiteX3" fmla="*/ 20266 w 897511"/>
              <a:gd name="connsiteY3" fmla="*/ 125668 h 516074"/>
              <a:gd name="connsiteX4" fmla="*/ 433746 w 897511"/>
              <a:gd name="connsiteY4" fmla="*/ 198653 h 516074"/>
              <a:gd name="connsiteX5" fmla="*/ 856204 w 897511"/>
              <a:gd name="connsiteY5" fmla="*/ 54831 h 516074"/>
              <a:gd name="connsiteX6" fmla="*/ 859219 w 897511"/>
              <a:gd name="connsiteY6" fmla="*/ 192772 h 516074"/>
              <a:gd name="connsiteX0" fmla="*/ 897319 w 897511"/>
              <a:gd name="connsiteY0" fmla="*/ 87997 h 516074"/>
              <a:gd name="connsiteX1" fmla="*/ 473545 w 897511"/>
              <a:gd name="connsiteY1" fmla="*/ 516033 h 516074"/>
              <a:gd name="connsiteX2" fmla="*/ 8360 w 897511"/>
              <a:gd name="connsiteY2" fmla="*/ 68518 h 516074"/>
              <a:gd name="connsiteX0" fmla="*/ 857556 w 895764"/>
              <a:gd name="connsiteY0" fmla="*/ 192772 h 516074"/>
              <a:gd name="connsiteX1" fmla="*/ 580653 w 895764"/>
              <a:gd name="connsiteY1" fmla="*/ 487851 h 516074"/>
              <a:gd name="connsiteX2" fmla="*/ 231376 w 895764"/>
              <a:gd name="connsiteY2" fmla="*/ 470789 h 516074"/>
              <a:gd name="connsiteX3" fmla="*/ 18603 w 895764"/>
              <a:gd name="connsiteY3" fmla="*/ 125668 h 516074"/>
              <a:gd name="connsiteX4" fmla="*/ 432083 w 895764"/>
              <a:gd name="connsiteY4" fmla="*/ 198653 h 516074"/>
              <a:gd name="connsiteX5" fmla="*/ 854541 w 895764"/>
              <a:gd name="connsiteY5" fmla="*/ 54831 h 516074"/>
              <a:gd name="connsiteX6" fmla="*/ 857556 w 895764"/>
              <a:gd name="connsiteY6" fmla="*/ 192772 h 516074"/>
              <a:gd name="connsiteX0" fmla="*/ 895656 w 895764"/>
              <a:gd name="connsiteY0" fmla="*/ 87997 h 516074"/>
              <a:gd name="connsiteX1" fmla="*/ 471882 w 895764"/>
              <a:gd name="connsiteY1" fmla="*/ 516033 h 516074"/>
              <a:gd name="connsiteX2" fmla="*/ 6697 w 895764"/>
              <a:gd name="connsiteY2" fmla="*/ 68518 h 516074"/>
              <a:gd name="connsiteX0" fmla="*/ 857556 w 895764"/>
              <a:gd name="connsiteY0" fmla="*/ 192772 h 516074"/>
              <a:gd name="connsiteX1" fmla="*/ 580653 w 895764"/>
              <a:gd name="connsiteY1" fmla="*/ 487851 h 516074"/>
              <a:gd name="connsiteX2" fmla="*/ 231376 w 895764"/>
              <a:gd name="connsiteY2" fmla="*/ 470789 h 516074"/>
              <a:gd name="connsiteX3" fmla="*/ 18603 w 895764"/>
              <a:gd name="connsiteY3" fmla="*/ 125668 h 516074"/>
              <a:gd name="connsiteX4" fmla="*/ 432083 w 895764"/>
              <a:gd name="connsiteY4" fmla="*/ 198653 h 516074"/>
              <a:gd name="connsiteX5" fmla="*/ 854541 w 895764"/>
              <a:gd name="connsiteY5" fmla="*/ 54831 h 516074"/>
              <a:gd name="connsiteX6" fmla="*/ 857556 w 895764"/>
              <a:gd name="connsiteY6" fmla="*/ 192772 h 516074"/>
              <a:gd name="connsiteX0" fmla="*/ 895656 w 895764"/>
              <a:gd name="connsiteY0" fmla="*/ 87997 h 516074"/>
              <a:gd name="connsiteX1" fmla="*/ 471882 w 895764"/>
              <a:gd name="connsiteY1" fmla="*/ 516033 h 516074"/>
              <a:gd name="connsiteX2" fmla="*/ 6697 w 895764"/>
              <a:gd name="connsiteY2" fmla="*/ 68518 h 516074"/>
              <a:gd name="connsiteX0" fmla="*/ 857556 w 895715"/>
              <a:gd name="connsiteY0" fmla="*/ 192772 h 516074"/>
              <a:gd name="connsiteX1" fmla="*/ 580653 w 895715"/>
              <a:gd name="connsiteY1" fmla="*/ 487851 h 516074"/>
              <a:gd name="connsiteX2" fmla="*/ 231376 w 895715"/>
              <a:gd name="connsiteY2" fmla="*/ 470789 h 516074"/>
              <a:gd name="connsiteX3" fmla="*/ 18603 w 895715"/>
              <a:gd name="connsiteY3" fmla="*/ 125668 h 516074"/>
              <a:gd name="connsiteX4" fmla="*/ 432083 w 895715"/>
              <a:gd name="connsiteY4" fmla="*/ 198653 h 516074"/>
              <a:gd name="connsiteX5" fmla="*/ 854541 w 895715"/>
              <a:gd name="connsiteY5" fmla="*/ 54831 h 516074"/>
              <a:gd name="connsiteX6" fmla="*/ 857556 w 895715"/>
              <a:gd name="connsiteY6" fmla="*/ 192772 h 516074"/>
              <a:gd name="connsiteX0" fmla="*/ 895656 w 895715"/>
              <a:gd name="connsiteY0" fmla="*/ 87997 h 516074"/>
              <a:gd name="connsiteX1" fmla="*/ 471882 w 895715"/>
              <a:gd name="connsiteY1" fmla="*/ 516033 h 516074"/>
              <a:gd name="connsiteX2" fmla="*/ 6697 w 895715"/>
              <a:gd name="connsiteY2" fmla="*/ 68518 h 516074"/>
              <a:gd name="connsiteX0" fmla="*/ 857556 w 895715"/>
              <a:gd name="connsiteY0" fmla="*/ 192772 h 516074"/>
              <a:gd name="connsiteX1" fmla="*/ 580653 w 895715"/>
              <a:gd name="connsiteY1" fmla="*/ 487851 h 516074"/>
              <a:gd name="connsiteX2" fmla="*/ 231376 w 895715"/>
              <a:gd name="connsiteY2" fmla="*/ 470789 h 516074"/>
              <a:gd name="connsiteX3" fmla="*/ 18603 w 895715"/>
              <a:gd name="connsiteY3" fmla="*/ 125668 h 516074"/>
              <a:gd name="connsiteX4" fmla="*/ 432083 w 895715"/>
              <a:gd name="connsiteY4" fmla="*/ 198653 h 516074"/>
              <a:gd name="connsiteX5" fmla="*/ 854541 w 895715"/>
              <a:gd name="connsiteY5" fmla="*/ 54831 h 516074"/>
              <a:gd name="connsiteX6" fmla="*/ 857556 w 895715"/>
              <a:gd name="connsiteY6" fmla="*/ 192772 h 516074"/>
              <a:gd name="connsiteX0" fmla="*/ 895656 w 895715"/>
              <a:gd name="connsiteY0" fmla="*/ 87997 h 516074"/>
              <a:gd name="connsiteX1" fmla="*/ 471882 w 895715"/>
              <a:gd name="connsiteY1" fmla="*/ 516033 h 516074"/>
              <a:gd name="connsiteX2" fmla="*/ 6697 w 895715"/>
              <a:gd name="connsiteY2" fmla="*/ 68518 h 516074"/>
              <a:gd name="connsiteX0" fmla="*/ 854843 w 892987"/>
              <a:gd name="connsiteY0" fmla="*/ 192772 h 516074"/>
              <a:gd name="connsiteX1" fmla="*/ 577940 w 892987"/>
              <a:gd name="connsiteY1" fmla="*/ 487851 h 516074"/>
              <a:gd name="connsiteX2" fmla="*/ 228663 w 892987"/>
              <a:gd name="connsiteY2" fmla="*/ 470789 h 516074"/>
              <a:gd name="connsiteX3" fmla="*/ 15890 w 892987"/>
              <a:gd name="connsiteY3" fmla="*/ 125668 h 516074"/>
              <a:gd name="connsiteX4" fmla="*/ 429370 w 892987"/>
              <a:gd name="connsiteY4" fmla="*/ 198653 h 516074"/>
              <a:gd name="connsiteX5" fmla="*/ 851828 w 892987"/>
              <a:gd name="connsiteY5" fmla="*/ 54831 h 516074"/>
              <a:gd name="connsiteX6" fmla="*/ 854843 w 892987"/>
              <a:gd name="connsiteY6" fmla="*/ 192772 h 516074"/>
              <a:gd name="connsiteX0" fmla="*/ 892943 w 892987"/>
              <a:gd name="connsiteY0" fmla="*/ 87997 h 516074"/>
              <a:gd name="connsiteX1" fmla="*/ 469169 w 892987"/>
              <a:gd name="connsiteY1" fmla="*/ 516033 h 516074"/>
              <a:gd name="connsiteX2" fmla="*/ 3984 w 892987"/>
              <a:gd name="connsiteY2" fmla="*/ 68518 h 516074"/>
              <a:gd name="connsiteX0" fmla="*/ 854478 w 892622"/>
              <a:gd name="connsiteY0" fmla="*/ 192772 h 516074"/>
              <a:gd name="connsiteX1" fmla="*/ 577575 w 892622"/>
              <a:gd name="connsiteY1" fmla="*/ 487851 h 516074"/>
              <a:gd name="connsiteX2" fmla="*/ 228298 w 892622"/>
              <a:gd name="connsiteY2" fmla="*/ 470789 h 516074"/>
              <a:gd name="connsiteX3" fmla="*/ 15525 w 892622"/>
              <a:gd name="connsiteY3" fmla="*/ 125668 h 516074"/>
              <a:gd name="connsiteX4" fmla="*/ 429005 w 892622"/>
              <a:gd name="connsiteY4" fmla="*/ 198653 h 516074"/>
              <a:gd name="connsiteX5" fmla="*/ 851463 w 892622"/>
              <a:gd name="connsiteY5" fmla="*/ 54831 h 516074"/>
              <a:gd name="connsiteX6" fmla="*/ 854478 w 892622"/>
              <a:gd name="connsiteY6" fmla="*/ 192772 h 516074"/>
              <a:gd name="connsiteX0" fmla="*/ 892578 w 892622"/>
              <a:gd name="connsiteY0" fmla="*/ 87997 h 516074"/>
              <a:gd name="connsiteX1" fmla="*/ 468804 w 892622"/>
              <a:gd name="connsiteY1" fmla="*/ 516033 h 516074"/>
              <a:gd name="connsiteX2" fmla="*/ 3619 w 892622"/>
              <a:gd name="connsiteY2" fmla="*/ 68518 h 516074"/>
              <a:gd name="connsiteX0" fmla="*/ 859680 w 897824"/>
              <a:gd name="connsiteY0" fmla="*/ 192772 h 516074"/>
              <a:gd name="connsiteX1" fmla="*/ 582777 w 897824"/>
              <a:gd name="connsiteY1" fmla="*/ 487851 h 516074"/>
              <a:gd name="connsiteX2" fmla="*/ 233500 w 897824"/>
              <a:gd name="connsiteY2" fmla="*/ 470789 h 516074"/>
              <a:gd name="connsiteX3" fmla="*/ 20727 w 897824"/>
              <a:gd name="connsiteY3" fmla="*/ 125668 h 516074"/>
              <a:gd name="connsiteX4" fmla="*/ 434207 w 897824"/>
              <a:gd name="connsiteY4" fmla="*/ 198653 h 516074"/>
              <a:gd name="connsiteX5" fmla="*/ 856665 w 897824"/>
              <a:gd name="connsiteY5" fmla="*/ 54831 h 516074"/>
              <a:gd name="connsiteX6" fmla="*/ 859680 w 897824"/>
              <a:gd name="connsiteY6" fmla="*/ 192772 h 516074"/>
              <a:gd name="connsiteX0" fmla="*/ 897780 w 897824"/>
              <a:gd name="connsiteY0" fmla="*/ 87997 h 516074"/>
              <a:gd name="connsiteX1" fmla="*/ 474006 w 897824"/>
              <a:gd name="connsiteY1" fmla="*/ 516033 h 516074"/>
              <a:gd name="connsiteX2" fmla="*/ 8821 w 897824"/>
              <a:gd name="connsiteY2" fmla="*/ 68518 h 516074"/>
              <a:gd name="connsiteX0" fmla="*/ 863416 w 901560"/>
              <a:gd name="connsiteY0" fmla="*/ 192772 h 516074"/>
              <a:gd name="connsiteX1" fmla="*/ 586513 w 901560"/>
              <a:gd name="connsiteY1" fmla="*/ 487851 h 516074"/>
              <a:gd name="connsiteX2" fmla="*/ 237236 w 901560"/>
              <a:gd name="connsiteY2" fmla="*/ 470789 h 516074"/>
              <a:gd name="connsiteX3" fmla="*/ 24463 w 901560"/>
              <a:gd name="connsiteY3" fmla="*/ 125668 h 516074"/>
              <a:gd name="connsiteX4" fmla="*/ 437943 w 901560"/>
              <a:gd name="connsiteY4" fmla="*/ 198653 h 516074"/>
              <a:gd name="connsiteX5" fmla="*/ 860401 w 901560"/>
              <a:gd name="connsiteY5" fmla="*/ 54831 h 516074"/>
              <a:gd name="connsiteX6" fmla="*/ 863416 w 901560"/>
              <a:gd name="connsiteY6" fmla="*/ 192772 h 516074"/>
              <a:gd name="connsiteX0" fmla="*/ 901516 w 901560"/>
              <a:gd name="connsiteY0" fmla="*/ 87997 h 516074"/>
              <a:gd name="connsiteX1" fmla="*/ 477742 w 901560"/>
              <a:gd name="connsiteY1" fmla="*/ 516033 h 516074"/>
              <a:gd name="connsiteX2" fmla="*/ 12557 w 901560"/>
              <a:gd name="connsiteY2" fmla="*/ 68518 h 516074"/>
              <a:gd name="connsiteX0" fmla="*/ 863416 w 901560"/>
              <a:gd name="connsiteY0" fmla="*/ 192772 h 516074"/>
              <a:gd name="connsiteX1" fmla="*/ 586513 w 901560"/>
              <a:gd name="connsiteY1" fmla="*/ 487851 h 516074"/>
              <a:gd name="connsiteX2" fmla="*/ 237236 w 901560"/>
              <a:gd name="connsiteY2" fmla="*/ 470789 h 516074"/>
              <a:gd name="connsiteX3" fmla="*/ 24463 w 901560"/>
              <a:gd name="connsiteY3" fmla="*/ 125668 h 516074"/>
              <a:gd name="connsiteX4" fmla="*/ 437943 w 901560"/>
              <a:gd name="connsiteY4" fmla="*/ 198653 h 516074"/>
              <a:gd name="connsiteX5" fmla="*/ 860401 w 901560"/>
              <a:gd name="connsiteY5" fmla="*/ 54831 h 516074"/>
              <a:gd name="connsiteX6" fmla="*/ 863416 w 901560"/>
              <a:gd name="connsiteY6" fmla="*/ 192772 h 516074"/>
              <a:gd name="connsiteX0" fmla="*/ 901516 w 901560"/>
              <a:gd name="connsiteY0" fmla="*/ 87997 h 516074"/>
              <a:gd name="connsiteX1" fmla="*/ 477742 w 901560"/>
              <a:gd name="connsiteY1" fmla="*/ 516033 h 516074"/>
              <a:gd name="connsiteX2" fmla="*/ 12557 w 901560"/>
              <a:gd name="connsiteY2" fmla="*/ 68518 h 516074"/>
              <a:gd name="connsiteX0" fmla="*/ 866737 w 904881"/>
              <a:gd name="connsiteY0" fmla="*/ 192772 h 516199"/>
              <a:gd name="connsiteX1" fmla="*/ 589834 w 904881"/>
              <a:gd name="connsiteY1" fmla="*/ 487851 h 516199"/>
              <a:gd name="connsiteX2" fmla="*/ 240557 w 904881"/>
              <a:gd name="connsiteY2" fmla="*/ 470789 h 516199"/>
              <a:gd name="connsiteX3" fmla="*/ 27784 w 904881"/>
              <a:gd name="connsiteY3" fmla="*/ 125668 h 516199"/>
              <a:gd name="connsiteX4" fmla="*/ 441264 w 904881"/>
              <a:gd name="connsiteY4" fmla="*/ 198653 h 516199"/>
              <a:gd name="connsiteX5" fmla="*/ 863722 w 904881"/>
              <a:gd name="connsiteY5" fmla="*/ 54831 h 516199"/>
              <a:gd name="connsiteX6" fmla="*/ 866737 w 904881"/>
              <a:gd name="connsiteY6" fmla="*/ 192772 h 516199"/>
              <a:gd name="connsiteX0" fmla="*/ 904837 w 904881"/>
              <a:gd name="connsiteY0" fmla="*/ 87997 h 516199"/>
              <a:gd name="connsiteX1" fmla="*/ 481063 w 904881"/>
              <a:gd name="connsiteY1" fmla="*/ 516033 h 516199"/>
              <a:gd name="connsiteX2" fmla="*/ 15878 w 904881"/>
              <a:gd name="connsiteY2" fmla="*/ 68518 h 516199"/>
              <a:gd name="connsiteX0" fmla="*/ 866738 w 904893"/>
              <a:gd name="connsiteY0" fmla="*/ 192772 h 516123"/>
              <a:gd name="connsiteX1" fmla="*/ 589835 w 904893"/>
              <a:gd name="connsiteY1" fmla="*/ 487851 h 516123"/>
              <a:gd name="connsiteX2" fmla="*/ 240558 w 904893"/>
              <a:gd name="connsiteY2" fmla="*/ 470789 h 516123"/>
              <a:gd name="connsiteX3" fmla="*/ 27785 w 904893"/>
              <a:gd name="connsiteY3" fmla="*/ 125668 h 516123"/>
              <a:gd name="connsiteX4" fmla="*/ 441265 w 904893"/>
              <a:gd name="connsiteY4" fmla="*/ 198653 h 516123"/>
              <a:gd name="connsiteX5" fmla="*/ 863723 w 904893"/>
              <a:gd name="connsiteY5" fmla="*/ 54831 h 516123"/>
              <a:gd name="connsiteX6" fmla="*/ 866738 w 904893"/>
              <a:gd name="connsiteY6" fmla="*/ 192772 h 516123"/>
              <a:gd name="connsiteX0" fmla="*/ 904838 w 904893"/>
              <a:gd name="connsiteY0" fmla="*/ 87997 h 516123"/>
              <a:gd name="connsiteX1" fmla="*/ 481064 w 904893"/>
              <a:gd name="connsiteY1" fmla="*/ 516033 h 516123"/>
              <a:gd name="connsiteX2" fmla="*/ 15879 w 904893"/>
              <a:gd name="connsiteY2" fmla="*/ 68518 h 516123"/>
              <a:gd name="connsiteX0" fmla="*/ 851196 w 889351"/>
              <a:gd name="connsiteY0" fmla="*/ 192772 h 516123"/>
              <a:gd name="connsiteX1" fmla="*/ 574293 w 889351"/>
              <a:gd name="connsiteY1" fmla="*/ 487851 h 516123"/>
              <a:gd name="connsiteX2" fmla="*/ 225016 w 889351"/>
              <a:gd name="connsiteY2" fmla="*/ 470789 h 516123"/>
              <a:gd name="connsiteX3" fmla="*/ 12243 w 889351"/>
              <a:gd name="connsiteY3" fmla="*/ 125668 h 516123"/>
              <a:gd name="connsiteX4" fmla="*/ 425723 w 889351"/>
              <a:gd name="connsiteY4" fmla="*/ 198653 h 516123"/>
              <a:gd name="connsiteX5" fmla="*/ 848181 w 889351"/>
              <a:gd name="connsiteY5" fmla="*/ 54831 h 516123"/>
              <a:gd name="connsiteX6" fmla="*/ 851196 w 889351"/>
              <a:gd name="connsiteY6" fmla="*/ 192772 h 516123"/>
              <a:gd name="connsiteX0" fmla="*/ 889296 w 889351"/>
              <a:gd name="connsiteY0" fmla="*/ 87997 h 516123"/>
              <a:gd name="connsiteX1" fmla="*/ 465522 w 889351"/>
              <a:gd name="connsiteY1" fmla="*/ 516033 h 516123"/>
              <a:gd name="connsiteX2" fmla="*/ 337 w 889351"/>
              <a:gd name="connsiteY2" fmla="*/ 68518 h 516123"/>
              <a:gd name="connsiteX0" fmla="*/ 852030 w 890185"/>
              <a:gd name="connsiteY0" fmla="*/ 192772 h 516151"/>
              <a:gd name="connsiteX1" fmla="*/ 575127 w 890185"/>
              <a:gd name="connsiteY1" fmla="*/ 487851 h 516151"/>
              <a:gd name="connsiteX2" fmla="*/ 225850 w 890185"/>
              <a:gd name="connsiteY2" fmla="*/ 470789 h 516151"/>
              <a:gd name="connsiteX3" fmla="*/ 13077 w 890185"/>
              <a:gd name="connsiteY3" fmla="*/ 125668 h 516151"/>
              <a:gd name="connsiteX4" fmla="*/ 426557 w 890185"/>
              <a:gd name="connsiteY4" fmla="*/ 198653 h 516151"/>
              <a:gd name="connsiteX5" fmla="*/ 849015 w 890185"/>
              <a:gd name="connsiteY5" fmla="*/ 54831 h 516151"/>
              <a:gd name="connsiteX6" fmla="*/ 852030 w 890185"/>
              <a:gd name="connsiteY6" fmla="*/ 192772 h 516151"/>
              <a:gd name="connsiteX0" fmla="*/ 890130 w 890185"/>
              <a:gd name="connsiteY0" fmla="*/ 87997 h 516151"/>
              <a:gd name="connsiteX1" fmla="*/ 466356 w 890185"/>
              <a:gd name="connsiteY1" fmla="*/ 516033 h 516151"/>
              <a:gd name="connsiteX2" fmla="*/ 1171 w 890185"/>
              <a:gd name="connsiteY2" fmla="*/ 68518 h 516151"/>
              <a:gd name="connsiteX0" fmla="*/ 853632 w 891787"/>
              <a:gd name="connsiteY0" fmla="*/ 192772 h 516183"/>
              <a:gd name="connsiteX1" fmla="*/ 576729 w 891787"/>
              <a:gd name="connsiteY1" fmla="*/ 487851 h 516183"/>
              <a:gd name="connsiteX2" fmla="*/ 227452 w 891787"/>
              <a:gd name="connsiteY2" fmla="*/ 470789 h 516183"/>
              <a:gd name="connsiteX3" fmla="*/ 14679 w 891787"/>
              <a:gd name="connsiteY3" fmla="*/ 125668 h 516183"/>
              <a:gd name="connsiteX4" fmla="*/ 428159 w 891787"/>
              <a:gd name="connsiteY4" fmla="*/ 198653 h 516183"/>
              <a:gd name="connsiteX5" fmla="*/ 850617 w 891787"/>
              <a:gd name="connsiteY5" fmla="*/ 54831 h 516183"/>
              <a:gd name="connsiteX6" fmla="*/ 853632 w 891787"/>
              <a:gd name="connsiteY6" fmla="*/ 192772 h 516183"/>
              <a:gd name="connsiteX0" fmla="*/ 891732 w 891787"/>
              <a:gd name="connsiteY0" fmla="*/ 87997 h 516183"/>
              <a:gd name="connsiteX1" fmla="*/ 467958 w 891787"/>
              <a:gd name="connsiteY1" fmla="*/ 516033 h 516183"/>
              <a:gd name="connsiteX2" fmla="*/ 2773 w 891787"/>
              <a:gd name="connsiteY2" fmla="*/ 68518 h 516183"/>
              <a:gd name="connsiteX0" fmla="*/ 852927 w 891082"/>
              <a:gd name="connsiteY0" fmla="*/ 192772 h 516126"/>
              <a:gd name="connsiteX1" fmla="*/ 576024 w 891082"/>
              <a:gd name="connsiteY1" fmla="*/ 487851 h 516126"/>
              <a:gd name="connsiteX2" fmla="*/ 226747 w 891082"/>
              <a:gd name="connsiteY2" fmla="*/ 470789 h 516126"/>
              <a:gd name="connsiteX3" fmla="*/ 13974 w 891082"/>
              <a:gd name="connsiteY3" fmla="*/ 125668 h 516126"/>
              <a:gd name="connsiteX4" fmla="*/ 427454 w 891082"/>
              <a:gd name="connsiteY4" fmla="*/ 198653 h 516126"/>
              <a:gd name="connsiteX5" fmla="*/ 849912 w 891082"/>
              <a:gd name="connsiteY5" fmla="*/ 54831 h 516126"/>
              <a:gd name="connsiteX6" fmla="*/ 852927 w 891082"/>
              <a:gd name="connsiteY6" fmla="*/ 192772 h 516126"/>
              <a:gd name="connsiteX0" fmla="*/ 891027 w 891082"/>
              <a:gd name="connsiteY0" fmla="*/ 87997 h 516126"/>
              <a:gd name="connsiteX1" fmla="*/ 467253 w 891082"/>
              <a:gd name="connsiteY1" fmla="*/ 516033 h 516126"/>
              <a:gd name="connsiteX2" fmla="*/ 2068 w 891082"/>
              <a:gd name="connsiteY2" fmla="*/ 68518 h 516126"/>
              <a:gd name="connsiteX0" fmla="*/ 852927 w 891082"/>
              <a:gd name="connsiteY0" fmla="*/ 192772 h 516126"/>
              <a:gd name="connsiteX1" fmla="*/ 576024 w 891082"/>
              <a:gd name="connsiteY1" fmla="*/ 487851 h 516126"/>
              <a:gd name="connsiteX2" fmla="*/ 226747 w 891082"/>
              <a:gd name="connsiteY2" fmla="*/ 470789 h 516126"/>
              <a:gd name="connsiteX3" fmla="*/ 13974 w 891082"/>
              <a:gd name="connsiteY3" fmla="*/ 125668 h 516126"/>
              <a:gd name="connsiteX4" fmla="*/ 427454 w 891082"/>
              <a:gd name="connsiteY4" fmla="*/ 198653 h 516126"/>
              <a:gd name="connsiteX5" fmla="*/ 849912 w 891082"/>
              <a:gd name="connsiteY5" fmla="*/ 54831 h 516126"/>
              <a:gd name="connsiteX6" fmla="*/ 852927 w 891082"/>
              <a:gd name="connsiteY6" fmla="*/ 192772 h 516126"/>
              <a:gd name="connsiteX0" fmla="*/ 891027 w 891082"/>
              <a:gd name="connsiteY0" fmla="*/ 87997 h 516126"/>
              <a:gd name="connsiteX1" fmla="*/ 467253 w 891082"/>
              <a:gd name="connsiteY1" fmla="*/ 516033 h 516126"/>
              <a:gd name="connsiteX2" fmla="*/ 2068 w 891082"/>
              <a:gd name="connsiteY2" fmla="*/ 68518 h 516126"/>
              <a:gd name="connsiteX0" fmla="*/ 852927 w 891082"/>
              <a:gd name="connsiteY0" fmla="*/ 192772 h 516126"/>
              <a:gd name="connsiteX1" fmla="*/ 576024 w 891082"/>
              <a:gd name="connsiteY1" fmla="*/ 487851 h 516126"/>
              <a:gd name="connsiteX2" fmla="*/ 226747 w 891082"/>
              <a:gd name="connsiteY2" fmla="*/ 470789 h 516126"/>
              <a:gd name="connsiteX3" fmla="*/ 13974 w 891082"/>
              <a:gd name="connsiteY3" fmla="*/ 125668 h 516126"/>
              <a:gd name="connsiteX4" fmla="*/ 427454 w 891082"/>
              <a:gd name="connsiteY4" fmla="*/ 198653 h 516126"/>
              <a:gd name="connsiteX5" fmla="*/ 849912 w 891082"/>
              <a:gd name="connsiteY5" fmla="*/ 54831 h 516126"/>
              <a:gd name="connsiteX6" fmla="*/ 852927 w 891082"/>
              <a:gd name="connsiteY6" fmla="*/ 192772 h 516126"/>
              <a:gd name="connsiteX0" fmla="*/ 891027 w 891082"/>
              <a:gd name="connsiteY0" fmla="*/ 87997 h 516126"/>
              <a:gd name="connsiteX1" fmla="*/ 467253 w 891082"/>
              <a:gd name="connsiteY1" fmla="*/ 516033 h 516126"/>
              <a:gd name="connsiteX2" fmla="*/ 2068 w 891082"/>
              <a:gd name="connsiteY2" fmla="*/ 68518 h 516126"/>
              <a:gd name="connsiteX0" fmla="*/ 852282 w 890437"/>
              <a:gd name="connsiteY0" fmla="*/ 192772 h 516323"/>
              <a:gd name="connsiteX1" fmla="*/ 575379 w 890437"/>
              <a:gd name="connsiteY1" fmla="*/ 487851 h 516323"/>
              <a:gd name="connsiteX2" fmla="*/ 226102 w 890437"/>
              <a:gd name="connsiteY2" fmla="*/ 470789 h 516323"/>
              <a:gd name="connsiteX3" fmla="*/ 13329 w 890437"/>
              <a:gd name="connsiteY3" fmla="*/ 125668 h 516323"/>
              <a:gd name="connsiteX4" fmla="*/ 426809 w 890437"/>
              <a:gd name="connsiteY4" fmla="*/ 198653 h 516323"/>
              <a:gd name="connsiteX5" fmla="*/ 849267 w 890437"/>
              <a:gd name="connsiteY5" fmla="*/ 54831 h 516323"/>
              <a:gd name="connsiteX6" fmla="*/ 852282 w 890437"/>
              <a:gd name="connsiteY6" fmla="*/ 192772 h 516323"/>
              <a:gd name="connsiteX0" fmla="*/ 890382 w 890437"/>
              <a:gd name="connsiteY0" fmla="*/ 87997 h 516323"/>
              <a:gd name="connsiteX1" fmla="*/ 466608 w 890437"/>
              <a:gd name="connsiteY1" fmla="*/ 516033 h 516323"/>
              <a:gd name="connsiteX2" fmla="*/ 1423 w 890437"/>
              <a:gd name="connsiteY2" fmla="*/ 68518 h 516323"/>
              <a:gd name="connsiteX0" fmla="*/ 852282 w 890427"/>
              <a:gd name="connsiteY0" fmla="*/ 192772 h 516041"/>
              <a:gd name="connsiteX1" fmla="*/ 575379 w 890427"/>
              <a:gd name="connsiteY1" fmla="*/ 487851 h 516041"/>
              <a:gd name="connsiteX2" fmla="*/ 226102 w 890427"/>
              <a:gd name="connsiteY2" fmla="*/ 470789 h 516041"/>
              <a:gd name="connsiteX3" fmla="*/ 13329 w 890427"/>
              <a:gd name="connsiteY3" fmla="*/ 125668 h 516041"/>
              <a:gd name="connsiteX4" fmla="*/ 426809 w 890427"/>
              <a:gd name="connsiteY4" fmla="*/ 198653 h 516041"/>
              <a:gd name="connsiteX5" fmla="*/ 849267 w 890427"/>
              <a:gd name="connsiteY5" fmla="*/ 54831 h 516041"/>
              <a:gd name="connsiteX6" fmla="*/ 852282 w 890427"/>
              <a:gd name="connsiteY6" fmla="*/ 192772 h 516041"/>
              <a:gd name="connsiteX0" fmla="*/ 890382 w 890427"/>
              <a:gd name="connsiteY0" fmla="*/ 87997 h 516041"/>
              <a:gd name="connsiteX1" fmla="*/ 466608 w 890427"/>
              <a:gd name="connsiteY1" fmla="*/ 516033 h 516041"/>
              <a:gd name="connsiteX2" fmla="*/ 1423 w 890427"/>
              <a:gd name="connsiteY2" fmla="*/ 68518 h 516041"/>
              <a:gd name="connsiteX0" fmla="*/ 852345 w 890489"/>
              <a:gd name="connsiteY0" fmla="*/ 192772 h 516104"/>
              <a:gd name="connsiteX1" fmla="*/ 575442 w 890489"/>
              <a:gd name="connsiteY1" fmla="*/ 487851 h 516104"/>
              <a:gd name="connsiteX2" fmla="*/ 226165 w 890489"/>
              <a:gd name="connsiteY2" fmla="*/ 470789 h 516104"/>
              <a:gd name="connsiteX3" fmla="*/ 13392 w 890489"/>
              <a:gd name="connsiteY3" fmla="*/ 125668 h 516104"/>
              <a:gd name="connsiteX4" fmla="*/ 426872 w 890489"/>
              <a:gd name="connsiteY4" fmla="*/ 198653 h 516104"/>
              <a:gd name="connsiteX5" fmla="*/ 849330 w 890489"/>
              <a:gd name="connsiteY5" fmla="*/ 54831 h 516104"/>
              <a:gd name="connsiteX6" fmla="*/ 852345 w 890489"/>
              <a:gd name="connsiteY6" fmla="*/ 192772 h 516104"/>
              <a:gd name="connsiteX0" fmla="*/ 890445 w 890489"/>
              <a:gd name="connsiteY0" fmla="*/ 87997 h 516104"/>
              <a:gd name="connsiteX1" fmla="*/ 466671 w 890489"/>
              <a:gd name="connsiteY1" fmla="*/ 516033 h 516104"/>
              <a:gd name="connsiteX2" fmla="*/ 1486 w 890489"/>
              <a:gd name="connsiteY2" fmla="*/ 68518 h 516104"/>
              <a:gd name="connsiteX0" fmla="*/ 854477 w 892621"/>
              <a:gd name="connsiteY0" fmla="*/ 192772 h 516104"/>
              <a:gd name="connsiteX1" fmla="*/ 577574 w 892621"/>
              <a:gd name="connsiteY1" fmla="*/ 487851 h 516104"/>
              <a:gd name="connsiteX2" fmla="*/ 228297 w 892621"/>
              <a:gd name="connsiteY2" fmla="*/ 470789 h 516104"/>
              <a:gd name="connsiteX3" fmla="*/ 15524 w 892621"/>
              <a:gd name="connsiteY3" fmla="*/ 125668 h 516104"/>
              <a:gd name="connsiteX4" fmla="*/ 429004 w 892621"/>
              <a:gd name="connsiteY4" fmla="*/ 198653 h 516104"/>
              <a:gd name="connsiteX5" fmla="*/ 851462 w 892621"/>
              <a:gd name="connsiteY5" fmla="*/ 54831 h 516104"/>
              <a:gd name="connsiteX6" fmla="*/ 854477 w 892621"/>
              <a:gd name="connsiteY6" fmla="*/ 192772 h 516104"/>
              <a:gd name="connsiteX0" fmla="*/ 892577 w 892621"/>
              <a:gd name="connsiteY0" fmla="*/ 87997 h 516104"/>
              <a:gd name="connsiteX1" fmla="*/ 468803 w 892621"/>
              <a:gd name="connsiteY1" fmla="*/ 516033 h 516104"/>
              <a:gd name="connsiteX2" fmla="*/ 3618 w 892621"/>
              <a:gd name="connsiteY2" fmla="*/ 68518 h 516104"/>
              <a:gd name="connsiteX0" fmla="*/ 854477 w 892629"/>
              <a:gd name="connsiteY0" fmla="*/ 192772 h 516051"/>
              <a:gd name="connsiteX1" fmla="*/ 577574 w 892629"/>
              <a:gd name="connsiteY1" fmla="*/ 487851 h 516051"/>
              <a:gd name="connsiteX2" fmla="*/ 228297 w 892629"/>
              <a:gd name="connsiteY2" fmla="*/ 470789 h 516051"/>
              <a:gd name="connsiteX3" fmla="*/ 15524 w 892629"/>
              <a:gd name="connsiteY3" fmla="*/ 125668 h 516051"/>
              <a:gd name="connsiteX4" fmla="*/ 429004 w 892629"/>
              <a:gd name="connsiteY4" fmla="*/ 198653 h 516051"/>
              <a:gd name="connsiteX5" fmla="*/ 851462 w 892629"/>
              <a:gd name="connsiteY5" fmla="*/ 54831 h 516051"/>
              <a:gd name="connsiteX6" fmla="*/ 854477 w 892629"/>
              <a:gd name="connsiteY6" fmla="*/ 192772 h 516051"/>
              <a:gd name="connsiteX0" fmla="*/ 892577 w 892629"/>
              <a:gd name="connsiteY0" fmla="*/ 87997 h 516051"/>
              <a:gd name="connsiteX1" fmla="*/ 468803 w 892629"/>
              <a:gd name="connsiteY1" fmla="*/ 516033 h 516051"/>
              <a:gd name="connsiteX2" fmla="*/ 3618 w 892629"/>
              <a:gd name="connsiteY2" fmla="*/ 68518 h 51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2629" h="516051" stroke="0" extrusionOk="0">
                <a:moveTo>
                  <a:pt x="854477" y="192772"/>
                </a:moveTo>
                <a:cubicBezTo>
                  <a:pt x="857920" y="323790"/>
                  <a:pt x="746898" y="442101"/>
                  <a:pt x="577574" y="487851"/>
                </a:cubicBezTo>
                <a:cubicBezTo>
                  <a:pt x="463164" y="518764"/>
                  <a:pt x="335957" y="512550"/>
                  <a:pt x="228297" y="470789"/>
                </a:cubicBezTo>
                <a:cubicBezTo>
                  <a:pt x="57145" y="404400"/>
                  <a:pt x="-30378" y="262437"/>
                  <a:pt x="15524" y="125668"/>
                </a:cubicBezTo>
                <a:lnTo>
                  <a:pt x="429004" y="198653"/>
                </a:lnTo>
                <a:cubicBezTo>
                  <a:pt x="552055" y="203913"/>
                  <a:pt x="837701" y="-127546"/>
                  <a:pt x="851462" y="54831"/>
                </a:cubicBezTo>
                <a:cubicBezTo>
                  <a:pt x="865223" y="237208"/>
                  <a:pt x="852897" y="113856"/>
                  <a:pt x="854477" y="192772"/>
                </a:cubicBezTo>
                <a:close/>
              </a:path>
              <a:path w="892629" h="516051" fill="none">
                <a:moveTo>
                  <a:pt x="892577" y="87997"/>
                </a:moveTo>
                <a:cubicBezTo>
                  <a:pt x="896664" y="412518"/>
                  <a:pt x="659825" y="514478"/>
                  <a:pt x="468803" y="516033"/>
                </a:cubicBezTo>
                <a:cubicBezTo>
                  <a:pt x="320612" y="517239"/>
                  <a:pt x="-39903" y="460080"/>
                  <a:pt x="3618" y="68518"/>
                </a:cubicBezTo>
              </a:path>
            </a:pathLst>
          </a:custGeom>
          <a:ln w="50800">
            <a:solidFill>
              <a:srgbClr val="2DB6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5109269" y="4347531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6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43252" y="4710344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5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68295" y="4710344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1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04124" y="4710344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0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43252" y="5085857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5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68295" y="5085857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1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04124" y="5085857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6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60879" y="4340093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5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85922" y="4340093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1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021751" y="4340093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6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83350" y="4738900"/>
            <a:ext cx="36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aseline="30000" dirty="0" smtClean="0">
                <a:solidFill>
                  <a:srgbClr val="00B050"/>
                </a:solidFill>
              </a:rPr>
              <a:t>1</a:t>
            </a:r>
            <a:endParaRPr lang="en-GB" baseline="30000" dirty="0">
              <a:solidFill>
                <a:srgbClr val="00B05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885323" y="1817134"/>
            <a:ext cx="814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</a:rPr>
              <a:t>156</a:t>
            </a:r>
            <a:endParaRPr lang="en-GB" sz="2800" b="1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8108" y="3717614"/>
            <a:ext cx="7636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 smtClean="0"/>
              <a:t>1</a:t>
            </a:r>
            <a:endParaRPr lang="en-GB" sz="1000" dirty="0"/>
          </a:p>
        </p:txBody>
      </p:sp>
      <p:sp>
        <p:nvSpPr>
          <p:cNvPr id="55" name="TextBox 54"/>
          <p:cNvSpPr txBox="1"/>
          <p:nvPr/>
        </p:nvSpPr>
        <p:spPr>
          <a:xfrm>
            <a:off x="3343286" y="3715651"/>
            <a:ext cx="7636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 smtClean="0"/>
              <a:t>1</a:t>
            </a:r>
            <a:endParaRPr lang="en-GB" sz="1000" dirty="0"/>
          </a:p>
        </p:txBody>
      </p:sp>
      <p:sp>
        <p:nvSpPr>
          <p:cNvPr id="56" name="TextBox 55"/>
          <p:cNvSpPr txBox="1"/>
          <p:nvPr/>
        </p:nvSpPr>
        <p:spPr>
          <a:xfrm>
            <a:off x="3008108" y="4102135"/>
            <a:ext cx="7636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 smtClean="0"/>
              <a:t>1</a:t>
            </a:r>
            <a:endParaRPr lang="en-GB" sz="1000" dirty="0"/>
          </a:p>
        </p:txBody>
      </p:sp>
      <p:sp>
        <p:nvSpPr>
          <p:cNvPr id="57" name="TextBox 56"/>
          <p:cNvSpPr txBox="1"/>
          <p:nvPr/>
        </p:nvSpPr>
        <p:spPr>
          <a:xfrm>
            <a:off x="3343286" y="4100172"/>
            <a:ext cx="7636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 smtClean="0"/>
              <a:t>1</a:t>
            </a:r>
            <a:endParaRPr lang="en-GB" sz="1000" dirty="0"/>
          </a:p>
        </p:txBody>
      </p:sp>
      <p:sp>
        <p:nvSpPr>
          <p:cNvPr id="58" name="TextBox 57"/>
          <p:cNvSpPr txBox="1"/>
          <p:nvPr/>
        </p:nvSpPr>
        <p:spPr>
          <a:xfrm>
            <a:off x="3008108" y="4450996"/>
            <a:ext cx="7636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 smtClean="0"/>
              <a:t>1</a:t>
            </a:r>
            <a:endParaRPr lang="en-GB" sz="1000" dirty="0"/>
          </a:p>
        </p:txBody>
      </p:sp>
      <p:sp>
        <p:nvSpPr>
          <p:cNvPr id="59" name="TextBox 58"/>
          <p:cNvSpPr txBox="1"/>
          <p:nvPr/>
        </p:nvSpPr>
        <p:spPr>
          <a:xfrm>
            <a:off x="3343286" y="4449033"/>
            <a:ext cx="7636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 smtClean="0"/>
              <a:t>1</a:t>
            </a:r>
            <a:endParaRPr lang="en-GB" sz="1000" dirty="0"/>
          </a:p>
        </p:txBody>
      </p:sp>
      <p:sp>
        <p:nvSpPr>
          <p:cNvPr id="60" name="TextBox 59"/>
          <p:cNvSpPr txBox="1"/>
          <p:nvPr/>
        </p:nvSpPr>
        <p:spPr>
          <a:xfrm>
            <a:off x="1265451" y="3717614"/>
            <a:ext cx="149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dirty="0" smtClean="0"/>
              <a:t>10</a:t>
            </a:r>
            <a:endParaRPr lang="en-GB" sz="1000" dirty="0"/>
          </a:p>
        </p:txBody>
      </p:sp>
      <p:sp>
        <p:nvSpPr>
          <p:cNvPr id="63" name="TextBox 62"/>
          <p:cNvSpPr txBox="1"/>
          <p:nvPr/>
        </p:nvSpPr>
        <p:spPr>
          <a:xfrm>
            <a:off x="1597006" y="3717614"/>
            <a:ext cx="149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dirty="0" smtClean="0"/>
              <a:t>10</a:t>
            </a:r>
            <a:endParaRPr lang="en-GB" sz="1000" dirty="0"/>
          </a:p>
        </p:txBody>
      </p:sp>
      <p:sp>
        <p:nvSpPr>
          <p:cNvPr id="66" name="TextBox 65"/>
          <p:cNvSpPr txBox="1"/>
          <p:nvPr/>
        </p:nvSpPr>
        <p:spPr>
          <a:xfrm>
            <a:off x="1929513" y="3717614"/>
            <a:ext cx="149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dirty="0" smtClean="0"/>
              <a:t>10</a:t>
            </a:r>
            <a:endParaRPr lang="en-GB" sz="1000" dirty="0"/>
          </a:p>
        </p:txBody>
      </p:sp>
      <p:sp>
        <p:nvSpPr>
          <p:cNvPr id="69" name="TextBox 68"/>
          <p:cNvSpPr txBox="1"/>
          <p:nvPr/>
        </p:nvSpPr>
        <p:spPr>
          <a:xfrm>
            <a:off x="2264140" y="3711264"/>
            <a:ext cx="149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dirty="0" smtClean="0"/>
              <a:t>10</a:t>
            </a:r>
            <a:endParaRPr lang="en-GB" sz="1000" dirty="0"/>
          </a:p>
        </p:txBody>
      </p:sp>
      <p:sp>
        <p:nvSpPr>
          <p:cNvPr id="72" name="TextBox 71"/>
          <p:cNvSpPr txBox="1"/>
          <p:nvPr/>
        </p:nvSpPr>
        <p:spPr>
          <a:xfrm>
            <a:off x="2596647" y="3711264"/>
            <a:ext cx="149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dirty="0" smtClean="0"/>
              <a:t>10</a:t>
            </a:r>
            <a:endParaRPr lang="en-GB" sz="1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65451" y="4086922"/>
            <a:ext cx="1480995" cy="528074"/>
            <a:chOff x="1265451" y="4086922"/>
            <a:chExt cx="1480995" cy="528074"/>
          </a:xfrm>
        </p:grpSpPr>
        <p:sp>
          <p:nvSpPr>
            <p:cNvPr id="61" name="TextBox 60"/>
            <p:cNvSpPr txBox="1"/>
            <p:nvPr/>
          </p:nvSpPr>
          <p:spPr>
            <a:xfrm>
              <a:off x="1265451" y="4093272"/>
              <a:ext cx="1497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 dirty="0" smtClean="0"/>
                <a:t>10</a:t>
              </a:r>
              <a:endParaRPr lang="en-GB" sz="10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65451" y="4461108"/>
              <a:ext cx="1497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 dirty="0" smtClean="0"/>
                <a:t>10</a:t>
              </a:r>
              <a:endParaRPr lang="en-GB" sz="10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97006" y="4093272"/>
              <a:ext cx="1497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 dirty="0" smtClean="0"/>
                <a:t>10</a:t>
              </a:r>
              <a:endParaRPr lang="en-GB" sz="10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597006" y="4461108"/>
              <a:ext cx="1497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 dirty="0" smtClean="0"/>
                <a:t>10</a:t>
              </a:r>
              <a:endParaRPr lang="en-GB" sz="10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929513" y="4093272"/>
              <a:ext cx="1497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 dirty="0" smtClean="0"/>
                <a:t>10</a:t>
              </a:r>
              <a:endParaRPr lang="en-GB" sz="10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929513" y="4461108"/>
              <a:ext cx="1497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 dirty="0" smtClean="0"/>
                <a:t>10</a:t>
              </a:r>
              <a:endParaRPr lang="en-GB" sz="10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264140" y="4086922"/>
              <a:ext cx="1497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 dirty="0" smtClean="0"/>
                <a:t>10</a:t>
              </a:r>
              <a:endParaRPr lang="en-GB" sz="10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264140" y="4454758"/>
              <a:ext cx="1497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 dirty="0" smtClean="0"/>
                <a:t>10</a:t>
              </a:r>
              <a:endParaRPr lang="en-GB" sz="10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596647" y="4086922"/>
              <a:ext cx="1497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 dirty="0" smtClean="0"/>
                <a:t>10</a:t>
              </a:r>
              <a:endParaRPr lang="en-GB" sz="10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596647" y="4454758"/>
              <a:ext cx="1497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 dirty="0" smtClean="0"/>
                <a:t>10</a:t>
              </a:r>
              <a:endParaRPr lang="en-GB" sz="1000" dirty="0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832519" y="4450996"/>
            <a:ext cx="2450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dirty="0" smtClean="0"/>
              <a:t>100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9089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40" grpId="0" animBg="1"/>
      <p:bldP spid="33" grpId="0" animBg="1"/>
      <p:bldP spid="33" grpId="1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574" y="702863"/>
            <a:ext cx="2923702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 smtClean="0">
                <a:solidFill>
                  <a:schemeClr val="bg1"/>
                </a:solidFill>
              </a:rPr>
              <a:t>Multiply 2 Digits by 1 Digit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650" y="1359955"/>
            <a:ext cx="7632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Use short multiplication to solve these calculations.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69276" y="698268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5650" y="1817134"/>
            <a:ext cx="3689350" cy="523220"/>
          </a:xfrm>
          <a:prstGeom prst="rect">
            <a:avLst/>
          </a:prstGeom>
          <a:solidFill>
            <a:srgbClr val="2DB6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62 × 8 = </a:t>
            </a:r>
            <a:r>
              <a:rPr lang="en-GB" sz="2800" dirty="0" smtClean="0">
                <a:solidFill>
                  <a:srgbClr val="2DB6BE"/>
                </a:solidFill>
              </a:rPr>
              <a:t>496</a:t>
            </a:r>
            <a:endParaRPr lang="en-GB" sz="2800" dirty="0">
              <a:solidFill>
                <a:srgbClr val="2DB6B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1700" y="1817134"/>
            <a:ext cx="3676650" cy="523220"/>
          </a:xfrm>
          <a:prstGeom prst="rect">
            <a:avLst/>
          </a:prstGeom>
          <a:solidFill>
            <a:srgbClr val="596D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55 × 6 = </a:t>
            </a:r>
            <a:r>
              <a:rPr lang="en-GB" sz="2800" dirty="0" smtClean="0">
                <a:solidFill>
                  <a:srgbClr val="596DC3"/>
                </a:solidFill>
              </a:rPr>
              <a:t>330</a:t>
            </a:r>
            <a:endParaRPr lang="en-GB" sz="2800" dirty="0">
              <a:solidFill>
                <a:srgbClr val="596DC3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478466"/>
              </p:ext>
            </p:extLst>
          </p:nvPr>
        </p:nvGraphicFramePr>
        <p:xfrm>
          <a:off x="5803581" y="2744384"/>
          <a:ext cx="1483200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555979" y="3857493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3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81022" y="3857493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3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6851" y="3857493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0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8450" y="4256300"/>
            <a:ext cx="36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aseline="30000" dirty="0" smtClean="0">
                <a:solidFill>
                  <a:srgbClr val="00B050"/>
                </a:solidFill>
              </a:rPr>
              <a:t>3</a:t>
            </a:r>
            <a:endParaRPr lang="en-GB" baseline="30000" dirty="0">
              <a:solidFill>
                <a:srgbClr val="00B05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799668" y="2746941"/>
            <a:ext cx="1485773" cy="1107996"/>
            <a:chOff x="5799668" y="2746941"/>
            <a:chExt cx="1485773" cy="1107996"/>
          </a:xfrm>
        </p:grpSpPr>
        <p:sp>
          <p:nvSpPr>
            <p:cNvPr id="17" name="TextBox 16"/>
            <p:cNvSpPr txBox="1"/>
            <p:nvPr/>
          </p:nvSpPr>
          <p:spPr>
            <a:xfrm>
              <a:off x="6555979" y="2746941"/>
              <a:ext cx="366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B050"/>
                  </a:solidFill>
                </a:rPr>
                <a:t>T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81022" y="2746941"/>
              <a:ext cx="366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B050"/>
                  </a:solidFill>
                </a:rPr>
                <a:t>H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16851" y="2746941"/>
              <a:ext cx="366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55979" y="3116273"/>
              <a:ext cx="366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B050"/>
                  </a:solidFill>
                </a:rPr>
                <a:t>5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16851" y="3116273"/>
              <a:ext cx="366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B050"/>
                  </a:solidFill>
                </a:rPr>
                <a:t>5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9424" y="3485605"/>
              <a:ext cx="366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B050"/>
                  </a:solidFill>
                </a:rPr>
                <a:t>6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99668" y="3478045"/>
              <a:ext cx="366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B050"/>
                  </a:solidFill>
                </a:rPr>
                <a:t>×</a:t>
              </a:r>
              <a:endParaRPr lang="en-GB" dirty="0">
                <a:solidFill>
                  <a:srgbClr val="00B05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549629" y="4256300"/>
            <a:ext cx="36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aseline="30000" dirty="0" smtClean="0">
                <a:solidFill>
                  <a:srgbClr val="00B050"/>
                </a:solidFill>
              </a:rPr>
              <a:t>3</a:t>
            </a:r>
            <a:endParaRPr lang="en-GB" baseline="30000" dirty="0">
              <a:solidFill>
                <a:srgbClr val="00B050"/>
              </a:solidFill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648594"/>
              </p:ext>
            </p:extLst>
          </p:nvPr>
        </p:nvGraphicFramePr>
        <p:xfrm>
          <a:off x="1863216" y="2744384"/>
          <a:ext cx="1483200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615614" y="3857493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9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40657" y="3857493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4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76486" y="3857493"/>
            <a:ext cx="36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6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38085" y="4256300"/>
            <a:ext cx="36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aseline="30000" dirty="0" smtClean="0">
                <a:solidFill>
                  <a:srgbClr val="00B050"/>
                </a:solidFill>
              </a:rPr>
              <a:t>4</a:t>
            </a:r>
            <a:endParaRPr lang="en-GB" baseline="30000" dirty="0">
              <a:solidFill>
                <a:srgbClr val="00B05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859303" y="2746941"/>
            <a:ext cx="1485773" cy="1107996"/>
            <a:chOff x="1859303" y="2746941"/>
            <a:chExt cx="1485773" cy="1107996"/>
          </a:xfrm>
        </p:grpSpPr>
        <p:sp>
          <p:nvSpPr>
            <p:cNvPr id="30" name="TextBox 29"/>
            <p:cNvSpPr txBox="1"/>
            <p:nvPr/>
          </p:nvSpPr>
          <p:spPr>
            <a:xfrm>
              <a:off x="2615614" y="2746941"/>
              <a:ext cx="366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B050"/>
                  </a:solidFill>
                </a:rPr>
                <a:t>T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40657" y="2746941"/>
              <a:ext cx="366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B050"/>
                  </a:solidFill>
                </a:rPr>
                <a:t>H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76486" y="2746941"/>
              <a:ext cx="366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15614" y="3116273"/>
              <a:ext cx="366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B050"/>
                  </a:solidFill>
                </a:rPr>
                <a:t>6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76486" y="3116273"/>
              <a:ext cx="366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B050"/>
                  </a:solidFill>
                </a:rPr>
                <a:t>2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79059" y="3485605"/>
              <a:ext cx="366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B050"/>
                  </a:solidFill>
                </a:rPr>
                <a:t>8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59303" y="3478045"/>
              <a:ext cx="366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B050"/>
                  </a:solidFill>
                </a:rPr>
                <a:t>×</a:t>
              </a:r>
              <a:endParaRPr lang="en-GB" dirty="0">
                <a:solidFill>
                  <a:srgbClr val="00B050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609264" y="4256300"/>
            <a:ext cx="36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aseline="30000" dirty="0" smtClean="0">
                <a:solidFill>
                  <a:srgbClr val="00B050"/>
                </a:solidFill>
              </a:rPr>
              <a:t>1</a:t>
            </a:r>
            <a:endParaRPr lang="en-GB" baseline="30000" dirty="0">
              <a:solidFill>
                <a:srgbClr val="00B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28494" y="1817134"/>
            <a:ext cx="814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</a:rPr>
              <a:t>496</a:t>
            </a:r>
            <a:endParaRPr lang="en-GB" sz="2800" b="1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49240" y="1817134"/>
            <a:ext cx="814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</a:rPr>
              <a:t>330</a:t>
            </a:r>
            <a:endParaRPr lang="en-GB" sz="2800" b="1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45" y="3854937"/>
            <a:ext cx="2507740" cy="241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6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4" grpId="0"/>
      <p:bldP spid="26" grpId="0"/>
      <p:bldP spid="27" grpId="0"/>
      <p:bldP spid="28" grpId="0"/>
      <p:bldP spid="29" grpId="0"/>
      <p:bldP spid="37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574" y="702863"/>
            <a:ext cx="2923702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Multiply 2 Digits by 1 Digit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3369276" y="698268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5650" y="1306259"/>
            <a:ext cx="7632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Read the statement below. Is it true or false? Explain your answer</a:t>
            </a:r>
            <a:r>
              <a:rPr lang="en-GB" dirty="0" smtClean="0"/>
              <a:t>.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2416208" y="1774919"/>
            <a:ext cx="2667000" cy="1514475"/>
            <a:chOff x="4635501" y="2181225"/>
            <a:chExt cx="2667000" cy="1514475"/>
          </a:xfrm>
        </p:grpSpPr>
        <p:sp>
          <p:nvSpPr>
            <p:cNvPr id="2" name="Oval Callout 1"/>
            <p:cNvSpPr/>
            <p:nvPr/>
          </p:nvSpPr>
          <p:spPr>
            <a:xfrm>
              <a:off x="4635501" y="2181225"/>
              <a:ext cx="2667000" cy="1514475"/>
            </a:xfrm>
            <a:prstGeom prst="wedgeEllipseCallout">
              <a:avLst>
                <a:gd name="adj1" fmla="val -70806"/>
                <a:gd name="adj2" fmla="val -2474"/>
              </a:avLst>
            </a:prstGeom>
            <a:solidFill>
              <a:srgbClr val="2DB6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51400" y="2399526"/>
              <a:ext cx="2297339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When multiplying </a:t>
              </a:r>
              <a:r>
                <a:rPr lang="en-GB" dirty="0" smtClean="0">
                  <a:solidFill>
                    <a:schemeClr val="bg1"/>
                  </a:solidFill>
                </a:rPr>
                <a:t/>
              </a:r>
              <a:br>
                <a:rPr lang="en-GB" dirty="0" smtClean="0">
                  <a:solidFill>
                    <a:schemeClr val="bg1"/>
                  </a:solidFill>
                </a:rPr>
              </a:br>
              <a:r>
                <a:rPr lang="en-GB" dirty="0" smtClean="0">
                  <a:solidFill>
                    <a:schemeClr val="bg1"/>
                  </a:solidFill>
                </a:rPr>
                <a:t>a </a:t>
              </a:r>
              <a:r>
                <a:rPr lang="en-GB" dirty="0">
                  <a:solidFill>
                    <a:schemeClr val="bg1"/>
                  </a:solidFill>
                </a:rPr>
                <a:t>2-digit number by </a:t>
              </a:r>
              <a:r>
                <a:rPr lang="en-GB" dirty="0" smtClean="0">
                  <a:solidFill>
                    <a:schemeClr val="bg1"/>
                  </a:solidFill>
                </a:rPr>
                <a:t>2, </a:t>
              </a:r>
              <a:r>
                <a:rPr lang="en-GB" dirty="0">
                  <a:solidFill>
                    <a:schemeClr val="bg1"/>
                  </a:solidFill>
                </a:rPr>
                <a:t>you will never need to exchange.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94966" y="3429000"/>
            <a:ext cx="389482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dirty="0">
                <a:solidFill>
                  <a:srgbClr val="00B050"/>
                </a:solidFill>
              </a:rPr>
              <a:t>False. </a:t>
            </a:r>
            <a:r>
              <a:rPr lang="en-GB" dirty="0" smtClean="0">
                <a:solidFill>
                  <a:srgbClr val="00B050"/>
                </a:solidFill>
              </a:rPr>
              <a:t>If </a:t>
            </a:r>
            <a:r>
              <a:rPr lang="en-GB" dirty="0">
                <a:solidFill>
                  <a:srgbClr val="00B050"/>
                </a:solidFill>
              </a:rPr>
              <a:t>the 2-digit number contains digits that are 5 or larger, you will need to exchange because you will get an amount higher than 9 when multiplying by 2. </a:t>
            </a:r>
            <a:endParaRPr lang="en-GB" dirty="0" smtClean="0">
              <a:solidFill>
                <a:srgbClr val="00B050"/>
              </a:solidFill>
            </a:endParaRPr>
          </a:p>
          <a:p>
            <a:pPr>
              <a:spcAft>
                <a:spcPts val="600"/>
              </a:spcAft>
            </a:pPr>
            <a:r>
              <a:rPr lang="en-GB" dirty="0" smtClean="0">
                <a:solidFill>
                  <a:srgbClr val="00B050"/>
                </a:solidFill>
              </a:rPr>
              <a:t>Therefore</a:t>
            </a:r>
            <a:r>
              <a:rPr lang="en-GB" dirty="0">
                <a:solidFill>
                  <a:srgbClr val="00B050"/>
                </a:solidFill>
              </a:rPr>
              <a:t>, you </a:t>
            </a:r>
            <a:r>
              <a:rPr lang="en-GB" dirty="0" smtClean="0">
                <a:solidFill>
                  <a:srgbClr val="00B050"/>
                </a:solidFill>
              </a:rPr>
              <a:t>will need </a:t>
            </a:r>
            <a:br>
              <a:rPr lang="en-GB" dirty="0" smtClean="0">
                <a:solidFill>
                  <a:srgbClr val="00B050"/>
                </a:solidFill>
              </a:rPr>
            </a:br>
            <a:r>
              <a:rPr lang="en-GB" dirty="0" smtClean="0">
                <a:solidFill>
                  <a:srgbClr val="00B050"/>
                </a:solidFill>
              </a:rPr>
              <a:t>to regroup</a:t>
            </a:r>
            <a:r>
              <a:rPr lang="en-GB" dirty="0">
                <a:solidFill>
                  <a:srgbClr val="00B050"/>
                </a:solidFill>
              </a:rPr>
              <a:t>, e.g</a:t>
            </a:r>
            <a:r>
              <a:rPr lang="en-GB" dirty="0" smtClean="0">
                <a:solidFill>
                  <a:srgbClr val="00B050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610939"/>
              </p:ext>
            </p:extLst>
          </p:nvPr>
        </p:nvGraphicFramePr>
        <p:xfrm>
          <a:off x="5123089" y="4761900"/>
          <a:ext cx="972000" cy="12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×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30000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GB" baseline="30000" dirty="0">
                        <a:solidFill>
                          <a:srgbClr val="00B05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97"/>
          <a:stretch/>
        </p:blipFill>
        <p:spPr>
          <a:xfrm>
            <a:off x="729274" y="1966572"/>
            <a:ext cx="1662235" cy="4724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7" r="-14502"/>
          <a:stretch/>
        </p:blipFill>
        <p:spPr>
          <a:xfrm>
            <a:off x="6095089" y="1548850"/>
            <a:ext cx="2875084" cy="472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574" y="702863"/>
            <a:ext cx="2923702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Multiply 2 Digits by 1 Digit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3369276" y="698268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5650" y="1359955"/>
            <a:ext cx="7632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Which of these methods is the odd one out? Explain your reasoning.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497228"/>
              </p:ext>
            </p:extLst>
          </p:nvPr>
        </p:nvGraphicFramePr>
        <p:xfrm>
          <a:off x="3336618" y="2275143"/>
          <a:ext cx="2497196" cy="2225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39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×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(4 × 6)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+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(4 × 50)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271085"/>
              </p:ext>
            </p:extLst>
          </p:nvPr>
        </p:nvGraphicFramePr>
        <p:xfrm>
          <a:off x="6251762" y="2269038"/>
          <a:ext cx="1483200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×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30000" dirty="0" smtClean="0"/>
                        <a:t>1</a:t>
                      </a:r>
                      <a:endParaRPr lang="en-GB" baseline="30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30000" dirty="0" smtClean="0"/>
                        <a:t>1</a:t>
                      </a:r>
                      <a:endParaRPr lang="en-GB" baseline="30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744123"/>
              </p:ext>
            </p:extLst>
          </p:nvPr>
        </p:nvGraphicFramePr>
        <p:xfrm>
          <a:off x="1435470" y="2269038"/>
          <a:ext cx="1483200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×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30000" dirty="0" smtClean="0"/>
                        <a:t>2</a:t>
                      </a:r>
                      <a:endParaRPr lang="en-GB" baseline="30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30000" dirty="0" smtClean="0"/>
                        <a:t>1</a:t>
                      </a:r>
                      <a:endParaRPr lang="en-GB" baseline="30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945110" y="1815553"/>
            <a:ext cx="4639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2DB6BE"/>
                </a:solidFill>
              </a:rPr>
              <a:t>A</a:t>
            </a:r>
            <a:endParaRPr lang="en-GB" sz="2400" b="1" dirty="0">
              <a:solidFill>
                <a:srgbClr val="2DB6B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0040" y="1815553"/>
            <a:ext cx="4639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2DB6BE"/>
                </a:solidFill>
              </a:rPr>
              <a:t>B</a:t>
            </a:r>
            <a:endParaRPr lang="en-GB" sz="2400" b="1" dirty="0">
              <a:solidFill>
                <a:srgbClr val="2DB6B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61402" y="1815553"/>
            <a:ext cx="4639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2DB6BE"/>
                </a:solidFill>
              </a:rPr>
              <a:t>C</a:t>
            </a:r>
            <a:endParaRPr lang="en-GB" sz="2400" b="1" dirty="0">
              <a:solidFill>
                <a:srgbClr val="2DB6B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7363" y="4722664"/>
            <a:ext cx="47618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B is the odd one out because it is the only calculation that has been completed using the expanded multiplication method. A and </a:t>
            </a:r>
            <a:r>
              <a:rPr lang="en-GB" dirty="0" smtClean="0">
                <a:solidFill>
                  <a:srgbClr val="00B050"/>
                </a:solidFill>
              </a:rPr>
              <a:t>C </a:t>
            </a:r>
            <a:r>
              <a:rPr lang="en-GB" dirty="0">
                <a:solidFill>
                  <a:srgbClr val="00B050"/>
                </a:solidFill>
              </a:rPr>
              <a:t>have both been solved using the short multiplication method.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8" y="4012567"/>
            <a:ext cx="1858436" cy="23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574" y="702863"/>
            <a:ext cx="2923702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Multiply 2 Digits by 1 Digit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3369276" y="698268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35250" y="1234799"/>
            <a:ext cx="2667000" cy="1185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I</a:t>
            </a:r>
            <a:r>
              <a:rPr lang="en-GB" dirty="0" smtClean="0"/>
              <a:t>dentify </a:t>
            </a:r>
            <a:r>
              <a:rPr lang="en-GB" dirty="0"/>
              <a:t>and explain the mistake in Carrie’s </a:t>
            </a:r>
            <a:r>
              <a:rPr lang="en-GB" dirty="0" smtClean="0"/>
              <a:t>work.</a:t>
            </a:r>
            <a:br>
              <a:rPr lang="en-GB" dirty="0" smtClean="0"/>
            </a:br>
            <a:r>
              <a:rPr lang="en-GB" dirty="0" smtClean="0"/>
              <a:t>Then</a:t>
            </a:r>
            <a:r>
              <a:rPr lang="en-GB" dirty="0"/>
              <a:t>, work out the correct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5" t="13531" r="7565" b="10254"/>
          <a:stretch/>
        </p:blipFill>
        <p:spPr>
          <a:xfrm>
            <a:off x="-16933" y="1163007"/>
            <a:ext cx="4828419" cy="5148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9694" y="2280762"/>
            <a:ext cx="1350440" cy="1549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4000"/>
              </a:lnSpc>
            </a:pPr>
            <a:r>
              <a:rPr lang="en-GB" sz="3200" dirty="0" smtClean="0">
                <a:latin typeface="Kalam" panose="02000000000000000000" pitchFamily="2" charset="0"/>
                <a:cs typeface="Kalam" panose="02000000000000000000" pitchFamily="2" charset="0"/>
              </a:rPr>
              <a:t>8 7</a:t>
            </a:r>
          </a:p>
          <a:p>
            <a:pPr algn="r">
              <a:lnSpc>
                <a:spcPct val="72000"/>
              </a:lnSpc>
            </a:pPr>
            <a:r>
              <a:rPr lang="en-GB" sz="3200" dirty="0" smtClean="0">
                <a:latin typeface="Kalam" panose="02000000000000000000" pitchFamily="2" charset="0"/>
                <a:cs typeface="Kalam" panose="02000000000000000000" pitchFamily="2" charset="0"/>
              </a:rPr>
              <a:t>×      3</a:t>
            </a:r>
          </a:p>
          <a:p>
            <a:pPr algn="r">
              <a:lnSpc>
                <a:spcPct val="65000"/>
              </a:lnSpc>
            </a:pPr>
            <a:r>
              <a:rPr lang="en-GB" sz="3200" dirty="0" smtClean="0">
                <a:latin typeface="Kalam" panose="02000000000000000000" pitchFamily="2" charset="0"/>
                <a:cs typeface="Kalam" panose="02000000000000000000" pitchFamily="2" charset="0"/>
              </a:rPr>
              <a:t>2 6 8</a:t>
            </a:r>
          </a:p>
          <a:p>
            <a:pPr algn="ctr">
              <a:lnSpc>
                <a:spcPct val="85000"/>
              </a:lnSpc>
            </a:pPr>
            <a:r>
              <a:rPr lang="en-GB" sz="3200" dirty="0" smtClean="0">
                <a:latin typeface="Kalam" panose="02000000000000000000" pitchFamily="2" charset="0"/>
                <a:cs typeface="Kalam" panose="02000000000000000000" pitchFamily="2" charset="0"/>
              </a:rPr>
              <a:t>   </a:t>
            </a:r>
            <a:r>
              <a:rPr lang="en-GB" sz="3200" baseline="30000" dirty="0" smtClean="0">
                <a:latin typeface="Kalam" panose="02000000000000000000" pitchFamily="2" charset="0"/>
                <a:cs typeface="Kalam" panose="02000000000000000000" pitchFamily="2" charset="0"/>
              </a:rPr>
              <a:t>2</a:t>
            </a:r>
            <a:r>
              <a:rPr lang="en-GB" sz="3200" baseline="30000" dirty="0" smtClean="0">
                <a:solidFill>
                  <a:srgbClr val="FEF8ED"/>
                </a:solidFill>
                <a:latin typeface="Kalam" panose="02000000000000000000" pitchFamily="2" charset="0"/>
                <a:cs typeface="Kalam" panose="02000000000000000000" pitchFamily="2" charset="0"/>
              </a:rPr>
              <a:t>x</a:t>
            </a:r>
            <a:r>
              <a:rPr lang="en-GB" sz="3200" baseline="30000" dirty="0" smtClean="0">
                <a:latin typeface="Kalam" panose="02000000000000000000" pitchFamily="2" charset="0"/>
                <a:cs typeface="Kalam" panose="02000000000000000000" pitchFamily="2" charset="0"/>
              </a:rPr>
              <a:t> </a:t>
            </a:r>
            <a:endParaRPr lang="en-GB" sz="3200" baseline="30000" dirty="0"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89694" y="2952750"/>
            <a:ext cx="1345401" cy="127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89694" y="3302000"/>
            <a:ext cx="1345401" cy="240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25172" flipH="1">
            <a:off x="5866443" y="2611572"/>
            <a:ext cx="256276" cy="51935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35250" y="2645285"/>
            <a:ext cx="2667000" cy="15680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B050"/>
                </a:solidFill>
              </a:rPr>
              <a:t>Carrie has incorrectly calculated 3 × 7 as 28 instead of 21.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B050"/>
                </a:solidFill>
              </a:rPr>
              <a:t>The correct answer for this calculation should </a:t>
            </a:r>
            <a:r>
              <a:rPr lang="en-GB" dirty="0" smtClean="0">
                <a:solidFill>
                  <a:srgbClr val="00B050"/>
                </a:solidFill>
              </a:rPr>
              <a:t>be: </a:t>
            </a:r>
            <a:endParaRPr lang="en-GB" dirty="0">
              <a:solidFill>
                <a:srgbClr val="00B05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89694" y="4022476"/>
            <a:ext cx="1350440" cy="1574598"/>
            <a:chOff x="1789694" y="4022476"/>
            <a:chExt cx="1350440" cy="1574598"/>
          </a:xfrm>
        </p:grpSpPr>
        <p:sp>
          <p:nvSpPr>
            <p:cNvPr id="24" name="TextBox 23"/>
            <p:cNvSpPr txBox="1"/>
            <p:nvPr/>
          </p:nvSpPr>
          <p:spPr>
            <a:xfrm>
              <a:off x="1789694" y="4022476"/>
              <a:ext cx="1350440" cy="157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74000"/>
                </a:lnSpc>
              </a:pPr>
              <a:r>
                <a:rPr lang="en-GB" sz="3200" dirty="0" smtClean="0">
                  <a:solidFill>
                    <a:srgbClr val="00B050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8 7</a:t>
              </a:r>
            </a:p>
            <a:p>
              <a:pPr algn="r">
                <a:lnSpc>
                  <a:spcPct val="72000"/>
                </a:lnSpc>
              </a:pPr>
              <a:r>
                <a:rPr lang="en-GB" sz="3200" dirty="0" smtClean="0">
                  <a:solidFill>
                    <a:srgbClr val="00B050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×      3</a:t>
              </a:r>
            </a:p>
            <a:p>
              <a:pPr algn="r">
                <a:lnSpc>
                  <a:spcPct val="70000"/>
                </a:lnSpc>
              </a:pPr>
              <a:r>
                <a:rPr lang="en-GB" sz="3200" dirty="0" smtClean="0">
                  <a:solidFill>
                    <a:srgbClr val="00B050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2 6 1</a:t>
              </a:r>
            </a:p>
            <a:p>
              <a:pPr algn="ctr">
                <a:lnSpc>
                  <a:spcPct val="85000"/>
                </a:lnSpc>
              </a:pPr>
              <a:r>
                <a:rPr lang="en-GB" sz="3200" dirty="0" smtClean="0">
                  <a:solidFill>
                    <a:srgbClr val="00B050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   </a:t>
              </a:r>
              <a:r>
                <a:rPr lang="en-GB" sz="3200" baseline="30000" dirty="0" smtClean="0">
                  <a:solidFill>
                    <a:srgbClr val="00B050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  <a:r>
                <a:rPr lang="en-GB" sz="3200" baseline="30000" dirty="0" smtClean="0">
                  <a:solidFill>
                    <a:srgbClr val="F8EFE3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x</a:t>
              </a:r>
              <a:r>
                <a:rPr lang="en-GB" sz="3200" baseline="30000" dirty="0" smtClean="0">
                  <a:solidFill>
                    <a:srgbClr val="00B050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 </a:t>
              </a:r>
              <a:endParaRPr lang="en-GB" sz="3200" baseline="30000" dirty="0">
                <a:solidFill>
                  <a:srgbClr val="00B050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789694" y="4702931"/>
              <a:ext cx="1345401" cy="127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789694" y="5065486"/>
              <a:ext cx="1345401" cy="24021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513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574" y="702863"/>
            <a:ext cx="2923702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Multiply 2 Digits by 1 Digit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3369276" y="698268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5650" y="1551323"/>
            <a:ext cx="305361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Can you identify the missing digits in this calculation?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892018"/>
              </p:ext>
            </p:extLst>
          </p:nvPr>
        </p:nvGraphicFramePr>
        <p:xfrm>
          <a:off x="4906108" y="1551323"/>
          <a:ext cx="2932584" cy="2932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3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3225">
                <a:tc>
                  <a:txBody>
                    <a:bodyPr/>
                    <a:lstStyle/>
                    <a:p>
                      <a:pPr algn="ctr"/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500" dirty="0" smtClean="0"/>
                        <a:t>9</a:t>
                      </a:r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225">
                <a:tc>
                  <a:txBody>
                    <a:bodyPr/>
                    <a:lstStyle/>
                    <a:p>
                      <a:pPr algn="ctr"/>
                      <a:r>
                        <a:rPr lang="en-GB" sz="3500" dirty="0" smtClean="0"/>
                        <a:t>×</a:t>
                      </a:r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225">
                <a:tc>
                  <a:txBody>
                    <a:bodyPr/>
                    <a:lstStyle/>
                    <a:p>
                      <a:pPr algn="ctr"/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500" dirty="0" smtClean="0"/>
                        <a:t>5</a:t>
                      </a:r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500" dirty="0" smtClean="0"/>
                        <a:t>5</a:t>
                      </a:r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500" dirty="0" smtClean="0"/>
                        <a:t>3</a:t>
                      </a:r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225">
                <a:tc>
                  <a:txBody>
                    <a:bodyPr/>
                    <a:lstStyle/>
                    <a:p>
                      <a:pPr algn="ctr"/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500" baseline="300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500" baseline="30000" dirty="0" smtClean="0"/>
                        <a:t>6</a:t>
                      </a:r>
                      <a:endParaRPr lang="en-GB" sz="3500" baseline="300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500" dirty="0" smtClean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78439" y="2330357"/>
            <a:ext cx="41486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 smtClean="0">
                <a:solidFill>
                  <a:srgbClr val="00B050"/>
                </a:solidFill>
              </a:rPr>
              <a:t>7</a:t>
            </a:r>
            <a:endParaRPr lang="en-GB" sz="35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3372" y="1593757"/>
            <a:ext cx="41486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 smtClean="0">
                <a:solidFill>
                  <a:srgbClr val="00B050"/>
                </a:solidFill>
              </a:rPr>
              <a:t>7</a:t>
            </a:r>
            <a:endParaRPr lang="en-GB" sz="3500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47571" y="3888225"/>
            <a:ext cx="41486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aseline="30000" dirty="0" smtClean="0">
                <a:solidFill>
                  <a:srgbClr val="00B050"/>
                </a:solidFill>
              </a:rPr>
              <a:t>5</a:t>
            </a:r>
            <a:endParaRPr lang="en-GB" sz="3500" baseline="30000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20393" y="1593757"/>
            <a:ext cx="640823" cy="630942"/>
          </a:xfrm>
          <a:prstGeom prst="rect">
            <a:avLst/>
          </a:prstGeom>
          <a:noFill/>
          <a:ln w="25400">
            <a:solidFill>
              <a:srgbClr val="2DB6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7146408" y="2324595"/>
            <a:ext cx="640823" cy="630942"/>
          </a:xfrm>
          <a:prstGeom prst="rect">
            <a:avLst/>
          </a:prstGeom>
          <a:noFill/>
          <a:ln w="25400">
            <a:solidFill>
              <a:srgbClr val="2DB6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689083" y="3798457"/>
            <a:ext cx="640823" cy="630942"/>
          </a:xfrm>
          <a:prstGeom prst="rect">
            <a:avLst/>
          </a:prstGeom>
          <a:noFill/>
          <a:ln w="25400">
            <a:solidFill>
              <a:srgbClr val="2DB6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3671183"/>
            <a:ext cx="5087084" cy="238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0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574" y="702863"/>
            <a:ext cx="2923702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Multiply 2 Digits by 1 Digit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3369276" y="698268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5650" y="1449577"/>
            <a:ext cx="3409026" cy="1738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Each letter stands for a </a:t>
            </a:r>
            <a:r>
              <a:rPr lang="en-GB" dirty="0" smtClean="0"/>
              <a:t>number - </a:t>
            </a:r>
            <a:r>
              <a:rPr lang="en-GB" dirty="0"/>
              <a:t>either 2, 4, 5 or 8. The 0 has already been identified. </a:t>
            </a:r>
            <a:endParaRPr lang="en-GB" dirty="0" smtClean="0"/>
          </a:p>
          <a:p>
            <a:pPr>
              <a:spcAft>
                <a:spcPts val="600"/>
              </a:spcAft>
            </a:pPr>
            <a:r>
              <a:rPr lang="en-GB" dirty="0" smtClean="0"/>
              <a:t>Can </a:t>
            </a:r>
            <a:r>
              <a:rPr lang="en-GB" dirty="0"/>
              <a:t>you identify which letter represents each number to solve the calculation?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58302"/>
              </p:ext>
            </p:extLst>
          </p:nvPr>
        </p:nvGraphicFramePr>
        <p:xfrm>
          <a:off x="4572000" y="1555209"/>
          <a:ext cx="2932584" cy="2932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3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3225">
                <a:tc>
                  <a:txBody>
                    <a:bodyPr/>
                    <a:lstStyle/>
                    <a:p>
                      <a:pPr algn="ctr"/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500" dirty="0" smtClean="0"/>
                        <a:t>A</a:t>
                      </a:r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500" dirty="0" smtClean="0"/>
                        <a:t>B</a:t>
                      </a:r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225">
                <a:tc>
                  <a:txBody>
                    <a:bodyPr/>
                    <a:lstStyle/>
                    <a:p>
                      <a:pPr algn="ctr"/>
                      <a:r>
                        <a:rPr lang="en-GB" sz="3500" dirty="0" smtClean="0"/>
                        <a:t>×</a:t>
                      </a:r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500" dirty="0" smtClean="0"/>
                        <a:t>C</a:t>
                      </a:r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225">
                <a:tc>
                  <a:txBody>
                    <a:bodyPr/>
                    <a:lstStyle/>
                    <a:p>
                      <a:pPr algn="ctr"/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500" dirty="0" smtClean="0"/>
                        <a:t>D</a:t>
                      </a:r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500" dirty="0" smtClean="0"/>
                        <a:t>A</a:t>
                      </a:r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500" dirty="0" smtClean="0"/>
                        <a:t>0</a:t>
                      </a:r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225">
                <a:tc>
                  <a:txBody>
                    <a:bodyPr/>
                    <a:lstStyle/>
                    <a:p>
                      <a:pPr algn="ctr"/>
                      <a:endParaRPr lang="en-GB" sz="35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500" baseline="30000" dirty="0" smtClean="0"/>
                        <a:t>D</a:t>
                      </a:r>
                      <a:endParaRPr lang="en-GB" sz="3500" baseline="300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500" baseline="30000" dirty="0" smtClean="0"/>
                        <a:t>A</a:t>
                      </a:r>
                      <a:endParaRPr lang="en-GB" sz="3500" baseline="30000" dirty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500" dirty="0" smtClean="0"/>
                    </a:p>
                  </a:txBody>
                  <a:tcPr marL="180795" marR="180795" marT="90397" marB="9039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937457" y="2319046"/>
            <a:ext cx="414867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500" dirty="0" smtClean="0">
                <a:solidFill>
                  <a:srgbClr val="00B050"/>
                </a:solidFill>
              </a:rPr>
              <a:t>5</a:t>
            </a:r>
            <a:endParaRPr lang="en-GB" sz="35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7456" y="1608976"/>
            <a:ext cx="414867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500" dirty="0" smtClean="0">
                <a:solidFill>
                  <a:srgbClr val="00B050"/>
                </a:solidFill>
              </a:rPr>
              <a:t>8</a:t>
            </a:r>
            <a:endParaRPr lang="en-GB" sz="35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88482" y="1608976"/>
            <a:ext cx="414867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500" dirty="0" smtClean="0">
                <a:solidFill>
                  <a:srgbClr val="00B050"/>
                </a:solidFill>
              </a:rPr>
              <a:t>4</a:t>
            </a:r>
            <a:endParaRPr lang="en-GB" sz="35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8482" y="3072798"/>
            <a:ext cx="414867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500" dirty="0" smtClean="0">
                <a:solidFill>
                  <a:srgbClr val="00B050"/>
                </a:solidFill>
              </a:rPr>
              <a:t>4</a:t>
            </a:r>
            <a:endParaRPr lang="en-GB" sz="35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06066" y="3885957"/>
            <a:ext cx="414867" cy="4514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500" baseline="30000" dirty="0" smtClean="0">
                <a:solidFill>
                  <a:srgbClr val="00B050"/>
                </a:solidFill>
              </a:rPr>
              <a:t>4</a:t>
            </a:r>
            <a:endParaRPr lang="en-GB" sz="3500" baseline="30000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92260" y="3879920"/>
            <a:ext cx="414867" cy="4514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500" baseline="30000" dirty="0" smtClean="0">
                <a:solidFill>
                  <a:srgbClr val="00B050"/>
                </a:solidFill>
              </a:rPr>
              <a:t>2</a:t>
            </a:r>
            <a:endParaRPr lang="en-GB" sz="3500" baseline="30000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74676" y="3066184"/>
            <a:ext cx="414867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500" dirty="0" smtClean="0">
                <a:solidFill>
                  <a:srgbClr val="00B050"/>
                </a:solidFill>
              </a:rPr>
              <a:t>2</a:t>
            </a:r>
            <a:endParaRPr lang="en-GB" sz="3500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13337" y="4719072"/>
            <a:ext cx="622632" cy="1338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>
                <a:solidFill>
                  <a:srgbClr val="00B050"/>
                </a:solidFill>
              </a:rPr>
              <a:t>A = 4</a:t>
            </a:r>
          </a:p>
          <a:p>
            <a:pPr>
              <a:spcAft>
                <a:spcPts val="600"/>
              </a:spcAft>
            </a:pPr>
            <a:r>
              <a:rPr lang="en-GB" dirty="0" smtClean="0">
                <a:solidFill>
                  <a:srgbClr val="00B050"/>
                </a:solidFill>
              </a:rPr>
              <a:t>B = 8</a:t>
            </a:r>
          </a:p>
          <a:p>
            <a:pPr>
              <a:spcAft>
                <a:spcPts val="600"/>
              </a:spcAft>
            </a:pPr>
            <a:r>
              <a:rPr lang="en-GB" dirty="0" smtClean="0">
                <a:solidFill>
                  <a:srgbClr val="00B050"/>
                </a:solidFill>
              </a:rPr>
              <a:t>C = 5</a:t>
            </a:r>
          </a:p>
          <a:p>
            <a:pPr>
              <a:spcAft>
                <a:spcPts val="600"/>
              </a:spcAft>
            </a:pPr>
            <a:r>
              <a:rPr lang="en-GB" dirty="0" smtClean="0">
                <a:solidFill>
                  <a:srgbClr val="00B050"/>
                </a:solidFill>
              </a:rPr>
              <a:t>D = 2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20" y="3261947"/>
            <a:ext cx="3257455" cy="301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3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427BB997-074F-4A73-BCC3-A160949C16AA}" vid="{3779DEE8-1EA6-4D01-BADE-96D173D04F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Mastery PowerPoint Template</Template>
  <TotalTime>851</TotalTime>
  <Words>593</Words>
  <Application>Microsoft Office PowerPoint</Application>
  <PresentationFormat>On-screen Show (4:3)</PresentationFormat>
  <Paragraphs>225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Century Gothic</vt:lpstr>
      <vt:lpstr>Calibri</vt:lpstr>
      <vt:lpstr>Kalam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Jacqui Ford</dc:creator>
  <cp:lastModifiedBy>G. Rust (BPS)</cp:lastModifiedBy>
  <cp:revision>34</cp:revision>
  <cp:lastPrinted>2021-01-04T14:38:13Z</cp:lastPrinted>
  <dcterms:created xsi:type="dcterms:W3CDTF">2019-11-20T13:32:15Z</dcterms:created>
  <dcterms:modified xsi:type="dcterms:W3CDTF">2021-01-04T15:10:17Z</dcterms:modified>
</cp:coreProperties>
</file>