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5" r:id="rId3"/>
    <p:sldId id="278" r:id="rId4"/>
    <p:sldId id="289" r:id="rId5"/>
    <p:sldId id="279" r:id="rId6"/>
    <p:sldId id="282" r:id="rId7"/>
    <p:sldId id="290" r:id="rId8"/>
    <p:sldId id="284" r:id="rId9"/>
    <p:sldId id="291" r:id="rId10"/>
    <p:sldId id="292" r:id="rId11"/>
  </p:sldIdLst>
  <p:sldSz cx="9144000" cy="6858000" type="screen4x3"/>
  <p:notesSz cx="6858000" cy="9144000"/>
  <p:embeddedFontLst>
    <p:embeddedFont>
      <p:font typeface="Kalam" panose="020B060402020202020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CA1"/>
    <a:srgbClr val="CEDF98"/>
    <a:srgbClr val="009543"/>
    <a:srgbClr val="89CBC1"/>
    <a:srgbClr val="FFECA7"/>
    <a:srgbClr val="009285"/>
    <a:srgbClr val="FAC9CC"/>
    <a:srgbClr val="F7BC91"/>
    <a:srgbClr val="E52122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0" y="81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6209506" y="5625819"/>
            <a:ext cx="3460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187" y="5518409"/>
            <a:ext cx="2307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Wednesday</a:t>
            </a:r>
            <a:endParaRPr lang="en-GB" sz="2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443" y="1192897"/>
            <a:ext cx="375782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303" y="4571806"/>
            <a:ext cx="36081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Is Jerry correct?</a:t>
            </a:r>
          </a:p>
          <a:p>
            <a:pPr algn="ctr"/>
            <a:r>
              <a:rPr lang="en-GB" sz="1650" dirty="0">
                <a:latin typeface="Century Gothic" panose="020B0502020202020204" pitchFamily="34" charset="0"/>
              </a:rPr>
              <a:t>Explain your reasoning!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827" y="2625375"/>
            <a:ext cx="38790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Write a calculation to represent the image below.</a:t>
            </a:r>
            <a:r>
              <a:rPr lang="en-GB" sz="1650" b="1" dirty="0">
                <a:latin typeface="Century Gothic" panose="020B0502020202020204" pitchFamily="34" charset="0"/>
              </a:rPr>
              <a:t> 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27145461_468214916908565_128156848_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33015" r="68155" b="48220"/>
          <a:stretch/>
        </p:blipFill>
        <p:spPr bwMode="auto">
          <a:xfrm>
            <a:off x="4991668" y="2947793"/>
            <a:ext cx="1065683" cy="109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6734" y="2678199"/>
            <a:ext cx="37933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Jerry uses the bar model to calculate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72" y="1147570"/>
            <a:ext cx="373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Calculate and write your answer as an improper fraction.</a:t>
            </a:r>
          </a:p>
          <a:p>
            <a:pPr algn="ctr"/>
            <a:endParaRPr lang="en-GB" sz="1350" dirty="0">
              <a:latin typeface="Century Gothic" panose="020B0502020202020204" pitchFamily="34" charset="0"/>
            </a:endParaRPr>
          </a:p>
          <a:p>
            <a:r>
              <a:rPr lang="en-GB" sz="1650" b="1" dirty="0">
                <a:latin typeface="Century Gothic" panose="020B0502020202020204" pitchFamily="34" charset="0"/>
              </a:rPr>
              <a:t>                      -             =  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667" y="1141869"/>
            <a:ext cx="38560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What is the total when multiplied?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9156" y="4069766"/>
            <a:ext cx="344640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Calculate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26523"/>
              </p:ext>
            </p:extLst>
          </p:nvPr>
        </p:nvGraphicFramePr>
        <p:xfrm>
          <a:off x="1109421" y="1720466"/>
          <a:ext cx="709937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93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13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5725666" y="4044128"/>
          <a:ext cx="378072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7400874" y="4067541"/>
          <a:ext cx="378072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24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44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121015" y="4157619"/>
            <a:ext cx="888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Century Gothic" panose="020B0502020202020204" pitchFamily="34" charset="0"/>
              </a:rPr>
              <a:t>×  </a:t>
            </a:r>
            <a:r>
              <a:rPr lang="en-GB" sz="1500" b="1" dirty="0"/>
              <a:t> 4    </a:t>
            </a:r>
            <a:endParaRPr lang="en-GB" sz="1500" b="1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2377670" y="1719875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005980" y="3193556"/>
          <a:ext cx="2952756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369095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369095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369095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369095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sz="15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sz="15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sz="15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58133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873427" y="4115665"/>
            <a:ext cx="509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=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77485"/>
              </p:ext>
            </p:extLst>
          </p:nvPr>
        </p:nvGraphicFramePr>
        <p:xfrm>
          <a:off x="2482356" y="4493417"/>
          <a:ext cx="699226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22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8228" y="4646331"/>
            <a:ext cx="5970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3  ×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7153404" y="1543876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6192301" y="1520096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736783" y="1715915"/>
            <a:ext cx="2712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×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6242718" y="3382001"/>
          <a:ext cx="1788160" cy="2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7305830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18892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377593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251209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4385676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7641819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457016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98731905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4143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4517719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745896-CC19-438D-BA42-5CD642F66AE2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35729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8B5A8AD-ECC9-4910-9A86-0DECD84E1759}"/>
              </a:ext>
            </a:extLst>
          </p:cNvPr>
          <p:cNvSpPr txBox="1"/>
          <p:nvPr/>
        </p:nvSpPr>
        <p:spPr>
          <a:xfrm>
            <a:off x="755650" y="1341438"/>
            <a:ext cx="7632700" cy="1433827"/>
          </a:xfrm>
          <a:prstGeom prst="rect">
            <a:avLst/>
          </a:prstGeom>
          <a:solidFill>
            <a:schemeClr val="bg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Twinkl" pitchFamily="2" charset="0"/>
              </a:rPr>
              <a:t>Sofia multiplies a non-unit fraction by an integer.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Twinkl" pitchFamily="2" charset="0"/>
              </a:rPr>
              <a:t>The fraction has a denominator which is a multiple of 6.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Twinkl" pitchFamily="2" charset="0"/>
              </a:rPr>
              <a:t>The product is greater than 1 but less than 2. 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Twinkl" pitchFamily="2" charset="0"/>
              </a:rPr>
              <a:t>The integer is a factor of 15.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E24832-32C2-4B84-BD11-EDCCCCEAE95F}"/>
              </a:ext>
            </a:extLst>
          </p:cNvPr>
          <p:cNvSpPr txBox="1"/>
          <p:nvPr/>
        </p:nvSpPr>
        <p:spPr>
          <a:xfrm>
            <a:off x="755650" y="2784648"/>
            <a:ext cx="7632700" cy="710552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latin typeface="Twinkl" pitchFamily="2" charset="0"/>
              </a:rPr>
              <a:t>What could the calculation be? Find 4 possibilities. Remember to simplify the product where possible.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260660-CCC5-43B9-ADB8-8FC37F251285}"/>
              </a:ext>
            </a:extLst>
          </p:cNvPr>
          <p:cNvGrpSpPr/>
          <p:nvPr/>
        </p:nvGrpSpPr>
        <p:grpSpPr>
          <a:xfrm>
            <a:off x="755650" y="3857897"/>
            <a:ext cx="7632700" cy="2234929"/>
            <a:chOff x="755650" y="3857897"/>
            <a:chExt cx="7632700" cy="22349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E73659-3EAB-46FD-AAB9-FF9AF8398274}"/>
                </a:ext>
              </a:extLst>
            </p:cNvPr>
            <p:cNvSpPr txBox="1"/>
            <p:nvPr/>
          </p:nvSpPr>
          <p:spPr>
            <a:xfrm>
              <a:off x="755650" y="3857897"/>
              <a:ext cx="7632700" cy="22349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3"/>
              </a:solidFill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r>
                <a:rPr lang="en-GB" b="1" dirty="0"/>
                <a:t>Possible answers include: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729337B-056D-40EF-A616-A4EE10886A71}"/>
                </a:ext>
              </a:extLst>
            </p:cNvPr>
            <p:cNvSpPr/>
            <p:nvPr/>
          </p:nvSpPr>
          <p:spPr>
            <a:xfrm>
              <a:off x="1023398" y="4415795"/>
              <a:ext cx="3300550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4F08445-512E-43D3-A161-91D7AA31B45E}"/>
                </a:ext>
              </a:extLst>
            </p:cNvPr>
            <p:cNvSpPr/>
            <p:nvPr/>
          </p:nvSpPr>
          <p:spPr>
            <a:xfrm>
              <a:off x="1023398" y="5269428"/>
              <a:ext cx="3300550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63503B6-6D04-441D-9DD3-7891536FEC89}"/>
                </a:ext>
              </a:extLst>
            </p:cNvPr>
            <p:cNvSpPr/>
            <p:nvPr/>
          </p:nvSpPr>
          <p:spPr>
            <a:xfrm>
              <a:off x="4820052" y="4415795"/>
              <a:ext cx="3300550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23A4039-7612-44E2-8F9D-7B73EC3D6E21}"/>
                </a:ext>
              </a:extLst>
            </p:cNvPr>
            <p:cNvSpPr/>
            <p:nvPr/>
          </p:nvSpPr>
          <p:spPr>
            <a:xfrm>
              <a:off x="4820052" y="5269428"/>
              <a:ext cx="3300550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3FEBB-095C-48FD-81D8-5D30A8C21BBF}"/>
                </a:ext>
              </a:extLst>
            </p:cNvPr>
            <p:cNvGrpSpPr/>
            <p:nvPr/>
          </p:nvGrpSpPr>
          <p:grpSpPr>
            <a:xfrm>
              <a:off x="1209235" y="4415795"/>
              <a:ext cx="2928876" cy="707886"/>
              <a:chOff x="956366" y="4911335"/>
              <a:chExt cx="2928876" cy="707886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FC4D989-8335-431D-B973-7E14C8FBB71D}"/>
                  </a:ext>
                </a:extLst>
              </p:cNvPr>
              <p:cNvSpPr/>
              <p:nvPr/>
            </p:nvSpPr>
            <p:spPr>
              <a:xfrm>
                <a:off x="956366" y="4911335"/>
                <a:ext cx="3273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D355C1-2270-42BC-93C3-3EE2F778D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6158" y="5273987"/>
                <a:ext cx="1446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BC2D48-ECC5-4828-9BC8-6B3B1B50756E}"/>
                  </a:ext>
                </a:extLst>
              </p:cNvPr>
              <p:cNvSpPr/>
              <p:nvPr/>
            </p:nvSpPr>
            <p:spPr>
              <a:xfrm>
                <a:off x="1210114" y="5034446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5 =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A39DBA8-E481-4467-A215-8DAF6C6E8138}"/>
                  </a:ext>
                </a:extLst>
              </p:cNvPr>
              <p:cNvSpPr/>
              <p:nvPr/>
            </p:nvSpPr>
            <p:spPr>
              <a:xfrm>
                <a:off x="1994138" y="4911335"/>
                <a:ext cx="453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557412-BBED-4132-90D4-750A5EDDD3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0097" y="5273987"/>
                <a:ext cx="2621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0FFFD17-B27C-43CD-B291-CE63B896BB3E}"/>
                  </a:ext>
                </a:extLst>
              </p:cNvPr>
              <p:cNvSpPr/>
              <p:nvPr/>
            </p:nvSpPr>
            <p:spPr>
              <a:xfrm>
                <a:off x="23689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6074DEE-3B88-445C-BB92-C0A70FBF083B}"/>
                  </a:ext>
                </a:extLst>
              </p:cNvPr>
              <p:cNvSpPr/>
              <p:nvPr/>
            </p:nvSpPr>
            <p:spPr>
              <a:xfrm>
                <a:off x="2827659" y="4911335"/>
                <a:ext cx="3337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4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BB78D39-6A98-4552-94D0-BAD81A02CB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1801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2355858-2E5C-46F5-9524-2E79BFA9FFA3}"/>
                  </a:ext>
                </a:extLst>
              </p:cNvPr>
              <p:cNvSpPr/>
              <p:nvPr/>
            </p:nvSpPr>
            <p:spPr>
              <a:xfrm>
                <a:off x="265192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B1F2EA7-DCF7-4CB0-B28A-75BC0AA083F7}"/>
                  </a:ext>
                </a:extLst>
              </p:cNvPr>
              <p:cNvSpPr/>
              <p:nvPr/>
            </p:nvSpPr>
            <p:spPr>
              <a:xfrm>
                <a:off x="31055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87DB4D-4AE4-4CE4-BB0F-0BE0DCD38253}"/>
                  </a:ext>
                </a:extLst>
              </p:cNvPr>
              <p:cNvSpPr/>
              <p:nvPr/>
            </p:nvSpPr>
            <p:spPr>
              <a:xfrm>
                <a:off x="3564321" y="4911335"/>
                <a:ext cx="3209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9A1E4CC-CF95-4D48-A72F-6CAEE2A349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4826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24EDC49-EE26-49C3-AEDD-9F1AE1B67BE2}"/>
                  </a:ext>
                </a:extLst>
              </p:cNvPr>
              <p:cNvSpPr/>
              <p:nvPr/>
            </p:nvSpPr>
            <p:spPr>
              <a:xfrm>
                <a:off x="338217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B4AAB48-6A96-4D59-BC67-2E73CD2D3EF2}"/>
                </a:ext>
              </a:extLst>
            </p:cNvPr>
            <p:cNvGrpSpPr/>
            <p:nvPr/>
          </p:nvGrpSpPr>
          <p:grpSpPr>
            <a:xfrm>
              <a:off x="1184389" y="5269428"/>
              <a:ext cx="2978569" cy="707886"/>
              <a:chOff x="906673" y="4911335"/>
              <a:chExt cx="2978569" cy="707886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2DE2266-056C-496E-8BC4-EB6C4D5F1E66}"/>
                  </a:ext>
                </a:extLst>
              </p:cNvPr>
              <p:cNvSpPr/>
              <p:nvPr/>
            </p:nvSpPr>
            <p:spPr>
              <a:xfrm>
                <a:off x="906673" y="4911335"/>
                <a:ext cx="4267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4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63C8E47-4FD0-4B31-BFB1-AEEE08A6A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0440" y="5273987"/>
                <a:ext cx="2335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15B95A0-F506-4321-ADB2-8804F5BDBDE2}"/>
                  </a:ext>
                </a:extLst>
              </p:cNvPr>
              <p:cNvSpPr/>
              <p:nvPr/>
            </p:nvSpPr>
            <p:spPr>
              <a:xfrm>
                <a:off x="1210114" y="5034446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5 =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7FEF12A-2E88-402C-B38E-FE971EED220A}"/>
                  </a:ext>
                </a:extLst>
              </p:cNvPr>
              <p:cNvSpPr/>
              <p:nvPr/>
            </p:nvSpPr>
            <p:spPr>
              <a:xfrm>
                <a:off x="1978909" y="4911335"/>
                <a:ext cx="4844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20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C126832-D92A-439D-8C7F-49CC6B7578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0097" y="5273987"/>
                <a:ext cx="2621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9ED6AC8-EC5D-437A-9978-CF02660CB82D}"/>
                  </a:ext>
                </a:extLst>
              </p:cNvPr>
              <p:cNvSpPr/>
              <p:nvPr/>
            </p:nvSpPr>
            <p:spPr>
              <a:xfrm>
                <a:off x="23689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720C4CA-646F-457B-9055-9A36E671B6E4}"/>
                  </a:ext>
                </a:extLst>
              </p:cNvPr>
              <p:cNvSpPr/>
              <p:nvPr/>
            </p:nvSpPr>
            <p:spPr>
              <a:xfrm>
                <a:off x="2793097" y="4911335"/>
                <a:ext cx="4267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8802D64-9688-486B-8594-60765D2540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84762" y="5273987"/>
                <a:ext cx="2433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2C3FD8F-83CE-4B10-B3D9-2815D048AC00}"/>
                  </a:ext>
                </a:extLst>
              </p:cNvPr>
              <p:cNvSpPr/>
              <p:nvPr/>
            </p:nvSpPr>
            <p:spPr>
              <a:xfrm>
                <a:off x="2628261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9979D1-D328-4252-AC5B-D27858B739AE}"/>
                  </a:ext>
                </a:extLst>
              </p:cNvPr>
              <p:cNvSpPr/>
              <p:nvPr/>
            </p:nvSpPr>
            <p:spPr>
              <a:xfrm>
                <a:off x="31055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AFF875A-9529-45CB-92F4-C4F8CAAE3B43}"/>
                  </a:ext>
                </a:extLst>
              </p:cNvPr>
              <p:cNvSpPr/>
              <p:nvPr/>
            </p:nvSpPr>
            <p:spPr>
              <a:xfrm>
                <a:off x="3564321" y="4911335"/>
                <a:ext cx="3209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04F8BCF-98F5-439A-9A0D-3FF65A6E0E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4826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88412BC-AB36-4B38-9FC8-108EB92029C4}"/>
                  </a:ext>
                </a:extLst>
              </p:cNvPr>
              <p:cNvSpPr/>
              <p:nvPr/>
            </p:nvSpPr>
            <p:spPr>
              <a:xfrm>
                <a:off x="338217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F6E0A4A-192E-47A1-BE3B-88829545FCF4}"/>
                </a:ext>
              </a:extLst>
            </p:cNvPr>
            <p:cNvGrpSpPr/>
            <p:nvPr/>
          </p:nvGrpSpPr>
          <p:grpSpPr>
            <a:xfrm>
              <a:off x="4956781" y="4415795"/>
              <a:ext cx="3027093" cy="707886"/>
              <a:chOff x="861356" y="4911335"/>
              <a:chExt cx="3027093" cy="70788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8F7B32A-D85A-475C-B533-CD53B2735810}"/>
                  </a:ext>
                </a:extLst>
              </p:cNvPr>
              <p:cNvSpPr/>
              <p:nvPr/>
            </p:nvSpPr>
            <p:spPr>
              <a:xfrm>
                <a:off x="861356" y="4911335"/>
                <a:ext cx="4411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7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18</a:t>
                </a: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D2A160C-E3ED-4A5F-B5ED-11B2669D83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890" y="5273987"/>
                <a:ext cx="2344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B646DD79-9432-481E-958D-EC524CD0B14E}"/>
                  </a:ext>
                </a:extLst>
              </p:cNvPr>
              <p:cNvSpPr/>
              <p:nvPr/>
            </p:nvSpPr>
            <p:spPr>
              <a:xfrm>
                <a:off x="1210114" y="5034446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3 =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8578FD-FCAB-471B-924A-09CA8816DEC7}"/>
                  </a:ext>
                </a:extLst>
              </p:cNvPr>
              <p:cNvSpPr/>
              <p:nvPr/>
            </p:nvSpPr>
            <p:spPr>
              <a:xfrm>
                <a:off x="2000550" y="4911335"/>
                <a:ext cx="4411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21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18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479C30D-7195-46F1-85E5-C280675C68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0097" y="5273987"/>
                <a:ext cx="2621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45157CC-14A5-4B53-965C-E16BC1BCFDD1}"/>
                  </a:ext>
                </a:extLst>
              </p:cNvPr>
              <p:cNvSpPr/>
              <p:nvPr/>
            </p:nvSpPr>
            <p:spPr>
              <a:xfrm>
                <a:off x="23689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F2D14E6-865A-46A9-A61E-DBE6EEBD16A9}"/>
                  </a:ext>
                </a:extLst>
              </p:cNvPr>
              <p:cNvSpPr/>
              <p:nvPr/>
            </p:nvSpPr>
            <p:spPr>
              <a:xfrm>
                <a:off x="2790895" y="4911335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18</a:t>
                </a: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416C8FC-0D14-48A2-9768-BD47F4255F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73176" y="5273987"/>
                <a:ext cx="2532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2B12F4C-63CB-4D4E-8ABF-987FBA8DE8A4}"/>
                  </a:ext>
                </a:extLst>
              </p:cNvPr>
              <p:cNvSpPr/>
              <p:nvPr/>
            </p:nvSpPr>
            <p:spPr>
              <a:xfrm>
                <a:off x="2612143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5D02C45-5752-4606-BE6F-C53ADA72043A}"/>
                  </a:ext>
                </a:extLst>
              </p:cNvPr>
              <p:cNvSpPr/>
              <p:nvPr/>
            </p:nvSpPr>
            <p:spPr>
              <a:xfrm>
                <a:off x="31055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D81A086-9E4F-4353-9A98-8F732760E166}"/>
                  </a:ext>
                </a:extLst>
              </p:cNvPr>
              <p:cNvSpPr/>
              <p:nvPr/>
            </p:nvSpPr>
            <p:spPr>
              <a:xfrm>
                <a:off x="3561115" y="4911335"/>
                <a:ext cx="3273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79E0277-CED2-40EB-A462-0E6D860CFF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4826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EC8B4BB-A4C5-42CD-9EB4-B0B6B1DC286F}"/>
                  </a:ext>
                </a:extLst>
              </p:cNvPr>
              <p:cNvSpPr/>
              <p:nvPr/>
            </p:nvSpPr>
            <p:spPr>
              <a:xfrm>
                <a:off x="338217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084A9CE-1A3C-459F-BAFE-4536B2B10A8A}"/>
                </a:ext>
              </a:extLst>
            </p:cNvPr>
            <p:cNvGrpSpPr/>
            <p:nvPr/>
          </p:nvGrpSpPr>
          <p:grpSpPr>
            <a:xfrm>
              <a:off x="5005889" y="5269428"/>
              <a:ext cx="2928876" cy="707886"/>
              <a:chOff x="956366" y="4911335"/>
              <a:chExt cx="2928876" cy="707886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46F304E-1518-45B6-8F51-28CC062C7C63}"/>
                  </a:ext>
                </a:extLst>
              </p:cNvPr>
              <p:cNvSpPr/>
              <p:nvPr/>
            </p:nvSpPr>
            <p:spPr>
              <a:xfrm>
                <a:off x="956366" y="4911335"/>
                <a:ext cx="3273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22201D1-0F76-4FEB-B631-1AB1A69E50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6158" y="5273987"/>
                <a:ext cx="1446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EBF3138-FBE4-460D-A0CB-5E7F75AF26AF}"/>
                  </a:ext>
                </a:extLst>
              </p:cNvPr>
              <p:cNvSpPr/>
              <p:nvPr/>
            </p:nvSpPr>
            <p:spPr>
              <a:xfrm>
                <a:off x="1210114" y="5034446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5 =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B0CBDB3-7FA9-4E0A-948E-7AF577030AE8}"/>
                  </a:ext>
                </a:extLst>
              </p:cNvPr>
              <p:cNvSpPr/>
              <p:nvPr/>
            </p:nvSpPr>
            <p:spPr>
              <a:xfrm>
                <a:off x="1994138" y="4911335"/>
                <a:ext cx="453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F852AAE-DA47-4B10-BB5B-28E824473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0097" y="5273987"/>
                <a:ext cx="2621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778935F2-C43E-4260-9EA6-DA149CFDD84B}"/>
                  </a:ext>
                </a:extLst>
              </p:cNvPr>
              <p:cNvSpPr/>
              <p:nvPr/>
            </p:nvSpPr>
            <p:spPr>
              <a:xfrm>
                <a:off x="23689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C080256-7DFA-4B9A-9B88-0939148D5315}"/>
                  </a:ext>
                </a:extLst>
              </p:cNvPr>
              <p:cNvSpPr/>
              <p:nvPr/>
            </p:nvSpPr>
            <p:spPr>
              <a:xfrm>
                <a:off x="2827659" y="4911335"/>
                <a:ext cx="3337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4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851DD9F-5A7E-406C-AD03-D0BCDAB692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1801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5E98BD7-9CA9-4909-B71F-7638FB13DFEC}"/>
                  </a:ext>
                </a:extLst>
              </p:cNvPr>
              <p:cNvSpPr/>
              <p:nvPr/>
            </p:nvSpPr>
            <p:spPr>
              <a:xfrm>
                <a:off x="265192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DCC2AA1-C1C6-476C-92EB-BD83ADA1521E}"/>
                  </a:ext>
                </a:extLst>
              </p:cNvPr>
              <p:cNvSpPr/>
              <p:nvPr/>
            </p:nvSpPr>
            <p:spPr>
              <a:xfrm>
                <a:off x="3105529" y="5034446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4CC6623-6CF0-4A91-8B3E-7E879135EC85}"/>
                  </a:ext>
                </a:extLst>
              </p:cNvPr>
              <p:cNvSpPr/>
              <p:nvPr/>
            </p:nvSpPr>
            <p:spPr>
              <a:xfrm>
                <a:off x="3564321" y="4911335"/>
                <a:ext cx="3209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AA7CE93-BC9E-44EF-A331-D6EB5EC057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48266" y="5273987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B9FA4BF-A8D4-4B70-9F49-1B6E4A6E9FBD}"/>
                  </a:ext>
                </a:extLst>
              </p:cNvPr>
              <p:cNvSpPr/>
              <p:nvPr/>
            </p:nvSpPr>
            <p:spPr>
              <a:xfrm>
                <a:off x="3382172" y="5034446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1</a:t>
                </a:r>
                <a:endParaRPr lang="en-GB" sz="2400" b="1" dirty="0">
                  <a:cs typeface="Kalam" panose="02000000000000000000" pitchFamily="2" charset="0"/>
                </a:endParaRPr>
              </a:p>
            </p:txBody>
          </p:sp>
        </p:grp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81D4AA8E-624E-4B65-912E-72584F01CB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39" y="3768437"/>
            <a:ext cx="2982576" cy="30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6209506" y="5625819"/>
            <a:ext cx="3460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12058" y="2576089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190" y="2584528"/>
            <a:ext cx="375782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 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1576" y="2783107"/>
            <a:ext cx="373376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50" b="1" dirty="0">
                <a:solidFill>
                  <a:srgbClr val="3366FF"/>
                </a:solidFill>
                <a:latin typeface="Century Gothic" panose="020B0502020202020204" pitchFamily="34" charset="0"/>
              </a:rPr>
              <a:t>D</a:t>
            </a:r>
            <a:r>
              <a:rPr lang="en-GB" sz="1650" dirty="0">
                <a:latin typeface="Century Gothic" panose="020B0502020202020204" pitchFamily="34" charset="0"/>
              </a:rPr>
              <a:t> - Jerry is incorrect.</a:t>
            </a:r>
          </a:p>
          <a:p>
            <a:endParaRPr lang="en-GB" sz="1650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3366FF"/>
                </a:solidFill>
                <a:latin typeface="Century Gothic" panose="020B0502020202020204" pitchFamily="34" charset="0"/>
              </a:rPr>
              <a:t>A</a:t>
            </a:r>
            <a:r>
              <a:rPr lang="en-GB" sz="1650" b="1" dirty="0">
                <a:latin typeface="Century Gothic" panose="020B0502020202020204" pitchFamily="34" charset="0"/>
              </a:rPr>
              <a:t> </a:t>
            </a:r>
            <a:r>
              <a:rPr lang="en-GB" sz="1650" dirty="0">
                <a:latin typeface="Century Gothic" panose="020B0502020202020204" pitchFamily="34" charset="0"/>
              </a:rPr>
              <a:t>- He has multiplied the denominator and the numerator.</a:t>
            </a:r>
            <a:endParaRPr lang="en-GB" sz="1500" b="1" dirty="0">
              <a:latin typeface="Century Gothic" panose="020B0502020202020204" pitchFamily="34" charset="0"/>
            </a:endParaRPr>
          </a:p>
          <a:p>
            <a:endParaRPr lang="en-GB" sz="1650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3366FF"/>
                </a:solidFill>
                <a:latin typeface="Century Gothic" panose="020B0502020202020204" pitchFamily="34" charset="0"/>
              </a:rPr>
              <a:t>B</a:t>
            </a:r>
            <a:r>
              <a:rPr lang="en-GB" sz="1650" dirty="0">
                <a:latin typeface="Century Gothic" panose="020B0502020202020204" pitchFamily="34" charset="0"/>
              </a:rPr>
              <a:t> -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71140"/>
              </p:ext>
            </p:extLst>
          </p:nvPr>
        </p:nvGraphicFramePr>
        <p:xfrm>
          <a:off x="2254147" y="1386403"/>
          <a:ext cx="63159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59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87397"/>
              </p:ext>
            </p:extLst>
          </p:nvPr>
        </p:nvGraphicFramePr>
        <p:xfrm>
          <a:off x="1383011" y="4347677"/>
          <a:ext cx="729987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98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659465" y="1404920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11536"/>
              </p:ext>
            </p:extLst>
          </p:nvPr>
        </p:nvGraphicFramePr>
        <p:xfrm>
          <a:off x="2209083" y="2894240"/>
          <a:ext cx="42313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13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80964" y="3047153"/>
            <a:ext cx="15194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1</a:t>
            </a:r>
            <a:r>
              <a:rPr lang="en-GB" sz="1650" b="1" dirty="0">
                <a:latin typeface="Century Gothic" panose="020B0502020202020204" pitchFamily="34" charset="0"/>
              </a:rPr>
              <a:t>  -          =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34655"/>
              </p:ext>
            </p:extLst>
          </p:nvPr>
        </p:nvGraphicFramePr>
        <p:xfrm>
          <a:off x="2940109" y="2903909"/>
          <a:ext cx="86024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24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14942" y="4494593"/>
            <a:ext cx="67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or 2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79296"/>
              </p:ext>
            </p:extLst>
          </p:nvPr>
        </p:nvGraphicFramePr>
        <p:xfrm>
          <a:off x="2814035" y="4376886"/>
          <a:ext cx="81071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71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525641" y="4044128"/>
          <a:ext cx="378072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6685162" y="4044128"/>
          <a:ext cx="378072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24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740015" y="4157619"/>
            <a:ext cx="888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Century Gothic" panose="020B0502020202020204" pitchFamily="34" charset="0"/>
              </a:rPr>
              <a:t>×  </a:t>
            </a:r>
            <a:r>
              <a:rPr lang="en-GB" sz="1500" b="1" dirty="0"/>
              <a:t> 4    </a:t>
            </a:r>
            <a:endParaRPr lang="en-GB" sz="15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82877" y="4144241"/>
            <a:ext cx="1432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=            or  2</a:t>
            </a:r>
            <a:endParaRPr lang="en-GB" sz="1500" b="1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7541217" y="4054740"/>
          <a:ext cx="378072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</a:rPr>
              <a:t> To be able to multiply non unit fractions by an integer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676D367-1000-461B-BC01-8B6F61FCF3EF}"/>
              </a:ext>
            </a:extLst>
          </p:cNvPr>
          <p:cNvSpPr/>
          <p:nvPr/>
        </p:nvSpPr>
        <p:spPr>
          <a:xfrm>
            <a:off x="755650" y="4931693"/>
            <a:ext cx="1927475" cy="635966"/>
          </a:xfrm>
          <a:prstGeom prst="rect">
            <a:avLst/>
          </a:prstGeom>
          <a:solidFill>
            <a:srgbClr val="89C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163AB08-AA52-4E34-B595-9B312952AD85}"/>
              </a:ext>
            </a:extLst>
          </p:cNvPr>
          <p:cNvSpPr/>
          <p:nvPr/>
        </p:nvSpPr>
        <p:spPr>
          <a:xfrm>
            <a:off x="1784266" y="4977115"/>
            <a:ext cx="807880" cy="545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21932-9EAD-4E92-B526-4D0736F06ADF}"/>
              </a:ext>
            </a:extLst>
          </p:cNvPr>
          <p:cNvSpPr/>
          <p:nvPr/>
        </p:nvSpPr>
        <p:spPr>
          <a:xfrm>
            <a:off x="755650" y="4096650"/>
            <a:ext cx="1927475" cy="635966"/>
          </a:xfrm>
          <a:prstGeom prst="rect">
            <a:avLst/>
          </a:prstGeom>
          <a:solidFill>
            <a:srgbClr val="89C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43FCD04-7C94-4762-927F-349855ECFECB}"/>
              </a:ext>
            </a:extLst>
          </p:cNvPr>
          <p:cNvSpPr/>
          <p:nvPr/>
        </p:nvSpPr>
        <p:spPr>
          <a:xfrm>
            <a:off x="1784266" y="4142072"/>
            <a:ext cx="807880" cy="545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F5ED14-8690-4704-B268-1B97C79F975D}"/>
              </a:ext>
            </a:extLst>
          </p:cNvPr>
          <p:cNvSpPr/>
          <p:nvPr/>
        </p:nvSpPr>
        <p:spPr>
          <a:xfrm>
            <a:off x="755650" y="3283401"/>
            <a:ext cx="1927475" cy="635966"/>
          </a:xfrm>
          <a:prstGeom prst="rect">
            <a:avLst/>
          </a:prstGeom>
          <a:solidFill>
            <a:srgbClr val="89C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7708765-9D93-4AFA-BA18-B186EFDAD545}"/>
              </a:ext>
            </a:extLst>
          </p:cNvPr>
          <p:cNvSpPr/>
          <p:nvPr/>
        </p:nvSpPr>
        <p:spPr>
          <a:xfrm>
            <a:off x="1784266" y="3328823"/>
            <a:ext cx="807880" cy="545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4ECEF8-2B68-4B3E-A9D3-70DD5D22C9ED}"/>
              </a:ext>
            </a:extLst>
          </p:cNvPr>
          <p:cNvSpPr/>
          <p:nvPr/>
        </p:nvSpPr>
        <p:spPr>
          <a:xfrm>
            <a:off x="755650" y="2453541"/>
            <a:ext cx="1927475" cy="635966"/>
          </a:xfrm>
          <a:prstGeom prst="rect">
            <a:avLst/>
          </a:prstGeom>
          <a:solidFill>
            <a:srgbClr val="89C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F938D8E-655C-4B95-81B8-5A7924443F9F}"/>
              </a:ext>
            </a:extLst>
          </p:cNvPr>
          <p:cNvSpPr/>
          <p:nvPr/>
        </p:nvSpPr>
        <p:spPr>
          <a:xfrm>
            <a:off x="1784266" y="2500441"/>
            <a:ext cx="807880" cy="545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0D97381-D8C9-4F4A-8B4B-CCCF04444546}"/>
              </a:ext>
            </a:extLst>
          </p:cNvPr>
          <p:cNvSpPr/>
          <p:nvPr/>
        </p:nvSpPr>
        <p:spPr>
          <a:xfrm>
            <a:off x="3625870" y="5146935"/>
            <a:ext cx="4762480" cy="555270"/>
          </a:xfrm>
          <a:prstGeom prst="rect">
            <a:avLst/>
          </a:prstGeom>
          <a:solidFill>
            <a:srgbClr val="FFEC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FE0040-240E-4917-B67C-D0483C51EC28}"/>
              </a:ext>
            </a:extLst>
          </p:cNvPr>
          <p:cNvSpPr/>
          <p:nvPr/>
        </p:nvSpPr>
        <p:spPr>
          <a:xfrm>
            <a:off x="3625870" y="3676843"/>
            <a:ext cx="4762480" cy="1388510"/>
          </a:xfrm>
          <a:prstGeom prst="rect">
            <a:avLst/>
          </a:prstGeom>
          <a:solidFill>
            <a:srgbClr val="FFEC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E22298F-5ED1-4E65-9DA6-57E8A7F59173}"/>
              </a:ext>
            </a:extLst>
          </p:cNvPr>
          <p:cNvSpPr/>
          <p:nvPr/>
        </p:nvSpPr>
        <p:spPr>
          <a:xfrm>
            <a:off x="3625870" y="2552521"/>
            <a:ext cx="4762480" cy="1046036"/>
          </a:xfrm>
          <a:prstGeom prst="rect">
            <a:avLst/>
          </a:prstGeom>
          <a:solidFill>
            <a:srgbClr val="FFEC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7E39B3D-65F6-447F-8BF7-00ED95FDE09C}"/>
              </a:ext>
            </a:extLst>
          </p:cNvPr>
          <p:cNvSpPr/>
          <p:nvPr/>
        </p:nvSpPr>
        <p:spPr>
          <a:xfrm>
            <a:off x="3625870" y="1349245"/>
            <a:ext cx="4762480" cy="1121974"/>
          </a:xfrm>
          <a:prstGeom prst="rect">
            <a:avLst/>
          </a:prstGeom>
          <a:solidFill>
            <a:srgbClr val="FFEC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745338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0A850F-BD77-4878-9C86-820465474B38}"/>
              </a:ext>
            </a:extLst>
          </p:cNvPr>
          <p:cNvSpPr txBox="1"/>
          <p:nvPr/>
        </p:nvSpPr>
        <p:spPr>
          <a:xfrm>
            <a:off x="755650" y="1219745"/>
            <a:ext cx="2736487" cy="98488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Match the calculation to the correct model that represents it and then complete the calculation.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2A0E73-549D-4992-A5A4-B70D14E754C4}"/>
              </a:ext>
            </a:extLst>
          </p:cNvPr>
          <p:cNvSpPr/>
          <p:nvPr/>
        </p:nvSpPr>
        <p:spPr>
          <a:xfrm>
            <a:off x="775971" y="258685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</a:t>
            </a:r>
            <a:r>
              <a:rPr lang="en-GB" b="1" dirty="0"/>
              <a:t> </a:t>
            </a:r>
            <a:r>
              <a:rPr lang="en-GB" dirty="0"/>
              <a:t>×     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CADE69-FAEB-4D6E-942A-FB9092E38A3E}"/>
              </a:ext>
            </a:extLst>
          </p:cNvPr>
          <p:cNvSpPr/>
          <p:nvPr/>
        </p:nvSpPr>
        <p:spPr>
          <a:xfrm>
            <a:off x="1192690" y="2448359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</a:t>
            </a:r>
            <a:br>
              <a:rPr lang="en-GB" dirty="0"/>
            </a:br>
            <a:r>
              <a:rPr lang="en-GB" dirty="0"/>
              <a:t>10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D3D806-77A4-4E60-AEB8-79BD89DB8474}"/>
              </a:ext>
            </a:extLst>
          </p:cNvPr>
          <p:cNvCxnSpPr>
            <a:cxnSpLocks/>
          </p:cNvCxnSpPr>
          <p:nvPr/>
        </p:nvCxnSpPr>
        <p:spPr>
          <a:xfrm flipH="1">
            <a:off x="1275772" y="2771525"/>
            <a:ext cx="2509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9D280FB-322A-446A-AF4D-824BBB91EC80}"/>
              </a:ext>
            </a:extLst>
          </p:cNvPr>
          <p:cNvSpPr/>
          <p:nvPr/>
        </p:nvSpPr>
        <p:spPr>
          <a:xfrm>
            <a:off x="1060991" y="341671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× 2 =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DAFB8E-63D7-4C4F-B2F5-59D980727F2F}"/>
              </a:ext>
            </a:extLst>
          </p:cNvPr>
          <p:cNvSpPr/>
          <p:nvPr/>
        </p:nvSpPr>
        <p:spPr>
          <a:xfrm>
            <a:off x="823322" y="3278219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C6A14F-FBE5-469E-AA28-31876D5CED41}"/>
              </a:ext>
            </a:extLst>
          </p:cNvPr>
          <p:cNvCxnSpPr>
            <a:cxnSpLocks/>
          </p:cNvCxnSpPr>
          <p:nvPr/>
        </p:nvCxnSpPr>
        <p:spPr>
          <a:xfrm flipH="1">
            <a:off x="896524" y="3601385"/>
            <a:ext cx="1632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FCED0D1-6CF0-4DAD-BF8E-A1095503F8B8}"/>
              </a:ext>
            </a:extLst>
          </p:cNvPr>
          <p:cNvSpPr/>
          <p:nvPr/>
        </p:nvSpPr>
        <p:spPr>
          <a:xfrm>
            <a:off x="769621" y="506501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5</a:t>
            </a:r>
            <a:r>
              <a:rPr lang="en-GB" b="1" dirty="0"/>
              <a:t> </a:t>
            </a:r>
            <a:r>
              <a:rPr lang="en-GB" dirty="0"/>
              <a:t>×      =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F06608-4015-46A9-9615-BC5D919E98BD}"/>
              </a:ext>
            </a:extLst>
          </p:cNvPr>
          <p:cNvSpPr/>
          <p:nvPr/>
        </p:nvSpPr>
        <p:spPr>
          <a:xfrm>
            <a:off x="1234024" y="4926511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B6519B-4193-49C3-B9F1-01409C5322DC}"/>
              </a:ext>
            </a:extLst>
          </p:cNvPr>
          <p:cNvCxnSpPr>
            <a:cxnSpLocks/>
          </p:cNvCxnSpPr>
          <p:nvPr/>
        </p:nvCxnSpPr>
        <p:spPr>
          <a:xfrm flipH="1">
            <a:off x="1261802" y="5249677"/>
            <a:ext cx="2509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B73A9C0D-D512-4D91-9153-415207156736}"/>
              </a:ext>
            </a:extLst>
          </p:cNvPr>
          <p:cNvSpPr/>
          <p:nvPr/>
        </p:nvSpPr>
        <p:spPr>
          <a:xfrm>
            <a:off x="1086391" y="422996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× 2 =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E9F878-69DB-41D0-BE9A-FCF93C510EEF}"/>
              </a:ext>
            </a:extLst>
          </p:cNvPr>
          <p:cNvSpPr/>
          <p:nvPr/>
        </p:nvSpPr>
        <p:spPr>
          <a:xfrm>
            <a:off x="780842" y="4091468"/>
            <a:ext cx="394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</a:t>
            </a:r>
            <a:br>
              <a:rPr lang="en-GB" dirty="0"/>
            </a:br>
            <a:r>
              <a:rPr lang="en-GB" dirty="0"/>
              <a:t>15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1909FF-6D51-4666-9533-D146A1D01811}"/>
              </a:ext>
            </a:extLst>
          </p:cNvPr>
          <p:cNvCxnSpPr>
            <a:cxnSpLocks/>
          </p:cNvCxnSpPr>
          <p:nvPr/>
        </p:nvCxnSpPr>
        <p:spPr>
          <a:xfrm flipH="1">
            <a:off x="852703" y="4414634"/>
            <a:ext cx="2509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00D56E-CA6A-47BE-970A-A4FD51700143}"/>
              </a:ext>
            </a:extLst>
          </p:cNvPr>
          <p:cNvCxnSpPr/>
          <p:nvPr/>
        </p:nvCxnSpPr>
        <p:spPr>
          <a:xfrm>
            <a:off x="3958790" y="2052998"/>
            <a:ext cx="40966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2CCBCF-AA4C-4D87-A723-F2D44910320C}"/>
              </a:ext>
            </a:extLst>
          </p:cNvPr>
          <p:cNvCxnSpPr>
            <a:cxnSpLocks/>
          </p:cNvCxnSpPr>
          <p:nvPr/>
        </p:nvCxnSpPr>
        <p:spPr>
          <a:xfrm>
            <a:off x="4223089" y="1912781"/>
            <a:ext cx="0" cy="280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76B548-4C8B-4AB5-93D4-3C7807EF23B6}"/>
              </a:ext>
            </a:extLst>
          </p:cNvPr>
          <p:cNvCxnSpPr>
            <a:cxnSpLocks/>
          </p:cNvCxnSpPr>
          <p:nvPr/>
        </p:nvCxnSpPr>
        <p:spPr>
          <a:xfrm>
            <a:off x="4648905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6AC871C-45D2-4FA4-99EE-B7CE59123587}"/>
              </a:ext>
            </a:extLst>
          </p:cNvPr>
          <p:cNvCxnSpPr>
            <a:cxnSpLocks/>
          </p:cNvCxnSpPr>
          <p:nvPr/>
        </p:nvCxnSpPr>
        <p:spPr>
          <a:xfrm>
            <a:off x="5074721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CE2F53-FF1C-49F6-8A0A-DD650C63343B}"/>
              </a:ext>
            </a:extLst>
          </p:cNvPr>
          <p:cNvCxnSpPr>
            <a:cxnSpLocks/>
          </p:cNvCxnSpPr>
          <p:nvPr/>
        </p:nvCxnSpPr>
        <p:spPr>
          <a:xfrm>
            <a:off x="5500537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6FA7AD0-CFAD-4823-A287-3EFBA3CBD511}"/>
              </a:ext>
            </a:extLst>
          </p:cNvPr>
          <p:cNvCxnSpPr>
            <a:cxnSpLocks/>
          </p:cNvCxnSpPr>
          <p:nvPr/>
        </p:nvCxnSpPr>
        <p:spPr>
          <a:xfrm>
            <a:off x="5926353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1F40377-20D1-4361-84CD-2F9F6A08ED5C}"/>
              </a:ext>
            </a:extLst>
          </p:cNvPr>
          <p:cNvCxnSpPr>
            <a:cxnSpLocks/>
          </p:cNvCxnSpPr>
          <p:nvPr/>
        </p:nvCxnSpPr>
        <p:spPr>
          <a:xfrm>
            <a:off x="8055429" y="1912781"/>
            <a:ext cx="0" cy="280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2C9379-4CDA-4D04-B5D2-CA37E646DEA1}"/>
              </a:ext>
            </a:extLst>
          </p:cNvPr>
          <p:cNvCxnSpPr>
            <a:cxnSpLocks/>
          </p:cNvCxnSpPr>
          <p:nvPr/>
        </p:nvCxnSpPr>
        <p:spPr>
          <a:xfrm>
            <a:off x="6352169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13FAB34-439B-4EA6-8F1A-AB71C12ACA8A}"/>
              </a:ext>
            </a:extLst>
          </p:cNvPr>
          <p:cNvCxnSpPr>
            <a:cxnSpLocks/>
          </p:cNvCxnSpPr>
          <p:nvPr/>
        </p:nvCxnSpPr>
        <p:spPr>
          <a:xfrm>
            <a:off x="6777985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034547-08AF-4BC8-921F-9501599829EF}"/>
              </a:ext>
            </a:extLst>
          </p:cNvPr>
          <p:cNvCxnSpPr>
            <a:cxnSpLocks/>
          </p:cNvCxnSpPr>
          <p:nvPr/>
        </p:nvCxnSpPr>
        <p:spPr>
          <a:xfrm>
            <a:off x="7203801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3FE5AC-CA47-42FE-A245-7B76FFF9ED70}"/>
              </a:ext>
            </a:extLst>
          </p:cNvPr>
          <p:cNvCxnSpPr>
            <a:cxnSpLocks/>
          </p:cNvCxnSpPr>
          <p:nvPr/>
        </p:nvCxnSpPr>
        <p:spPr>
          <a:xfrm>
            <a:off x="7629617" y="1981723"/>
            <a:ext cx="0" cy="142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2816C2F4-D5A5-448B-B03F-7DB7C036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58754"/>
              </p:ext>
            </p:extLst>
          </p:nvPr>
        </p:nvGraphicFramePr>
        <p:xfrm>
          <a:off x="3958790" y="2634056"/>
          <a:ext cx="2959440" cy="403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90579176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375233838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72109104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239444928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403309812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403706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DCCA2400-84C7-4537-A6C1-77A344930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0017"/>
              </p:ext>
            </p:extLst>
          </p:nvPr>
        </p:nvGraphicFramePr>
        <p:xfrm>
          <a:off x="3958790" y="3105696"/>
          <a:ext cx="2959440" cy="403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90579176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375233838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72109104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239444928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4033098129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403706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B6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B7F68610-E31C-422C-B32E-23005CF5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99720"/>
              </p:ext>
            </p:extLst>
          </p:nvPr>
        </p:nvGraphicFramePr>
        <p:xfrm>
          <a:off x="3958790" y="3723609"/>
          <a:ext cx="1479720" cy="39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398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62D674CA-1635-4184-A482-0E460F16E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88970"/>
              </p:ext>
            </p:extLst>
          </p:nvPr>
        </p:nvGraphicFramePr>
        <p:xfrm>
          <a:off x="3958790" y="4169545"/>
          <a:ext cx="1479720" cy="39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398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F5A3CC5B-77EB-4D19-AF41-50B637FC7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14339"/>
              </p:ext>
            </p:extLst>
          </p:nvPr>
        </p:nvGraphicFramePr>
        <p:xfrm>
          <a:off x="3958790" y="4615482"/>
          <a:ext cx="1479720" cy="39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398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E4EA56BC-F27A-449D-98B7-1629C8217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93179"/>
              </p:ext>
            </p:extLst>
          </p:nvPr>
        </p:nvGraphicFramePr>
        <p:xfrm>
          <a:off x="3824612" y="5207333"/>
          <a:ext cx="4429560" cy="434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0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1905791769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3490258712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4112322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1692862224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861261956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97774565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3752338389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1072109104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1239444928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4033098129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30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43447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188" marR="68188" marT="34094" marB="34094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42523350-6581-45C0-B038-70322F8A058A}"/>
              </a:ext>
            </a:extLst>
          </p:cNvPr>
          <p:cNvSpPr/>
          <p:nvPr/>
        </p:nvSpPr>
        <p:spPr>
          <a:xfrm>
            <a:off x="4058621" y="2150053"/>
            <a:ext cx="328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41EFA8-DA89-4AA4-ADF8-5523D85C20A4}"/>
              </a:ext>
            </a:extLst>
          </p:cNvPr>
          <p:cNvSpPr/>
          <p:nvPr/>
        </p:nvSpPr>
        <p:spPr>
          <a:xfrm>
            <a:off x="7890961" y="2150053"/>
            <a:ext cx="328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E322D70-2A51-427A-83BD-5CE93524430F}"/>
              </a:ext>
            </a:extLst>
          </p:cNvPr>
          <p:cNvSpPr/>
          <p:nvPr/>
        </p:nvSpPr>
        <p:spPr>
          <a:xfrm>
            <a:off x="4241018" y="1447411"/>
            <a:ext cx="805569" cy="456690"/>
          </a:xfrm>
          <a:prstGeom prst="rect">
            <a:avLst/>
          </a:prstGeom>
          <a:solidFill>
            <a:srgbClr val="F7BC9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F24A428-40A4-46E3-8220-2937C7D0B2CE}"/>
              </a:ext>
            </a:extLst>
          </p:cNvPr>
          <p:cNvSpPr/>
          <p:nvPr/>
        </p:nvSpPr>
        <p:spPr>
          <a:xfrm>
            <a:off x="5097748" y="1447411"/>
            <a:ext cx="805570" cy="456690"/>
          </a:xfrm>
          <a:prstGeom prst="rect">
            <a:avLst/>
          </a:prstGeom>
          <a:solidFill>
            <a:srgbClr val="F7BC9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6D39AAB-BD79-42DD-9579-78B47F7A0708}"/>
              </a:ext>
            </a:extLst>
          </p:cNvPr>
          <p:cNvGrpSpPr/>
          <p:nvPr/>
        </p:nvGrpSpPr>
        <p:grpSpPr>
          <a:xfrm>
            <a:off x="5359308" y="1415718"/>
            <a:ext cx="282450" cy="523220"/>
            <a:chOff x="5805180" y="2017428"/>
            <a:chExt cx="282450" cy="52322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F987505-22AD-4884-AEBA-B0B36D4D1403}"/>
                </a:ext>
              </a:extLst>
            </p:cNvPr>
            <p:cNvSpPr/>
            <p:nvPr/>
          </p:nvSpPr>
          <p:spPr>
            <a:xfrm>
              <a:off x="5805180" y="2017428"/>
              <a:ext cx="2824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2</a:t>
              </a:r>
              <a:br>
                <a:rPr lang="en-GB" sz="1400" dirty="0"/>
              </a:br>
              <a:r>
                <a:rPr lang="en-GB" sz="1400" dirty="0"/>
                <a:t>9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EC8593A-F4C5-4A97-A14F-25E7F115A8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5669" y="2279038"/>
              <a:ext cx="121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42819C-9EFF-4930-8FD8-97AAFEBCED1E}"/>
              </a:ext>
            </a:extLst>
          </p:cNvPr>
          <p:cNvGrpSpPr/>
          <p:nvPr/>
        </p:nvGrpSpPr>
        <p:grpSpPr>
          <a:xfrm>
            <a:off x="4502577" y="1415718"/>
            <a:ext cx="282450" cy="523220"/>
            <a:chOff x="5805180" y="2017428"/>
            <a:chExt cx="282450" cy="52322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285B74D-D3FD-4B8F-B651-00E6739C6973}"/>
                </a:ext>
              </a:extLst>
            </p:cNvPr>
            <p:cNvSpPr/>
            <p:nvPr/>
          </p:nvSpPr>
          <p:spPr>
            <a:xfrm>
              <a:off x="5805180" y="2017428"/>
              <a:ext cx="2824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2</a:t>
              </a:r>
              <a:br>
                <a:rPr lang="en-GB" sz="1400" dirty="0"/>
              </a:br>
              <a:r>
                <a:rPr lang="en-GB" sz="1400" dirty="0"/>
                <a:t>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81FAFB5-2018-4124-BE84-772CA0292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5669" y="2279038"/>
              <a:ext cx="121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id="{4CCC5552-49F5-4E3B-B36F-BB06F7DDDE66}"/>
              </a:ext>
            </a:extLst>
          </p:cNvPr>
          <p:cNvSpPr/>
          <p:nvPr/>
        </p:nvSpPr>
        <p:spPr>
          <a:xfrm>
            <a:off x="2649027" y="3567286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71B0085-155B-41ED-82F5-06F015A4B1EF}"/>
              </a:ext>
            </a:extLst>
          </p:cNvPr>
          <p:cNvSpPr/>
          <p:nvPr/>
        </p:nvSpPr>
        <p:spPr>
          <a:xfrm>
            <a:off x="2649027" y="2737426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D4731D9-6915-41EC-83C0-5EB4BD547A55}"/>
              </a:ext>
            </a:extLst>
          </p:cNvPr>
          <p:cNvSpPr/>
          <p:nvPr/>
        </p:nvSpPr>
        <p:spPr>
          <a:xfrm>
            <a:off x="2649027" y="5210396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C3AB9D9-6EB2-4EBC-8F48-6965621B0BB3}"/>
              </a:ext>
            </a:extLst>
          </p:cNvPr>
          <p:cNvSpPr/>
          <p:nvPr/>
        </p:nvSpPr>
        <p:spPr>
          <a:xfrm>
            <a:off x="2649027" y="4380535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7CB7C0B8-A42E-47E7-B867-D758540422FE}"/>
              </a:ext>
            </a:extLst>
          </p:cNvPr>
          <p:cNvSpPr/>
          <p:nvPr/>
        </p:nvSpPr>
        <p:spPr>
          <a:xfrm>
            <a:off x="3594155" y="1876134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A52B58D-038F-4BE8-A574-4F2FDF88E570}"/>
              </a:ext>
            </a:extLst>
          </p:cNvPr>
          <p:cNvSpPr/>
          <p:nvPr/>
        </p:nvSpPr>
        <p:spPr>
          <a:xfrm>
            <a:off x="3594155" y="3037762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C666FD4-B3B1-42BE-A8C6-664080C82D51}"/>
              </a:ext>
            </a:extLst>
          </p:cNvPr>
          <p:cNvSpPr/>
          <p:nvPr/>
        </p:nvSpPr>
        <p:spPr>
          <a:xfrm>
            <a:off x="3594155" y="4337000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B1F732D-EA2A-4F36-9721-D12AA8F2F243}"/>
              </a:ext>
            </a:extLst>
          </p:cNvPr>
          <p:cNvSpPr/>
          <p:nvPr/>
        </p:nvSpPr>
        <p:spPr>
          <a:xfrm>
            <a:off x="3594155" y="5390472"/>
            <a:ext cx="68196" cy="681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F76B374-7744-447A-A392-55E9418964B1}"/>
              </a:ext>
            </a:extLst>
          </p:cNvPr>
          <p:cNvGrpSpPr/>
          <p:nvPr/>
        </p:nvGrpSpPr>
        <p:grpSpPr>
          <a:xfrm>
            <a:off x="3922002" y="2573621"/>
            <a:ext cx="365806" cy="523220"/>
            <a:chOff x="5763502" y="2017428"/>
            <a:chExt cx="365806" cy="52322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91DDE63-BF48-4F18-8EC9-26A7CEE8B0BF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A691CF6-AA85-4220-AA28-021857506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891EDC5-2C62-4577-BC86-D04693026BD1}"/>
              </a:ext>
            </a:extLst>
          </p:cNvPr>
          <p:cNvGrpSpPr/>
          <p:nvPr/>
        </p:nvGrpSpPr>
        <p:grpSpPr>
          <a:xfrm>
            <a:off x="4217277" y="2573621"/>
            <a:ext cx="365806" cy="523220"/>
            <a:chOff x="5763502" y="2017428"/>
            <a:chExt cx="365806" cy="52322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7D2F89D-9026-415C-B0CC-464E5C04E292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D5EB61D-443B-45B2-988D-2AE542FA3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A81B94B-17C9-4093-9B75-F3D550A82941}"/>
              </a:ext>
            </a:extLst>
          </p:cNvPr>
          <p:cNvGrpSpPr/>
          <p:nvPr/>
        </p:nvGrpSpPr>
        <p:grpSpPr>
          <a:xfrm>
            <a:off x="4515727" y="2573621"/>
            <a:ext cx="365806" cy="523220"/>
            <a:chOff x="5763502" y="2017428"/>
            <a:chExt cx="365806" cy="52322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0048C4-7EB3-4E90-A76D-91E8CDE66F19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B7357DD-8FAC-4CB9-A9B7-94FACD9D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7C5D95F-6AE4-4565-A61E-26251D370CDD}"/>
              </a:ext>
            </a:extLst>
          </p:cNvPr>
          <p:cNvGrpSpPr/>
          <p:nvPr/>
        </p:nvGrpSpPr>
        <p:grpSpPr>
          <a:xfrm>
            <a:off x="3922002" y="3046696"/>
            <a:ext cx="365806" cy="523220"/>
            <a:chOff x="5763502" y="2017428"/>
            <a:chExt cx="365806" cy="52322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431B4C8-659C-41CD-8113-A622F100AFB2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34F6AC0-20A7-4271-A69A-0FE164E25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D877852-F0BA-48B7-A013-F81F2BEEE2EB}"/>
              </a:ext>
            </a:extLst>
          </p:cNvPr>
          <p:cNvGrpSpPr/>
          <p:nvPr/>
        </p:nvGrpSpPr>
        <p:grpSpPr>
          <a:xfrm>
            <a:off x="4217277" y="3046696"/>
            <a:ext cx="365806" cy="523220"/>
            <a:chOff x="5763502" y="2017428"/>
            <a:chExt cx="365806" cy="52322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4315083-2537-4F82-8DE9-EC8F2C79AE96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32A3F99-CCB7-4FC1-98AD-2DF18FA56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19A7B1-3326-4B73-B8C3-73CA3C5BFA47}"/>
              </a:ext>
            </a:extLst>
          </p:cNvPr>
          <p:cNvGrpSpPr/>
          <p:nvPr/>
        </p:nvGrpSpPr>
        <p:grpSpPr>
          <a:xfrm>
            <a:off x="4515727" y="3046696"/>
            <a:ext cx="365806" cy="523220"/>
            <a:chOff x="5763502" y="2017428"/>
            <a:chExt cx="365806" cy="52322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BC2D26A-B5CB-453B-A04A-25D9BDD589BA}"/>
                </a:ext>
              </a:extLst>
            </p:cNvPr>
            <p:cNvSpPr/>
            <p:nvPr/>
          </p:nvSpPr>
          <p:spPr>
            <a:xfrm>
              <a:off x="5763502" y="2017428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2A52744-71D5-4D6A-8298-FBED9F8E3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960" y="2279038"/>
              <a:ext cx="170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075F353-65A2-41D4-90E6-E5CA2F55A0D0}"/>
              </a:ext>
            </a:extLst>
          </p:cNvPr>
          <p:cNvGrpSpPr/>
          <p:nvPr/>
        </p:nvGrpSpPr>
        <p:grpSpPr>
          <a:xfrm>
            <a:off x="3962569" y="3661187"/>
            <a:ext cx="279244" cy="523220"/>
            <a:chOff x="5806783" y="2017428"/>
            <a:chExt cx="279244" cy="52322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3BF80B-1CFD-4813-8930-FB8ACF6B909F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30CD28A-B63A-4796-89C9-611F499AE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3715CF0-35CE-4E74-8DDD-C72B92F02750}"/>
              </a:ext>
            </a:extLst>
          </p:cNvPr>
          <p:cNvGrpSpPr/>
          <p:nvPr/>
        </p:nvGrpSpPr>
        <p:grpSpPr>
          <a:xfrm>
            <a:off x="4264987" y="3661187"/>
            <a:ext cx="279244" cy="523220"/>
            <a:chOff x="5806783" y="2017428"/>
            <a:chExt cx="279244" cy="523220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30DD170-F1A8-4DC7-8BC3-4B874A388018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E879E12-F995-49BC-A337-194621B2E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805C3C6-1355-430C-A3D3-EDDC9E793C3A}"/>
              </a:ext>
            </a:extLst>
          </p:cNvPr>
          <p:cNvGrpSpPr/>
          <p:nvPr/>
        </p:nvGrpSpPr>
        <p:grpSpPr>
          <a:xfrm>
            <a:off x="3962569" y="4101718"/>
            <a:ext cx="279244" cy="523220"/>
            <a:chOff x="5806783" y="2017428"/>
            <a:chExt cx="279244" cy="523220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58BFF31-115C-447B-B88E-1DE0FD013D0D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64BC8E1-21D2-419B-AFD7-E38EBFD9F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487D75-1154-42BF-B789-03C8E267EE95}"/>
              </a:ext>
            </a:extLst>
          </p:cNvPr>
          <p:cNvGrpSpPr/>
          <p:nvPr/>
        </p:nvGrpSpPr>
        <p:grpSpPr>
          <a:xfrm>
            <a:off x="4264987" y="4101718"/>
            <a:ext cx="279244" cy="523220"/>
            <a:chOff x="5806783" y="2017428"/>
            <a:chExt cx="279244" cy="52322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282DA62-C087-4BEE-A103-69B130AB8A3F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A4029AE-1C32-404A-B6D7-B05F066891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F8E5AB0-E8D3-4191-88BD-E2A6A09F9DE8}"/>
              </a:ext>
            </a:extLst>
          </p:cNvPr>
          <p:cNvGrpSpPr/>
          <p:nvPr/>
        </p:nvGrpSpPr>
        <p:grpSpPr>
          <a:xfrm>
            <a:off x="3962569" y="4545013"/>
            <a:ext cx="279244" cy="523220"/>
            <a:chOff x="5806783" y="2017428"/>
            <a:chExt cx="279244" cy="523220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2792CDC-82B7-4E2E-9205-6B433D0756DD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4577EF0-ED4C-42C3-B74D-44A936F80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195525D-BD57-47C5-A1A5-8E94F9D41E16}"/>
              </a:ext>
            </a:extLst>
          </p:cNvPr>
          <p:cNvGrpSpPr/>
          <p:nvPr/>
        </p:nvGrpSpPr>
        <p:grpSpPr>
          <a:xfrm>
            <a:off x="4264987" y="4545013"/>
            <a:ext cx="279244" cy="523220"/>
            <a:chOff x="5806783" y="2017428"/>
            <a:chExt cx="279244" cy="52322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1EE79A8-05C6-48F0-A03F-3CF13B5549F7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8C541F0-4D4B-4922-9247-59850F431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2991CEC-B00E-4203-A6CC-29143BE54599}"/>
              </a:ext>
            </a:extLst>
          </p:cNvPr>
          <p:cNvGrpSpPr/>
          <p:nvPr/>
        </p:nvGrpSpPr>
        <p:grpSpPr>
          <a:xfrm>
            <a:off x="3798127" y="5162960"/>
            <a:ext cx="348173" cy="523220"/>
            <a:chOff x="5772319" y="2017428"/>
            <a:chExt cx="348173" cy="52322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E61018B-5FC9-404E-A9D9-934D898BF136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71C79F8-13DC-497E-9481-535F0B738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E381E5F-35A1-4A36-9B25-C1A813DA8A74}"/>
              </a:ext>
            </a:extLst>
          </p:cNvPr>
          <p:cNvGrpSpPr/>
          <p:nvPr/>
        </p:nvGrpSpPr>
        <p:grpSpPr>
          <a:xfrm>
            <a:off x="4093818" y="5162960"/>
            <a:ext cx="348173" cy="523220"/>
            <a:chOff x="5772319" y="2017428"/>
            <a:chExt cx="348173" cy="523220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536EF8B-6534-4733-A3FF-7B006BF49F92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20BBEE2-9CF2-408D-9814-0E7933568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7DE8DBB-FDD0-4B51-A8CC-1D7B3280A9A8}"/>
              </a:ext>
            </a:extLst>
          </p:cNvPr>
          <p:cNvGrpSpPr/>
          <p:nvPr/>
        </p:nvGrpSpPr>
        <p:grpSpPr>
          <a:xfrm>
            <a:off x="4387557" y="5162960"/>
            <a:ext cx="348173" cy="523220"/>
            <a:chOff x="5772319" y="2017428"/>
            <a:chExt cx="348173" cy="52322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F054351-4E04-465F-BC1B-3A174637499D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D423F1D-44B0-421A-B6AC-1965389B69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963D7EC-AC9D-44AC-AFF5-BCBCC894C79B}"/>
              </a:ext>
            </a:extLst>
          </p:cNvPr>
          <p:cNvCxnSpPr>
            <a:cxnSpLocks/>
            <a:stCxn id="131" idx="1"/>
            <a:endCxn id="136" idx="5"/>
          </p:cNvCxnSpPr>
          <p:nvPr/>
        </p:nvCxnSpPr>
        <p:spPr>
          <a:xfrm>
            <a:off x="2659014" y="2747413"/>
            <a:ext cx="993350" cy="3485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6E65F00-7D03-49E0-8154-ED561C35BF8E}"/>
              </a:ext>
            </a:extLst>
          </p:cNvPr>
          <p:cNvCxnSpPr>
            <a:stCxn id="130" idx="3"/>
            <a:endCxn id="135" idx="7"/>
          </p:cNvCxnSpPr>
          <p:nvPr/>
        </p:nvCxnSpPr>
        <p:spPr>
          <a:xfrm flipV="1">
            <a:off x="2659014" y="1886121"/>
            <a:ext cx="993350" cy="17393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4B9C700C-DD13-458C-A5B3-EDD6BFA46BEC}"/>
              </a:ext>
            </a:extLst>
          </p:cNvPr>
          <p:cNvCxnSpPr>
            <a:stCxn id="49" idx="3"/>
            <a:endCxn id="106" idx="1"/>
          </p:cNvCxnSpPr>
          <p:nvPr/>
        </p:nvCxnSpPr>
        <p:spPr>
          <a:xfrm>
            <a:off x="2683125" y="4414633"/>
            <a:ext cx="942745" cy="1009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501F6132-C775-46D7-A0FE-A5B1F5C53E28}"/>
              </a:ext>
            </a:extLst>
          </p:cNvPr>
          <p:cNvCxnSpPr>
            <a:cxnSpLocks/>
            <a:stCxn id="50" idx="3"/>
            <a:endCxn id="105" idx="1"/>
          </p:cNvCxnSpPr>
          <p:nvPr/>
        </p:nvCxnSpPr>
        <p:spPr>
          <a:xfrm flipV="1">
            <a:off x="2683125" y="4371098"/>
            <a:ext cx="942745" cy="878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9E629D5-579C-4F90-AF34-B42B65035082}"/>
              </a:ext>
            </a:extLst>
          </p:cNvPr>
          <p:cNvGrpSpPr/>
          <p:nvPr/>
        </p:nvGrpSpPr>
        <p:grpSpPr>
          <a:xfrm>
            <a:off x="1750070" y="2448359"/>
            <a:ext cx="861494" cy="646331"/>
            <a:chOff x="1733403" y="2380119"/>
            <a:chExt cx="861494" cy="646331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5514C3B-C5CB-4717-A287-7533A54683A1}"/>
                </a:ext>
              </a:extLst>
            </p:cNvPr>
            <p:cNvGrpSpPr/>
            <p:nvPr/>
          </p:nvGrpSpPr>
          <p:grpSpPr>
            <a:xfrm>
              <a:off x="1733403" y="2380119"/>
              <a:ext cx="426720" cy="646331"/>
              <a:chOff x="1733403" y="2380119"/>
              <a:chExt cx="426720" cy="646331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6B77BD5-B169-43C3-A326-C1C9E9C954F2}"/>
                  </a:ext>
                </a:extLst>
              </p:cNvPr>
              <p:cNvSpPr/>
              <p:nvPr/>
            </p:nvSpPr>
            <p:spPr>
              <a:xfrm>
                <a:off x="1733403" y="2380119"/>
                <a:ext cx="426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9543"/>
                    </a:solidFill>
                  </a:rPr>
                  <a:t>6</a:t>
                </a:r>
                <a:br>
                  <a:rPr lang="en-GB" b="1" dirty="0">
                    <a:solidFill>
                      <a:srgbClr val="009543"/>
                    </a:solidFill>
                  </a:rPr>
                </a:br>
                <a:r>
                  <a:rPr lang="en-GB" b="1" dirty="0">
                    <a:solidFill>
                      <a:srgbClr val="009543"/>
                    </a:solidFill>
                  </a:rPr>
                  <a:t>10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91C9938-4F4E-480B-B604-87A39754D8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1294" y="2703285"/>
                <a:ext cx="250938" cy="0"/>
              </a:xfrm>
              <a:prstGeom prst="line">
                <a:avLst/>
              </a:prstGeom>
              <a:ln w="19050">
                <a:solidFill>
                  <a:srgbClr val="009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76822BA5-E19E-4252-B89F-0770B6CD5734}"/>
                </a:ext>
              </a:extLst>
            </p:cNvPr>
            <p:cNvGrpSpPr/>
            <p:nvPr/>
          </p:nvGrpSpPr>
          <p:grpSpPr>
            <a:xfrm>
              <a:off x="2288403" y="2380119"/>
              <a:ext cx="306494" cy="646331"/>
              <a:chOff x="2288403" y="2380119"/>
              <a:chExt cx="306494" cy="646331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8246118-5CBF-4406-8DAF-4B2B85709E7D}"/>
                  </a:ext>
                </a:extLst>
              </p:cNvPr>
              <p:cNvSpPr/>
              <p:nvPr/>
            </p:nvSpPr>
            <p:spPr>
              <a:xfrm>
                <a:off x="2288403" y="2380119"/>
                <a:ext cx="3064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9543"/>
                    </a:solidFill>
                  </a:rPr>
                  <a:t>3</a:t>
                </a:r>
                <a:br>
                  <a:rPr lang="en-GB" b="1" dirty="0">
                    <a:solidFill>
                      <a:srgbClr val="009543"/>
                    </a:solidFill>
                  </a:rPr>
                </a:br>
                <a:r>
                  <a:rPr lang="en-GB" b="1" dirty="0">
                    <a:solidFill>
                      <a:srgbClr val="009543"/>
                    </a:solidFill>
                  </a:rPr>
                  <a:t>5</a:t>
                </a:r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2FBE0D84-A40F-49BE-8EAB-30EEC6DBB7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6253" y="2703285"/>
                <a:ext cx="150794" cy="0"/>
              </a:xfrm>
              <a:prstGeom prst="line">
                <a:avLst/>
              </a:prstGeom>
              <a:ln w="19050">
                <a:solidFill>
                  <a:srgbClr val="009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2964C50-F3DA-422F-9BC2-706EACFAECB1}"/>
                </a:ext>
              </a:extLst>
            </p:cNvPr>
            <p:cNvSpPr/>
            <p:nvPr/>
          </p:nvSpPr>
          <p:spPr>
            <a:xfrm>
              <a:off x="2053772" y="2518618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9543"/>
                  </a:solidFill>
                </a:rPr>
                <a:t>=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42A6178-7D0A-4B71-8732-D91902E2B8F7}"/>
              </a:ext>
            </a:extLst>
          </p:cNvPr>
          <p:cNvGrpSpPr/>
          <p:nvPr/>
        </p:nvGrpSpPr>
        <p:grpSpPr>
          <a:xfrm>
            <a:off x="2021984" y="3278218"/>
            <a:ext cx="319318" cy="646331"/>
            <a:chOff x="1749004" y="3211117"/>
            <a:chExt cx="319318" cy="646331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B377AE29-7241-4C37-81B6-09BC3B6FD4A7}"/>
                </a:ext>
              </a:extLst>
            </p:cNvPr>
            <p:cNvSpPr/>
            <p:nvPr/>
          </p:nvSpPr>
          <p:spPr>
            <a:xfrm>
              <a:off x="1749004" y="3211117"/>
              <a:ext cx="3193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009543"/>
                  </a:solidFill>
                </a:rPr>
                <a:t>4</a:t>
              </a:r>
              <a:br>
                <a:rPr lang="en-GB" b="1" dirty="0">
                  <a:solidFill>
                    <a:srgbClr val="009543"/>
                  </a:solidFill>
                </a:rPr>
              </a:br>
              <a:r>
                <a:rPr lang="en-GB" b="1" dirty="0">
                  <a:solidFill>
                    <a:srgbClr val="009543"/>
                  </a:solidFill>
                </a:rPr>
                <a:t>9</a:t>
              </a:r>
            </a:p>
          </p:txBody>
        </p: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EB28CA8-5886-44EF-A89E-A5E43F534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3948" y="3534283"/>
              <a:ext cx="169431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5779AB8-6146-4103-81F3-0DFAEFD2258A}"/>
              </a:ext>
            </a:extLst>
          </p:cNvPr>
          <p:cNvGrpSpPr/>
          <p:nvPr/>
        </p:nvGrpSpPr>
        <p:grpSpPr>
          <a:xfrm>
            <a:off x="1757053" y="4096650"/>
            <a:ext cx="849471" cy="646331"/>
            <a:chOff x="1745426" y="4018677"/>
            <a:chExt cx="849471" cy="646331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0434DF3-85E3-4783-871F-D746EF1ED577}"/>
                </a:ext>
              </a:extLst>
            </p:cNvPr>
            <p:cNvGrpSpPr/>
            <p:nvPr/>
          </p:nvGrpSpPr>
          <p:grpSpPr>
            <a:xfrm>
              <a:off x="1745426" y="4018677"/>
              <a:ext cx="402675" cy="646331"/>
              <a:chOff x="1745426" y="4018677"/>
              <a:chExt cx="402675" cy="646331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24E799B-B328-49F7-8032-902329196FF1}"/>
                  </a:ext>
                </a:extLst>
              </p:cNvPr>
              <p:cNvSpPr/>
              <p:nvPr/>
            </p:nvSpPr>
            <p:spPr>
              <a:xfrm>
                <a:off x="1745426" y="4018677"/>
                <a:ext cx="4026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9543"/>
                    </a:solidFill>
                  </a:rPr>
                  <a:t>6</a:t>
                </a:r>
                <a:br>
                  <a:rPr lang="en-GB" b="1" dirty="0">
                    <a:solidFill>
                      <a:srgbClr val="009543"/>
                    </a:solidFill>
                  </a:rPr>
                </a:br>
                <a:r>
                  <a:rPr lang="en-GB" b="1" dirty="0">
                    <a:solidFill>
                      <a:srgbClr val="009543"/>
                    </a:solidFill>
                  </a:rPr>
                  <a:t>15</a:t>
                </a:r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9263E20B-277D-4D16-94B3-CEFACC0436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1294" y="4341843"/>
                <a:ext cx="250938" cy="0"/>
              </a:xfrm>
              <a:prstGeom prst="line">
                <a:avLst/>
              </a:prstGeom>
              <a:ln w="19050">
                <a:solidFill>
                  <a:srgbClr val="009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FD01646-F60B-4D02-9A7F-8DC6A642753E}"/>
                </a:ext>
              </a:extLst>
            </p:cNvPr>
            <p:cNvGrpSpPr/>
            <p:nvPr/>
          </p:nvGrpSpPr>
          <p:grpSpPr>
            <a:xfrm>
              <a:off x="2288403" y="4018677"/>
              <a:ext cx="306494" cy="646331"/>
              <a:chOff x="2288403" y="4018677"/>
              <a:chExt cx="306494" cy="646331"/>
            </a:xfrm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4AAAB6F-76D1-4A21-92C0-C3183F68B84A}"/>
                  </a:ext>
                </a:extLst>
              </p:cNvPr>
              <p:cNvSpPr/>
              <p:nvPr/>
            </p:nvSpPr>
            <p:spPr>
              <a:xfrm>
                <a:off x="2288403" y="4018677"/>
                <a:ext cx="3064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9543"/>
                    </a:solidFill>
                  </a:rPr>
                  <a:t>2</a:t>
                </a:r>
                <a:br>
                  <a:rPr lang="en-GB" b="1" dirty="0">
                    <a:solidFill>
                      <a:srgbClr val="009543"/>
                    </a:solidFill>
                  </a:rPr>
                </a:br>
                <a:r>
                  <a:rPr lang="en-GB" b="1" dirty="0">
                    <a:solidFill>
                      <a:srgbClr val="009543"/>
                    </a:solidFill>
                  </a:rPr>
                  <a:t>5</a:t>
                </a: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9FF8A50A-819F-4D02-ACBB-27499F6F8F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6253" y="4341843"/>
                <a:ext cx="150794" cy="0"/>
              </a:xfrm>
              <a:prstGeom prst="line">
                <a:avLst/>
              </a:prstGeom>
              <a:ln w="19050">
                <a:solidFill>
                  <a:srgbClr val="009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A1226283-FFA7-4E72-A812-7BB26E5D8E74}"/>
                </a:ext>
              </a:extLst>
            </p:cNvPr>
            <p:cNvSpPr/>
            <p:nvPr/>
          </p:nvSpPr>
          <p:spPr>
            <a:xfrm>
              <a:off x="2053772" y="4157176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9543"/>
                  </a:solidFill>
                </a:rPr>
                <a:t>=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FACA1D8-4C0C-4BEC-83B9-7F5A4FF44121}"/>
              </a:ext>
            </a:extLst>
          </p:cNvPr>
          <p:cNvGrpSpPr/>
          <p:nvPr/>
        </p:nvGrpSpPr>
        <p:grpSpPr>
          <a:xfrm>
            <a:off x="1757053" y="4926510"/>
            <a:ext cx="872919" cy="646331"/>
            <a:chOff x="1733403" y="4866408"/>
            <a:chExt cx="872919" cy="646331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F4AEA9BC-6F59-4CD8-9D79-DD22768D8F70}"/>
                </a:ext>
              </a:extLst>
            </p:cNvPr>
            <p:cNvGrpSpPr/>
            <p:nvPr/>
          </p:nvGrpSpPr>
          <p:grpSpPr>
            <a:xfrm>
              <a:off x="1733403" y="4866408"/>
              <a:ext cx="426720" cy="646331"/>
              <a:chOff x="1733403" y="4866408"/>
              <a:chExt cx="426720" cy="646331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D16C9DD-0AD2-47CE-8BE7-F89BB5F7C110}"/>
                  </a:ext>
                </a:extLst>
              </p:cNvPr>
              <p:cNvSpPr/>
              <p:nvPr/>
            </p:nvSpPr>
            <p:spPr>
              <a:xfrm>
                <a:off x="1733403" y="4866408"/>
                <a:ext cx="426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9543"/>
                    </a:solidFill>
                  </a:rPr>
                  <a:t>10</a:t>
                </a:r>
                <a:br>
                  <a:rPr lang="en-GB" b="1" dirty="0">
                    <a:solidFill>
                      <a:srgbClr val="009543"/>
                    </a:solidFill>
                  </a:rPr>
                </a:br>
                <a:r>
                  <a:rPr lang="en-GB" b="1" dirty="0">
                    <a:solidFill>
                      <a:srgbClr val="009543"/>
                    </a:solidFill>
                  </a:rPr>
                  <a:t>5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45C4E02-FFDD-4FB8-9A3F-AC1DEB4597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1294" y="5189574"/>
                <a:ext cx="250938" cy="0"/>
              </a:xfrm>
              <a:prstGeom prst="line">
                <a:avLst/>
              </a:prstGeom>
              <a:ln w="19050">
                <a:solidFill>
                  <a:srgbClr val="009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B1A8B1C-54BA-4D39-A321-9770297F5A27}"/>
                </a:ext>
              </a:extLst>
            </p:cNvPr>
            <p:cNvSpPr/>
            <p:nvPr/>
          </p:nvSpPr>
          <p:spPr>
            <a:xfrm>
              <a:off x="2072822" y="5004907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9543"/>
                  </a:solidFill>
                </a:rPr>
                <a:t>=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528C0407-83D4-4D65-B180-A9248317C6A7}"/>
                </a:ext>
              </a:extLst>
            </p:cNvPr>
            <p:cNvSpPr/>
            <p:nvPr/>
          </p:nvSpPr>
          <p:spPr>
            <a:xfrm>
              <a:off x="2299828" y="499677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9543"/>
                  </a:solidFill>
                </a:rPr>
                <a:t>2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AEA0D1E-0780-42CB-A07F-EE6BEC776645}"/>
              </a:ext>
            </a:extLst>
          </p:cNvPr>
          <p:cNvGrpSpPr/>
          <p:nvPr/>
        </p:nvGrpSpPr>
        <p:grpSpPr>
          <a:xfrm>
            <a:off x="4683951" y="5162960"/>
            <a:ext cx="348173" cy="523220"/>
            <a:chOff x="5772319" y="2017428"/>
            <a:chExt cx="348173" cy="523220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5532117-FCFE-4A7D-B1E3-B0871A01468B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3709F23-1DB6-4A32-AE2E-61157873DC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D840B10-6747-47B5-89B2-0145371656AE}"/>
              </a:ext>
            </a:extLst>
          </p:cNvPr>
          <p:cNvGrpSpPr/>
          <p:nvPr/>
        </p:nvGrpSpPr>
        <p:grpSpPr>
          <a:xfrm>
            <a:off x="4979642" y="5162960"/>
            <a:ext cx="348173" cy="523220"/>
            <a:chOff x="5772319" y="2017428"/>
            <a:chExt cx="348173" cy="52322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5DEEF26-CB87-42C5-9AA9-096134085210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EEED1AB-A6DA-4D7B-880C-F259ED825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A48DEFC-E1AD-4E08-92A2-79F269E153D5}"/>
              </a:ext>
            </a:extLst>
          </p:cNvPr>
          <p:cNvGrpSpPr/>
          <p:nvPr/>
        </p:nvGrpSpPr>
        <p:grpSpPr>
          <a:xfrm>
            <a:off x="5273381" y="5162960"/>
            <a:ext cx="348173" cy="523220"/>
            <a:chOff x="5772319" y="2017428"/>
            <a:chExt cx="348173" cy="52322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F1776BC-C35E-4A9F-AAE3-3F610C7C8B7E}"/>
                </a:ext>
              </a:extLst>
            </p:cNvPr>
            <p:cNvSpPr/>
            <p:nvPr/>
          </p:nvSpPr>
          <p:spPr>
            <a:xfrm>
              <a:off x="5772319" y="2017428"/>
              <a:ext cx="348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FAAF229-1624-464E-86E9-E9BB1A11E6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Right Brace 232">
            <a:extLst>
              <a:ext uri="{FF2B5EF4-FFF2-40B4-BE49-F238E27FC236}">
                <a16:creationId xmlns:a16="http://schemas.microsoft.com/office/drawing/2014/main" id="{37D66E3E-1808-45F5-ADB2-F797C2BB5E17}"/>
              </a:ext>
            </a:extLst>
          </p:cNvPr>
          <p:cNvSpPr/>
          <p:nvPr/>
        </p:nvSpPr>
        <p:spPr>
          <a:xfrm rot="5400000">
            <a:off x="4197590" y="5299858"/>
            <a:ext cx="142828" cy="872691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3A3086F-901A-4D15-8608-C1BBA34C5065}"/>
              </a:ext>
            </a:extLst>
          </p:cNvPr>
          <p:cNvSpPr/>
          <p:nvPr/>
        </p:nvSpPr>
        <p:spPr>
          <a:xfrm>
            <a:off x="3972590" y="5828910"/>
            <a:ext cx="597029" cy="456690"/>
          </a:xfrm>
          <a:prstGeom prst="rect">
            <a:avLst/>
          </a:prstGeom>
          <a:solidFill>
            <a:srgbClr val="F7BC9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DE52C34-49B4-40D7-9E6E-A29EE5C2CE0D}"/>
              </a:ext>
            </a:extLst>
          </p:cNvPr>
          <p:cNvGrpSpPr/>
          <p:nvPr/>
        </p:nvGrpSpPr>
        <p:grpSpPr>
          <a:xfrm>
            <a:off x="4093812" y="5795645"/>
            <a:ext cx="354585" cy="523220"/>
            <a:chOff x="5769113" y="2017428"/>
            <a:chExt cx="354585" cy="52322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85FA854-A5B6-4513-96C7-495D772E433E}"/>
                </a:ext>
              </a:extLst>
            </p:cNvPr>
            <p:cNvSpPr/>
            <p:nvPr/>
          </p:nvSpPr>
          <p:spPr>
            <a:xfrm>
              <a:off x="5769113" y="2017428"/>
              <a:ext cx="354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9BD2250-B1F5-46BD-9EAB-25A89B1FB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8" name="Table 237">
            <a:extLst>
              <a:ext uri="{FF2B5EF4-FFF2-40B4-BE49-F238E27FC236}">
                <a16:creationId xmlns:a16="http://schemas.microsoft.com/office/drawing/2014/main" id="{3DF2E62F-135F-4D1F-87B4-03D2C843F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39228"/>
              </p:ext>
            </p:extLst>
          </p:nvPr>
        </p:nvGraphicFramePr>
        <p:xfrm>
          <a:off x="5604710" y="3723609"/>
          <a:ext cx="1479720" cy="39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398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aphicFrame>
        <p:nvGraphicFramePr>
          <p:cNvPr id="246" name="Table 245">
            <a:extLst>
              <a:ext uri="{FF2B5EF4-FFF2-40B4-BE49-F238E27FC236}">
                <a16:creationId xmlns:a16="http://schemas.microsoft.com/office/drawing/2014/main" id="{B93C7644-E4A0-4E37-9DAB-BCFB610C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52144"/>
              </p:ext>
            </p:extLst>
          </p:nvPr>
        </p:nvGraphicFramePr>
        <p:xfrm>
          <a:off x="5604710" y="4169545"/>
          <a:ext cx="1479720" cy="39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944">
                  <a:extLst>
                    <a:ext uri="{9D8B030D-6E8A-4147-A177-3AD203B41FA5}">
                      <a16:colId xmlns:a16="http://schemas.microsoft.com/office/drawing/2014/main" val="369130631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102153373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39815092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279817170"/>
                    </a:ext>
                  </a:extLst>
                </a:gridCol>
                <a:gridCol w="295944">
                  <a:extLst>
                    <a:ext uri="{9D8B030D-6E8A-4147-A177-3AD203B41FA5}">
                      <a16:colId xmlns:a16="http://schemas.microsoft.com/office/drawing/2014/main" val="2983638532"/>
                    </a:ext>
                  </a:extLst>
                </a:gridCol>
              </a:tblGrid>
              <a:tr h="398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336" marR="68336" marT="34168" marB="34168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7277"/>
                  </a:ext>
                </a:extLst>
              </a:tr>
            </a:tbl>
          </a:graphicData>
        </a:graphic>
      </p:graphicFrame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B4E42D6-C948-424C-9997-C2444AFBAB82}"/>
              </a:ext>
            </a:extLst>
          </p:cNvPr>
          <p:cNvGrpSpPr/>
          <p:nvPr/>
        </p:nvGrpSpPr>
        <p:grpSpPr>
          <a:xfrm>
            <a:off x="5608489" y="3661187"/>
            <a:ext cx="279244" cy="523220"/>
            <a:chOff x="5806783" y="2017428"/>
            <a:chExt cx="279244" cy="523220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0E833F1-1A4E-4B64-9DFD-181044480BEC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2663684-4DBF-432F-8A7A-4124F29D4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132B4F3-4876-42F2-A39A-83E55A2D9625}"/>
              </a:ext>
            </a:extLst>
          </p:cNvPr>
          <p:cNvGrpSpPr/>
          <p:nvPr/>
        </p:nvGrpSpPr>
        <p:grpSpPr>
          <a:xfrm>
            <a:off x="5910907" y="3661187"/>
            <a:ext cx="279244" cy="523220"/>
            <a:chOff x="5806783" y="2017428"/>
            <a:chExt cx="279244" cy="523220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8CD0853B-A9D8-4FF9-9A99-D3591A72D176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00E6100-C72D-43A4-BE1F-1F9C2A138B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3839102-94C4-4FD3-B4C3-FCD45D783283}"/>
              </a:ext>
            </a:extLst>
          </p:cNvPr>
          <p:cNvGrpSpPr/>
          <p:nvPr/>
        </p:nvGrpSpPr>
        <p:grpSpPr>
          <a:xfrm>
            <a:off x="5608489" y="4101718"/>
            <a:ext cx="279244" cy="523220"/>
            <a:chOff x="5806783" y="2017428"/>
            <a:chExt cx="279244" cy="523220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7D84FE70-46EC-40F2-876F-D468085BCCBE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59A3396D-8ADB-4A84-A08F-24877A677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55B8371-0396-459F-85E0-52EF225B6763}"/>
              </a:ext>
            </a:extLst>
          </p:cNvPr>
          <p:cNvGrpSpPr/>
          <p:nvPr/>
        </p:nvGrpSpPr>
        <p:grpSpPr>
          <a:xfrm>
            <a:off x="5910907" y="4101718"/>
            <a:ext cx="279244" cy="523220"/>
            <a:chOff x="5806783" y="2017428"/>
            <a:chExt cx="279244" cy="52322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AE703CA-2EA4-4659-AC8E-21E49A774057}"/>
                </a:ext>
              </a:extLst>
            </p:cNvPr>
            <p:cNvSpPr/>
            <p:nvPr/>
          </p:nvSpPr>
          <p:spPr>
            <a:xfrm>
              <a:off x="5806783" y="201742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2222319-C093-4A6E-A44F-A29721BA3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782" y="2279038"/>
              <a:ext cx="107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Right Brace 264">
            <a:extLst>
              <a:ext uri="{FF2B5EF4-FFF2-40B4-BE49-F238E27FC236}">
                <a16:creationId xmlns:a16="http://schemas.microsoft.com/office/drawing/2014/main" id="{381D41D8-C086-45CC-83D7-40185320B3CB}"/>
              </a:ext>
            </a:extLst>
          </p:cNvPr>
          <p:cNvSpPr/>
          <p:nvPr/>
        </p:nvSpPr>
        <p:spPr>
          <a:xfrm rot="5400000">
            <a:off x="5096750" y="5299858"/>
            <a:ext cx="142828" cy="872691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DACCB9D-8910-492A-8EA3-3A29FB95897A}"/>
              </a:ext>
            </a:extLst>
          </p:cNvPr>
          <p:cNvSpPr/>
          <p:nvPr/>
        </p:nvSpPr>
        <p:spPr>
          <a:xfrm>
            <a:off x="4871750" y="5828910"/>
            <a:ext cx="597029" cy="456690"/>
          </a:xfrm>
          <a:prstGeom prst="rect">
            <a:avLst/>
          </a:prstGeom>
          <a:solidFill>
            <a:srgbClr val="F7BC9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6C58D9A-5A1A-42B2-BFC2-D7FFA857C91F}"/>
              </a:ext>
            </a:extLst>
          </p:cNvPr>
          <p:cNvGrpSpPr/>
          <p:nvPr/>
        </p:nvGrpSpPr>
        <p:grpSpPr>
          <a:xfrm>
            <a:off x="4992972" y="5795645"/>
            <a:ext cx="354585" cy="523220"/>
            <a:chOff x="5769113" y="2017428"/>
            <a:chExt cx="354585" cy="52322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6A86C15-95F5-497E-8BD4-3E3787B6C2E8}"/>
                </a:ext>
              </a:extLst>
            </p:cNvPr>
            <p:cNvSpPr/>
            <p:nvPr/>
          </p:nvSpPr>
          <p:spPr>
            <a:xfrm>
              <a:off x="5769113" y="2017428"/>
              <a:ext cx="354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3</a:t>
              </a:r>
              <a:br>
                <a:rPr lang="en-GB" sz="1400" dirty="0"/>
              </a:br>
              <a:r>
                <a:rPr lang="en-GB" sz="1400" dirty="0"/>
                <a:t>15</a:t>
              </a: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4313ED7-37A2-4D42-A34F-6660CFEC5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4389" y="2279038"/>
              <a:ext cx="164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51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6BAE319D-D698-45E4-B7C3-7E959E8610D9}"/>
              </a:ext>
            </a:extLst>
          </p:cNvPr>
          <p:cNvSpPr txBox="1"/>
          <p:nvPr/>
        </p:nvSpPr>
        <p:spPr>
          <a:xfrm>
            <a:off x="755650" y="1836546"/>
            <a:ext cx="7632700" cy="3184908"/>
          </a:xfrm>
          <a:prstGeom prst="rect">
            <a:avLst/>
          </a:prstGeom>
          <a:solidFill>
            <a:srgbClr val="89CBC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>
              <a:spcAft>
                <a:spcPts val="600"/>
              </a:spcAft>
            </a:pPr>
            <a:endParaRPr lang="en-GB" b="1" dirty="0">
              <a:latin typeface="Twinkl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7605B-9A93-4CF5-997C-9F9F6BD10FE6}"/>
              </a:ext>
            </a:extLst>
          </p:cNvPr>
          <p:cNvSpPr/>
          <p:nvPr/>
        </p:nvSpPr>
        <p:spPr>
          <a:xfrm>
            <a:off x="1397297" y="2218028"/>
            <a:ext cx="2978331" cy="999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13FF65-1CB2-44CF-BC58-42ED6F580195}"/>
              </a:ext>
            </a:extLst>
          </p:cNvPr>
          <p:cNvSpPr/>
          <p:nvPr/>
        </p:nvSpPr>
        <p:spPr>
          <a:xfrm>
            <a:off x="4768371" y="2218028"/>
            <a:ext cx="2978331" cy="999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C77047-A99A-4624-918C-53F929D1E1F5}"/>
              </a:ext>
            </a:extLst>
          </p:cNvPr>
          <p:cNvSpPr/>
          <p:nvPr/>
        </p:nvSpPr>
        <p:spPr>
          <a:xfrm>
            <a:off x="1397297" y="3628451"/>
            <a:ext cx="2978331" cy="999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113C60-77E2-4D1B-82C0-05E17661DBDD}"/>
              </a:ext>
            </a:extLst>
          </p:cNvPr>
          <p:cNvSpPr/>
          <p:nvPr/>
        </p:nvSpPr>
        <p:spPr>
          <a:xfrm>
            <a:off x="4768371" y="3628451"/>
            <a:ext cx="2978331" cy="999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A682BC-C467-4AFA-B6BE-43EFE19CE89A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Twinkl" pitchFamily="2" charset="0"/>
              </a:rPr>
              <a:t>Complete these calculations. Simplify your answer where possible.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9B8DDE-7568-4734-87A8-AB0E7826D872}"/>
              </a:ext>
            </a:extLst>
          </p:cNvPr>
          <p:cNvSpPr/>
          <p:nvPr/>
        </p:nvSpPr>
        <p:spPr>
          <a:xfrm>
            <a:off x="1562240" y="2425295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cs typeface="Kalam" panose="02000000000000000000" pitchFamily="2" charset="0"/>
              </a:rPr>
              <a:t>4 </a:t>
            </a:r>
            <a:r>
              <a:rPr lang="en-GB" sz="3200" dirty="0"/>
              <a:t>×</a:t>
            </a:r>
            <a:r>
              <a:rPr lang="en-GB" sz="3200" dirty="0">
                <a:cs typeface="Kalam" panose="02000000000000000000" pitchFamily="2" charset="0"/>
              </a:rPr>
              <a:t>    =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55934A-052B-4F47-B341-D1956FA42CB1}"/>
              </a:ext>
            </a:extLst>
          </p:cNvPr>
          <p:cNvSpPr/>
          <p:nvPr/>
        </p:nvSpPr>
        <p:spPr>
          <a:xfrm>
            <a:off x="2241118" y="2302184"/>
            <a:ext cx="474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cs typeface="Kalam" panose="02000000000000000000" pitchFamily="2" charset="0"/>
              </a:rPr>
              <a:t>2</a:t>
            </a:r>
            <a:br>
              <a:rPr lang="en-GB" sz="2400" dirty="0">
                <a:cs typeface="Kalam" panose="02000000000000000000" pitchFamily="2" charset="0"/>
              </a:rPr>
            </a:br>
            <a:r>
              <a:rPr lang="en-GB" sz="2400" dirty="0">
                <a:cs typeface="Kalam" panose="02000000000000000000" pitchFamily="2" charset="0"/>
              </a:rPr>
              <a:t>12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08181-F9A1-421A-8F51-C48E68FCD163}"/>
              </a:ext>
            </a:extLst>
          </p:cNvPr>
          <p:cNvCxnSpPr>
            <a:cxnSpLocks/>
          </p:cNvCxnSpPr>
          <p:nvPr/>
        </p:nvCxnSpPr>
        <p:spPr>
          <a:xfrm flipH="1">
            <a:off x="2341552" y="2717682"/>
            <a:ext cx="2739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4058D77-57D0-483C-868D-ADEB015F52BE}"/>
              </a:ext>
            </a:extLst>
          </p:cNvPr>
          <p:cNvSpPr/>
          <p:nvPr/>
        </p:nvSpPr>
        <p:spPr>
          <a:xfrm>
            <a:off x="5278785" y="2429165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×</a:t>
            </a:r>
            <a:r>
              <a:rPr lang="en-GB" sz="3200" dirty="0">
                <a:cs typeface="Kalam" panose="02000000000000000000" pitchFamily="2" charset="0"/>
              </a:rPr>
              <a:t> 2 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0CB212-EA6F-4336-AFEE-E27379A3F8C7}"/>
              </a:ext>
            </a:extLst>
          </p:cNvPr>
          <p:cNvSpPr/>
          <p:nvPr/>
        </p:nvSpPr>
        <p:spPr>
          <a:xfrm>
            <a:off x="5021893" y="2306054"/>
            <a:ext cx="40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cs typeface="Kalam" panose="02000000000000000000" pitchFamily="2" charset="0"/>
              </a:rPr>
              <a:t>3</a:t>
            </a:r>
            <a:br>
              <a:rPr lang="en-GB" sz="2400" dirty="0">
                <a:cs typeface="Kalam" panose="02000000000000000000" pitchFamily="2" charset="0"/>
              </a:rPr>
            </a:br>
            <a:r>
              <a:rPr lang="en-GB" sz="2400" dirty="0">
                <a:cs typeface="Kalam" panose="02000000000000000000" pitchFamily="2" charset="0"/>
              </a:rPr>
              <a:t>8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62B6D5-2B52-4234-95D4-D6AA05564599}"/>
              </a:ext>
            </a:extLst>
          </p:cNvPr>
          <p:cNvCxnSpPr>
            <a:cxnSpLocks/>
          </p:cNvCxnSpPr>
          <p:nvPr/>
        </p:nvCxnSpPr>
        <p:spPr>
          <a:xfrm flipH="1">
            <a:off x="5131783" y="2721552"/>
            <a:ext cx="18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2D6964C-E2C9-412D-9272-CD3CC025731D}"/>
              </a:ext>
            </a:extLst>
          </p:cNvPr>
          <p:cNvSpPr/>
          <p:nvPr/>
        </p:nvSpPr>
        <p:spPr>
          <a:xfrm>
            <a:off x="1562240" y="3838277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cs typeface="Kalam" panose="02000000000000000000" pitchFamily="2" charset="0"/>
              </a:rPr>
              <a:t>4 </a:t>
            </a:r>
            <a:r>
              <a:rPr lang="en-GB" sz="3200" dirty="0"/>
              <a:t>×</a:t>
            </a:r>
            <a:r>
              <a:rPr lang="en-GB" sz="3200" dirty="0">
                <a:cs typeface="Kalam" panose="02000000000000000000" pitchFamily="2" charset="0"/>
              </a:rPr>
              <a:t>   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4150A7-CA32-4A86-B288-4CEB7B5E5EC3}"/>
              </a:ext>
            </a:extLst>
          </p:cNvPr>
          <p:cNvSpPr/>
          <p:nvPr/>
        </p:nvSpPr>
        <p:spPr>
          <a:xfrm>
            <a:off x="2226941" y="3715166"/>
            <a:ext cx="543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cs typeface="Kalam" panose="02000000000000000000" pitchFamily="2" charset="0"/>
              </a:rPr>
              <a:t>4</a:t>
            </a:r>
            <a:br>
              <a:rPr lang="en-GB" sz="2400" dirty="0">
                <a:cs typeface="Kalam" panose="02000000000000000000" pitchFamily="2" charset="0"/>
              </a:rPr>
            </a:br>
            <a:r>
              <a:rPr lang="en-GB" sz="2400" dirty="0">
                <a:cs typeface="Kalam" panose="02000000000000000000" pitchFamily="2" charset="0"/>
              </a:rPr>
              <a:t>20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74804B6-556B-4164-8A9A-6C24ED41EE5D}"/>
              </a:ext>
            </a:extLst>
          </p:cNvPr>
          <p:cNvCxnSpPr>
            <a:cxnSpLocks/>
          </p:cNvCxnSpPr>
          <p:nvPr/>
        </p:nvCxnSpPr>
        <p:spPr>
          <a:xfrm flipH="1">
            <a:off x="2325664" y="4130664"/>
            <a:ext cx="3462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447021B-A0D1-4551-BFC8-5A2C4BAFAE42}"/>
              </a:ext>
            </a:extLst>
          </p:cNvPr>
          <p:cNvSpPr/>
          <p:nvPr/>
        </p:nvSpPr>
        <p:spPr>
          <a:xfrm>
            <a:off x="5329517" y="3835718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×</a:t>
            </a:r>
            <a:r>
              <a:rPr lang="en-GB" sz="3200" dirty="0">
                <a:cs typeface="Kalam" panose="02000000000000000000" pitchFamily="2" charset="0"/>
              </a:rPr>
              <a:t> 3 =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68C9F8-0650-438B-9B82-95ECC0041F33}"/>
              </a:ext>
            </a:extLst>
          </p:cNvPr>
          <p:cNvSpPr/>
          <p:nvPr/>
        </p:nvSpPr>
        <p:spPr>
          <a:xfrm>
            <a:off x="4922496" y="3712607"/>
            <a:ext cx="482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cs typeface="Kalam" panose="02000000000000000000" pitchFamily="2" charset="0"/>
              </a:rPr>
              <a:t>4</a:t>
            </a:r>
            <a:br>
              <a:rPr lang="en-GB" sz="2400" dirty="0">
                <a:cs typeface="Kalam" panose="02000000000000000000" pitchFamily="2" charset="0"/>
              </a:rPr>
            </a:br>
            <a:r>
              <a:rPr lang="en-GB" sz="2400" dirty="0">
                <a:cs typeface="Kalam" panose="02000000000000000000" pitchFamily="2" charset="0"/>
              </a:rPr>
              <a:t>16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32E8C0-DC06-4310-92FA-C0579155E244}"/>
              </a:ext>
            </a:extLst>
          </p:cNvPr>
          <p:cNvCxnSpPr>
            <a:cxnSpLocks/>
          </p:cNvCxnSpPr>
          <p:nvPr/>
        </p:nvCxnSpPr>
        <p:spPr>
          <a:xfrm flipH="1">
            <a:off x="5069873" y="4128105"/>
            <a:ext cx="1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3E81263-1906-4B47-8671-69DEF4BED11F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735729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52D4E4-5BEF-4B78-8A88-76FCB7CCB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08" y="4156947"/>
            <a:ext cx="1983977" cy="2701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9A50F-7947-4F91-974F-170343267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259" y="4156947"/>
            <a:ext cx="2135486" cy="27010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D181A-CBFD-4314-926F-112668E55041}"/>
              </a:ext>
            </a:extLst>
          </p:cNvPr>
          <p:cNvGrpSpPr/>
          <p:nvPr/>
        </p:nvGrpSpPr>
        <p:grpSpPr>
          <a:xfrm>
            <a:off x="3002345" y="2309592"/>
            <a:ext cx="1178690" cy="830997"/>
            <a:chOff x="3036694" y="2309592"/>
            <a:chExt cx="1178690" cy="8309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CFCCFC2-FEEA-4C74-8B39-7889390FDDFB}"/>
                </a:ext>
              </a:extLst>
            </p:cNvPr>
            <p:cNvSpPr/>
            <p:nvPr/>
          </p:nvSpPr>
          <p:spPr>
            <a:xfrm>
              <a:off x="3036694" y="2309592"/>
              <a:ext cx="47481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8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12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DDE49F-A027-4E67-B52F-432CC1C91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128" y="2725090"/>
              <a:ext cx="273942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54F2C7E-8257-4266-A216-B0307AD91A26}"/>
                </a:ext>
              </a:extLst>
            </p:cNvPr>
            <p:cNvSpPr/>
            <p:nvPr/>
          </p:nvSpPr>
          <p:spPr>
            <a:xfrm>
              <a:off x="3809380" y="2309592"/>
              <a:ext cx="4060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2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3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AE82E8-2CDC-4F31-80D0-6A6E35DB5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270" y="2725090"/>
              <a:ext cx="186224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99147DE-429F-4446-B567-58B418BCA0E0}"/>
                </a:ext>
              </a:extLst>
            </p:cNvPr>
            <p:cNvSpPr/>
            <p:nvPr/>
          </p:nvSpPr>
          <p:spPr>
            <a:xfrm>
              <a:off x="3473278" y="2494258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=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2476AC-5EA5-4940-9B60-225A1AB4E461}"/>
              </a:ext>
            </a:extLst>
          </p:cNvPr>
          <p:cNvGrpSpPr/>
          <p:nvPr/>
        </p:nvGrpSpPr>
        <p:grpSpPr>
          <a:xfrm>
            <a:off x="2951999" y="3722574"/>
            <a:ext cx="1222679" cy="830997"/>
            <a:chOff x="2992705" y="2309592"/>
            <a:chExt cx="1222679" cy="83099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595AC01-C7C6-4C66-851C-21F218375A44}"/>
                </a:ext>
              </a:extLst>
            </p:cNvPr>
            <p:cNvSpPr/>
            <p:nvPr/>
          </p:nvSpPr>
          <p:spPr>
            <a:xfrm>
              <a:off x="2992705" y="2309592"/>
              <a:ext cx="5437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16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20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27C2F75-8017-488C-826D-371CB4615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7420" y="2725090"/>
              <a:ext cx="354309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598A769-1F67-438A-9996-C8CBA334C383}"/>
                </a:ext>
              </a:extLst>
            </p:cNvPr>
            <p:cNvSpPr/>
            <p:nvPr/>
          </p:nvSpPr>
          <p:spPr>
            <a:xfrm>
              <a:off x="3809380" y="2309592"/>
              <a:ext cx="4060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4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B7C3B85-D50D-4E3B-91CF-695BBCFA45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270" y="2725090"/>
              <a:ext cx="186224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8D5257A-F6C8-400C-B955-52E185AC3389}"/>
                </a:ext>
              </a:extLst>
            </p:cNvPr>
            <p:cNvSpPr/>
            <p:nvPr/>
          </p:nvSpPr>
          <p:spPr>
            <a:xfrm>
              <a:off x="3488518" y="2494258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39FD43-41C1-445B-907F-782D67221A59}"/>
              </a:ext>
            </a:extLst>
          </p:cNvPr>
          <p:cNvGrpSpPr/>
          <p:nvPr/>
        </p:nvGrpSpPr>
        <p:grpSpPr>
          <a:xfrm>
            <a:off x="6321993" y="2305119"/>
            <a:ext cx="1124188" cy="830997"/>
            <a:chOff x="3091196" y="2309592"/>
            <a:chExt cx="1124188" cy="83099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2069440-CF66-4FEB-82D0-707366D5CAFA}"/>
                </a:ext>
              </a:extLst>
            </p:cNvPr>
            <p:cNvSpPr/>
            <p:nvPr/>
          </p:nvSpPr>
          <p:spPr>
            <a:xfrm>
              <a:off x="3091196" y="2309592"/>
              <a:ext cx="3658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6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8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CB20B-EA67-4E2F-A9FA-6BE5CF3D6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1678" y="2725090"/>
              <a:ext cx="182894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5E1228B-A6B7-4841-87AC-6A06C3F098D2}"/>
                </a:ext>
              </a:extLst>
            </p:cNvPr>
            <p:cNvSpPr/>
            <p:nvPr/>
          </p:nvSpPr>
          <p:spPr>
            <a:xfrm>
              <a:off x="3809380" y="2309592"/>
              <a:ext cx="4060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3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E971CA5-99D7-4BE5-BEE4-0AE442CB9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270" y="2725090"/>
              <a:ext cx="186224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357D23D-8175-4D87-A996-58D8EAF26285}"/>
                </a:ext>
              </a:extLst>
            </p:cNvPr>
            <p:cNvSpPr/>
            <p:nvPr/>
          </p:nvSpPr>
          <p:spPr>
            <a:xfrm>
              <a:off x="3473278" y="2494258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E9D93E-4CDB-443E-82C8-D0613D0B3575}"/>
              </a:ext>
            </a:extLst>
          </p:cNvPr>
          <p:cNvGrpSpPr/>
          <p:nvPr/>
        </p:nvGrpSpPr>
        <p:grpSpPr>
          <a:xfrm>
            <a:off x="6363162" y="3711672"/>
            <a:ext cx="1182696" cy="830997"/>
            <a:chOff x="3032688" y="2309592"/>
            <a:chExt cx="1182696" cy="83099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33B2A4F-BF86-4745-AC42-59FBDAFD0AB7}"/>
                </a:ext>
              </a:extLst>
            </p:cNvPr>
            <p:cNvSpPr/>
            <p:nvPr/>
          </p:nvSpPr>
          <p:spPr>
            <a:xfrm>
              <a:off x="3032688" y="2309592"/>
              <a:ext cx="4828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12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16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9B63BC-5741-469F-A119-925B0DB74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128" y="2725090"/>
              <a:ext cx="273942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6B58511-4381-486E-937C-1C88971F80B1}"/>
                </a:ext>
              </a:extLst>
            </p:cNvPr>
            <p:cNvSpPr/>
            <p:nvPr/>
          </p:nvSpPr>
          <p:spPr>
            <a:xfrm>
              <a:off x="3809380" y="2309592"/>
              <a:ext cx="4060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3</a:t>
              </a:r>
              <a:b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</a:br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AE09E6D-B4FC-48B1-AAF8-8C205F2D0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270" y="2725090"/>
              <a:ext cx="186224" cy="0"/>
            </a:xfrm>
            <a:prstGeom prst="line">
              <a:avLst/>
            </a:prstGeom>
            <a:ln w="19050">
              <a:solidFill>
                <a:srgbClr val="0095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07FFD04-BE46-423B-A3A8-3116260BCB18}"/>
                </a:ext>
              </a:extLst>
            </p:cNvPr>
            <p:cNvSpPr/>
            <p:nvPr/>
          </p:nvSpPr>
          <p:spPr>
            <a:xfrm>
              <a:off x="3490423" y="2494258"/>
              <a:ext cx="365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9543"/>
                  </a:solidFill>
                  <a:cs typeface="Kalam" panose="02000000000000000000" pitchFamily="2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A8B433-5EB3-4C72-B7C9-37FC2ACCEE74}"/>
              </a:ext>
            </a:extLst>
          </p:cNvPr>
          <p:cNvSpPr txBox="1"/>
          <p:nvPr/>
        </p:nvSpPr>
        <p:spPr>
          <a:xfrm>
            <a:off x="755650" y="1836545"/>
            <a:ext cx="7632700" cy="4256279"/>
          </a:xfrm>
          <a:prstGeom prst="rect">
            <a:avLst/>
          </a:prstGeom>
          <a:solidFill>
            <a:srgbClr val="89CBC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>
              <a:spcAft>
                <a:spcPts val="600"/>
              </a:spcAft>
            </a:pPr>
            <a:endParaRPr lang="en-GB" b="1" dirty="0">
              <a:latin typeface="Twinkl" pitchFamily="2" charset="0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D0151F9-0124-4915-82AD-E1AAE5351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68" y="2199179"/>
            <a:ext cx="2958641" cy="6858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5BB6C01-C2B9-46E2-96C7-DAC12A144E3A}"/>
              </a:ext>
            </a:extLst>
          </p:cNvPr>
          <p:cNvSpPr/>
          <p:nvPr/>
        </p:nvSpPr>
        <p:spPr>
          <a:xfrm>
            <a:off x="892065" y="1999022"/>
            <a:ext cx="2094976" cy="861978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618EA0-892F-4FC9-9D53-D8499868DE52}"/>
              </a:ext>
            </a:extLst>
          </p:cNvPr>
          <p:cNvSpPr/>
          <p:nvPr/>
        </p:nvSpPr>
        <p:spPr>
          <a:xfrm>
            <a:off x="892064" y="3015023"/>
            <a:ext cx="2730131" cy="861978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E0C1C6-834A-4212-8596-F4F040D79658}"/>
              </a:ext>
            </a:extLst>
          </p:cNvPr>
          <p:cNvSpPr/>
          <p:nvPr/>
        </p:nvSpPr>
        <p:spPr>
          <a:xfrm>
            <a:off x="892065" y="4031024"/>
            <a:ext cx="2724380" cy="861978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9180A-6B0D-4BE8-A89A-D9221E0531EA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5729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09E6F1-8CB3-4B5C-9C20-F9ACEAEF88BF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Twinkl" pitchFamily="2" charset="0"/>
              </a:rPr>
              <a:t>True or false? Prove it!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F7F5A-E777-4860-8DCC-C42492022C81}"/>
              </a:ext>
            </a:extLst>
          </p:cNvPr>
          <p:cNvSpPr/>
          <p:nvPr/>
        </p:nvSpPr>
        <p:spPr>
          <a:xfrm>
            <a:off x="1404716" y="2162604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4 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F5F2D0-B354-40FD-9CC4-9B6240832312}"/>
              </a:ext>
            </a:extLst>
          </p:cNvPr>
          <p:cNvSpPr/>
          <p:nvPr/>
        </p:nvSpPr>
        <p:spPr>
          <a:xfrm>
            <a:off x="1082008" y="2070271"/>
            <a:ext cx="418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3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15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F43195-508A-4066-9ACE-BB6D4D56FE53}"/>
              </a:ext>
            </a:extLst>
          </p:cNvPr>
          <p:cNvCxnSpPr>
            <a:cxnSpLocks/>
          </p:cNvCxnSpPr>
          <p:nvPr/>
        </p:nvCxnSpPr>
        <p:spPr>
          <a:xfrm flipH="1">
            <a:off x="1174224" y="2424214"/>
            <a:ext cx="234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D5332FE-FC82-4578-8835-1005B7FBC4AC}"/>
              </a:ext>
            </a:extLst>
          </p:cNvPr>
          <p:cNvSpPr/>
          <p:nvPr/>
        </p:nvSpPr>
        <p:spPr>
          <a:xfrm>
            <a:off x="2335910" y="2070271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12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30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05347A-DEE4-4F5C-9FAA-51684CF2AD20}"/>
              </a:ext>
            </a:extLst>
          </p:cNvPr>
          <p:cNvCxnSpPr>
            <a:cxnSpLocks/>
          </p:cNvCxnSpPr>
          <p:nvPr/>
        </p:nvCxnSpPr>
        <p:spPr>
          <a:xfrm flipH="1">
            <a:off x="2434165" y="2424214"/>
            <a:ext cx="284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91D1AC0-697C-46CA-AE4B-41FCBA1CE717}"/>
              </a:ext>
            </a:extLst>
          </p:cNvPr>
          <p:cNvGrpSpPr/>
          <p:nvPr/>
        </p:nvGrpSpPr>
        <p:grpSpPr>
          <a:xfrm>
            <a:off x="2984331" y="1999022"/>
            <a:ext cx="5074951" cy="861978"/>
            <a:chOff x="3097857" y="1999022"/>
            <a:chExt cx="5074951" cy="86197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E09CCF-E066-42D5-B7F7-CC4776DE5B2A}"/>
                </a:ext>
              </a:extLst>
            </p:cNvPr>
            <p:cNvSpPr/>
            <p:nvPr/>
          </p:nvSpPr>
          <p:spPr>
            <a:xfrm>
              <a:off x="3097857" y="1999022"/>
              <a:ext cx="5074951" cy="861978"/>
            </a:xfrm>
            <a:prstGeom prst="rect">
              <a:avLst/>
            </a:prstGeom>
            <a:solidFill>
              <a:srgbClr val="CEDF98"/>
            </a:solidFill>
            <a:ln w="28575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E0B5225-8248-4389-84E0-19445CFAC40F}"/>
                </a:ext>
              </a:extLst>
            </p:cNvPr>
            <p:cNvGrpSpPr/>
            <p:nvPr/>
          </p:nvGrpSpPr>
          <p:grpSpPr>
            <a:xfrm>
              <a:off x="3166903" y="2076068"/>
              <a:ext cx="4920046" cy="707886"/>
              <a:chOff x="3132943" y="2093486"/>
              <a:chExt cx="4920046" cy="70788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A69CB65-070A-44F1-890C-E239C88DF8BB}"/>
                  </a:ext>
                </a:extLst>
              </p:cNvPr>
              <p:cNvSpPr/>
              <p:nvPr/>
            </p:nvSpPr>
            <p:spPr>
              <a:xfrm>
                <a:off x="3132943" y="2247374"/>
                <a:ext cx="780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False</a:t>
                </a:r>
                <a:endParaRPr lang="en-GB" sz="20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E27C2E-7B6C-41B1-8AE8-16F15209BB97}"/>
                  </a:ext>
                </a:extLst>
              </p:cNvPr>
              <p:cNvSpPr/>
              <p:nvPr/>
            </p:nvSpPr>
            <p:spPr>
              <a:xfrm>
                <a:off x="3855516" y="20934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1073A72-282E-42FC-88E3-4019153F64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5320" y="24561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4048648-9515-4807-9F19-EE34BFAF6C90}"/>
                  </a:ext>
                </a:extLst>
              </p:cNvPr>
              <p:cNvSpPr/>
              <p:nvPr/>
            </p:nvSpPr>
            <p:spPr>
              <a:xfrm>
                <a:off x="4159758" y="2216597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4 =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430D4BB-1FE5-4AA6-8D2B-F417B1EA2E17}"/>
                  </a:ext>
                </a:extLst>
              </p:cNvPr>
              <p:cNvSpPr/>
              <p:nvPr/>
            </p:nvSpPr>
            <p:spPr>
              <a:xfrm>
                <a:off x="4956606" y="20934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8F7C14A-4BF5-4F7B-9C0D-694151448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6410" y="24561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06F3F4F-4104-4278-9FA9-AD0F999F8CF4}"/>
                  </a:ext>
                </a:extLst>
              </p:cNvPr>
              <p:cNvSpPr/>
              <p:nvPr/>
            </p:nvSpPr>
            <p:spPr>
              <a:xfrm>
                <a:off x="5653092" y="2093486"/>
                <a:ext cx="4812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30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F002CE1-69FD-42FE-9384-B3E4460A16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400" y="2456138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E60C705-65A0-4EB9-9672-61DF8221D3E8}"/>
                  </a:ext>
                </a:extLst>
              </p:cNvPr>
              <p:cNvSpPr/>
              <p:nvPr/>
            </p:nvSpPr>
            <p:spPr>
              <a:xfrm>
                <a:off x="6015588" y="221659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9E41438-8CAB-42FF-A984-2C0B184FDCB7}"/>
                  </a:ext>
                </a:extLst>
              </p:cNvPr>
              <p:cNvSpPr/>
              <p:nvPr/>
            </p:nvSpPr>
            <p:spPr>
              <a:xfrm>
                <a:off x="6272189" y="20934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5294122-CDA8-44B3-B7C0-1007E34D2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71993" y="24561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693E5F8-EFEB-47D4-8566-54C5A5C90F1B}"/>
                  </a:ext>
                </a:extLst>
              </p:cNvPr>
              <p:cNvSpPr/>
              <p:nvPr/>
            </p:nvSpPr>
            <p:spPr>
              <a:xfrm>
                <a:off x="7032020" y="20934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5BAB687-EC5B-4EC6-8DAB-1484FE7083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06878" y="2456138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CB94B05-00F3-4D22-87E7-E1AE49DA5A96}"/>
                  </a:ext>
                </a:extLst>
              </p:cNvPr>
              <p:cNvSpPr/>
              <p:nvPr/>
            </p:nvSpPr>
            <p:spPr>
              <a:xfrm>
                <a:off x="7368066" y="221659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&gt;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D1F6CB6-A095-4FB9-BC4C-D69D2F17E5C0}"/>
                  </a:ext>
                </a:extLst>
              </p:cNvPr>
              <p:cNvSpPr/>
              <p:nvPr/>
            </p:nvSpPr>
            <p:spPr>
              <a:xfrm>
                <a:off x="7624667" y="20934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6F39BEA-7B2A-45D9-B3AB-DB42B80528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24471" y="24561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5018EEF-AAE1-4942-9969-BE2EADEAFE1E}"/>
              </a:ext>
            </a:extLst>
          </p:cNvPr>
          <p:cNvGrpSpPr/>
          <p:nvPr/>
        </p:nvGrpSpPr>
        <p:grpSpPr>
          <a:xfrm>
            <a:off x="3619161" y="3015023"/>
            <a:ext cx="3394353" cy="861978"/>
            <a:chOff x="3732687" y="3015023"/>
            <a:chExt cx="3394353" cy="86197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CA2B95-2A7C-4907-BEB7-05B2244A5E13}"/>
                </a:ext>
              </a:extLst>
            </p:cNvPr>
            <p:cNvSpPr/>
            <p:nvPr/>
          </p:nvSpPr>
          <p:spPr>
            <a:xfrm>
              <a:off x="3732687" y="3015023"/>
              <a:ext cx="3394353" cy="861978"/>
            </a:xfrm>
            <a:prstGeom prst="rect">
              <a:avLst/>
            </a:prstGeom>
            <a:solidFill>
              <a:srgbClr val="CEDF98"/>
            </a:solidFill>
            <a:ln w="28575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F31C6CF9-216E-454B-9577-F1343F172048}"/>
                </a:ext>
              </a:extLst>
            </p:cNvPr>
            <p:cNvGrpSpPr/>
            <p:nvPr/>
          </p:nvGrpSpPr>
          <p:grpSpPr>
            <a:xfrm>
              <a:off x="3878589" y="3092069"/>
              <a:ext cx="3029827" cy="707886"/>
              <a:chOff x="3767773" y="3092069"/>
              <a:chExt cx="3029827" cy="70788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BA448CC-27E1-44E8-9C76-5C7218F2168F}"/>
                  </a:ext>
                </a:extLst>
              </p:cNvPr>
              <p:cNvSpPr/>
              <p:nvPr/>
            </p:nvSpPr>
            <p:spPr>
              <a:xfrm>
                <a:off x="3767773" y="3245957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True</a:t>
                </a:r>
                <a:endParaRPr lang="en-GB" sz="20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F30601-6A5C-46B7-8CF8-A5BF5C1B09B8}"/>
                  </a:ext>
                </a:extLst>
              </p:cNvPr>
              <p:cNvSpPr/>
              <p:nvPr/>
            </p:nvSpPr>
            <p:spPr>
              <a:xfrm>
                <a:off x="4462293" y="3092069"/>
                <a:ext cx="4844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20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FC7786F-EF35-42C1-AEC0-A628E7E02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90150" y="3446012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E063283-5462-4427-AAA2-2E80D4B6E25A}"/>
                  </a:ext>
                </a:extLst>
              </p:cNvPr>
              <p:cNvSpPr/>
              <p:nvPr/>
            </p:nvSpPr>
            <p:spPr>
              <a:xfrm>
                <a:off x="4847928" y="3215180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8BDE45-A8A9-4000-B171-E84B8D97E642}"/>
                  </a:ext>
                </a:extLst>
              </p:cNvPr>
              <p:cNvSpPr/>
              <p:nvPr/>
            </p:nvSpPr>
            <p:spPr>
              <a:xfrm>
                <a:off x="5128670" y="3092069"/>
                <a:ext cx="453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592406A-4894-49C4-A430-6AED1D6C36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1298" y="3446012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D559318-3454-4B5D-92D3-B93DE1EA016F}"/>
                  </a:ext>
                </a:extLst>
              </p:cNvPr>
              <p:cNvSpPr/>
              <p:nvPr/>
            </p:nvSpPr>
            <p:spPr>
              <a:xfrm>
                <a:off x="5750982" y="3092069"/>
                <a:ext cx="453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C0C7453-3294-4D02-B700-42ACC856A9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8664" y="3446012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C61B16-DF22-4986-88D0-33088A69933E}"/>
                  </a:ext>
                </a:extLst>
              </p:cNvPr>
              <p:cNvSpPr/>
              <p:nvPr/>
            </p:nvSpPr>
            <p:spPr>
              <a:xfrm>
                <a:off x="6099852" y="3215180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&gt;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8166C80-3182-417C-AE22-AAB562504A33}"/>
                  </a:ext>
                </a:extLst>
              </p:cNvPr>
              <p:cNvSpPr/>
              <p:nvPr/>
            </p:nvSpPr>
            <p:spPr>
              <a:xfrm>
                <a:off x="6343629" y="3092069"/>
                <a:ext cx="453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7358C2D-D04C-4757-B1A2-A9440C70F3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6257" y="3446012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5265F06-FBD4-4A4B-B089-0FE040EF8CC6}"/>
              </a:ext>
            </a:extLst>
          </p:cNvPr>
          <p:cNvGrpSpPr/>
          <p:nvPr/>
        </p:nvGrpSpPr>
        <p:grpSpPr>
          <a:xfrm>
            <a:off x="3404864" y="5059142"/>
            <a:ext cx="4847071" cy="861978"/>
            <a:chOff x="3097857" y="5059142"/>
            <a:chExt cx="4847071" cy="86197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2E8C4C0-EE68-4795-B648-B4BAC2141029}"/>
                </a:ext>
              </a:extLst>
            </p:cNvPr>
            <p:cNvSpPr/>
            <p:nvPr/>
          </p:nvSpPr>
          <p:spPr>
            <a:xfrm>
              <a:off x="3097857" y="5059142"/>
              <a:ext cx="4847071" cy="861978"/>
            </a:xfrm>
            <a:prstGeom prst="rect">
              <a:avLst/>
            </a:prstGeom>
            <a:solidFill>
              <a:srgbClr val="CEDF98"/>
            </a:solidFill>
            <a:ln w="28575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13E4933-6816-44A7-9E39-40758ED0FC56}"/>
                </a:ext>
              </a:extLst>
            </p:cNvPr>
            <p:cNvGrpSpPr/>
            <p:nvPr/>
          </p:nvGrpSpPr>
          <p:grpSpPr>
            <a:xfrm>
              <a:off x="3166903" y="5136188"/>
              <a:ext cx="4560995" cy="707886"/>
              <a:chOff x="3132943" y="5101352"/>
              <a:chExt cx="4560995" cy="707886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8E6890C-724D-4EE5-844C-69993B36EE6A}"/>
                  </a:ext>
                </a:extLst>
              </p:cNvPr>
              <p:cNvSpPr/>
              <p:nvPr/>
            </p:nvSpPr>
            <p:spPr>
              <a:xfrm>
                <a:off x="3132943" y="5255240"/>
                <a:ext cx="780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False</a:t>
                </a:r>
                <a:endParaRPr lang="en-GB" sz="20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2D7F401-CDB0-460E-93F7-32F04869B47C}"/>
                  </a:ext>
                </a:extLst>
              </p:cNvPr>
              <p:cNvSpPr/>
              <p:nvPr/>
            </p:nvSpPr>
            <p:spPr>
              <a:xfrm>
                <a:off x="3902003" y="5101352"/>
                <a:ext cx="3353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A64BF96-69C1-443B-B65C-46FF90F008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5320" y="5460057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4817A0D-0DD8-435C-AB3D-F4D5479872CC}"/>
                  </a:ext>
                </a:extLst>
              </p:cNvPr>
              <p:cNvSpPr/>
              <p:nvPr/>
            </p:nvSpPr>
            <p:spPr>
              <a:xfrm>
                <a:off x="4159758" y="5224463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3 =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B04A73D-AFA8-4F54-AA5A-2BB59AC56793}"/>
                  </a:ext>
                </a:extLst>
              </p:cNvPr>
              <p:cNvSpPr/>
              <p:nvPr/>
            </p:nvSpPr>
            <p:spPr>
              <a:xfrm>
                <a:off x="5003093" y="5101352"/>
                <a:ext cx="3353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0E0EE5E-3D14-4054-9CD1-1E5050C47F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6410" y="545529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9680C68-3606-4B48-AF61-5497E58A8B0E}"/>
                  </a:ext>
                </a:extLst>
              </p:cNvPr>
              <p:cNvSpPr/>
              <p:nvPr/>
            </p:nvSpPr>
            <p:spPr>
              <a:xfrm>
                <a:off x="5512067" y="5101352"/>
                <a:ext cx="4331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4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16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4DEFDA0-FC90-42B4-B8A7-EEE196F826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89330" y="5455295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4C7ECB8-6BC7-4E41-ACBD-8390FBB473C7}"/>
                  </a:ext>
                </a:extLst>
              </p:cNvPr>
              <p:cNvSpPr/>
              <p:nvPr/>
            </p:nvSpPr>
            <p:spPr>
              <a:xfrm>
                <a:off x="5850518" y="5224463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952861D-7384-4BC5-83E0-756B18E04CC3}"/>
                  </a:ext>
                </a:extLst>
              </p:cNvPr>
              <p:cNvSpPr/>
              <p:nvPr/>
            </p:nvSpPr>
            <p:spPr>
              <a:xfrm>
                <a:off x="6153606" y="5101352"/>
                <a:ext cx="3353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6CDCC12A-A5FA-49FA-B394-8CD098D5F9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06923" y="545529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F99C1B4-6AE2-45A4-B8C2-12197151A490}"/>
                  </a:ext>
                </a:extLst>
              </p:cNvPr>
              <p:cNvSpPr/>
              <p:nvPr/>
            </p:nvSpPr>
            <p:spPr>
              <a:xfrm>
                <a:off x="6765943" y="5101352"/>
                <a:ext cx="3353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13A04DA-8B1A-4CE4-845E-A6364BE9A7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4314" y="5455295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28498986-D402-4131-8AAB-F88244E0D960}"/>
                  </a:ext>
                </a:extLst>
              </p:cNvPr>
              <p:cNvSpPr/>
              <p:nvPr/>
            </p:nvSpPr>
            <p:spPr>
              <a:xfrm>
                <a:off x="7055502" y="5224463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&gt;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A39C029-F7E8-4EC5-932F-E6F87E0090C2}"/>
                  </a:ext>
                </a:extLst>
              </p:cNvPr>
              <p:cNvSpPr/>
              <p:nvPr/>
            </p:nvSpPr>
            <p:spPr>
              <a:xfrm>
                <a:off x="7358590" y="5101352"/>
                <a:ext cx="3353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C84CC82-77AE-4BD3-9023-2A2DA597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1907" y="545529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797D47-D3EA-45A2-86E1-AAD5F3C6F608}"/>
              </a:ext>
            </a:extLst>
          </p:cNvPr>
          <p:cNvSpPr/>
          <p:nvPr/>
        </p:nvSpPr>
        <p:spPr>
          <a:xfrm>
            <a:off x="1404716" y="318472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8 &gt;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4FB10E7-CC8C-47CA-A797-31CC45378E0E}"/>
              </a:ext>
            </a:extLst>
          </p:cNvPr>
          <p:cNvSpPr/>
          <p:nvPr/>
        </p:nvSpPr>
        <p:spPr>
          <a:xfrm>
            <a:off x="1051551" y="3092390"/>
            <a:ext cx="47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2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20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87895C5-9D3E-4F88-9CD2-B3B1862C773F}"/>
              </a:ext>
            </a:extLst>
          </p:cNvPr>
          <p:cNvCxnSpPr>
            <a:cxnSpLocks/>
          </p:cNvCxnSpPr>
          <p:nvPr/>
        </p:nvCxnSpPr>
        <p:spPr>
          <a:xfrm flipH="1">
            <a:off x="1146349" y="3446333"/>
            <a:ext cx="2900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733B5F2-8602-4748-8CC1-FCC0F2520818}"/>
              </a:ext>
            </a:extLst>
          </p:cNvPr>
          <p:cNvSpPr/>
          <p:nvPr/>
        </p:nvSpPr>
        <p:spPr>
          <a:xfrm>
            <a:off x="2355146" y="3092390"/>
            <a:ext cx="442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2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10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DEA5B58-2CF9-4537-8A82-B09B24EE1CCA}"/>
              </a:ext>
            </a:extLst>
          </p:cNvPr>
          <p:cNvCxnSpPr>
            <a:cxnSpLocks/>
          </p:cNvCxnSpPr>
          <p:nvPr/>
        </p:nvCxnSpPr>
        <p:spPr>
          <a:xfrm flipH="1">
            <a:off x="2434165" y="3446333"/>
            <a:ext cx="284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5435CAC-3751-4025-B7DD-040CF497A664}"/>
              </a:ext>
            </a:extLst>
          </p:cNvPr>
          <p:cNvSpPr/>
          <p:nvPr/>
        </p:nvSpPr>
        <p:spPr>
          <a:xfrm>
            <a:off x="2783936" y="3184723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3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E903936-023E-4BDE-A0BB-E2B23347E686}"/>
              </a:ext>
            </a:extLst>
          </p:cNvPr>
          <p:cNvGrpSpPr/>
          <p:nvPr/>
        </p:nvGrpSpPr>
        <p:grpSpPr>
          <a:xfrm>
            <a:off x="3613735" y="4032104"/>
            <a:ext cx="3394353" cy="861978"/>
            <a:chOff x="3727261" y="4032104"/>
            <a:chExt cx="3394353" cy="86197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C1A99CE-938E-476E-9768-9C0498EA7F3B}"/>
                </a:ext>
              </a:extLst>
            </p:cNvPr>
            <p:cNvSpPr/>
            <p:nvPr/>
          </p:nvSpPr>
          <p:spPr>
            <a:xfrm>
              <a:off x="3727261" y="4032104"/>
              <a:ext cx="3394353" cy="861978"/>
            </a:xfrm>
            <a:prstGeom prst="rect">
              <a:avLst/>
            </a:prstGeom>
            <a:solidFill>
              <a:srgbClr val="CEDF98"/>
            </a:solidFill>
            <a:ln w="28575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A7FD799-8387-4ACC-B9FA-F22807D4FAFF}"/>
                </a:ext>
              </a:extLst>
            </p:cNvPr>
            <p:cNvGrpSpPr/>
            <p:nvPr/>
          </p:nvGrpSpPr>
          <p:grpSpPr>
            <a:xfrm>
              <a:off x="3873163" y="4108620"/>
              <a:ext cx="3029827" cy="707886"/>
              <a:chOff x="4094289" y="4091202"/>
              <a:chExt cx="3029827" cy="70788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6F2AC9F-B1AE-4270-9061-9675D91EDAA8}"/>
                  </a:ext>
                </a:extLst>
              </p:cNvPr>
              <p:cNvSpPr/>
              <p:nvPr/>
            </p:nvSpPr>
            <p:spPr>
              <a:xfrm>
                <a:off x="4094289" y="424562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True</a:t>
                </a:r>
                <a:endParaRPr lang="en-GB" sz="2000" b="1" dirty="0">
                  <a:cs typeface="Kalam" panose="02000000000000000000" pitchFamily="2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DB46190-D068-4BB3-8103-F01563877A83}"/>
                  </a:ext>
                </a:extLst>
              </p:cNvPr>
              <p:cNvSpPr/>
              <p:nvPr/>
            </p:nvSpPr>
            <p:spPr>
              <a:xfrm>
                <a:off x="4788809" y="4091202"/>
                <a:ext cx="4844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20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46FCD8A-6E6B-45B7-9549-2D7D9B10B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6666" y="444514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B6079A1-F8AA-42A5-91C0-5ACCC9ABF2CA}"/>
                  </a:ext>
                </a:extLst>
              </p:cNvPr>
              <p:cNvSpPr/>
              <p:nvPr/>
            </p:nvSpPr>
            <p:spPr>
              <a:xfrm>
                <a:off x="5174444" y="4214313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908826B-0E24-456E-B800-2E938D56B574}"/>
                  </a:ext>
                </a:extLst>
              </p:cNvPr>
              <p:cNvSpPr/>
              <p:nvPr/>
            </p:nvSpPr>
            <p:spPr>
              <a:xfrm>
                <a:off x="5455186" y="4091202"/>
                <a:ext cx="453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AC7258-4132-4C79-B165-13252715CE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7814" y="444514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0617F7B-8A51-4647-9D11-6F59EF2FC83F}"/>
                  </a:ext>
                </a:extLst>
              </p:cNvPr>
              <p:cNvSpPr/>
              <p:nvPr/>
            </p:nvSpPr>
            <p:spPr>
              <a:xfrm>
                <a:off x="6077498" y="4091202"/>
                <a:ext cx="4539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FE89376-DE1F-4A45-A9D3-5BD4BB72A8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65180" y="4445145"/>
                <a:ext cx="2786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7A2315F-9385-4BF1-BCB1-E9C7B0B7766C}"/>
                  </a:ext>
                </a:extLst>
              </p:cNvPr>
              <p:cNvSpPr/>
              <p:nvPr/>
            </p:nvSpPr>
            <p:spPr>
              <a:xfrm>
                <a:off x="6426368" y="4214313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&lt;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59948DB-2268-4463-937E-D0A3C46CD69D}"/>
                  </a:ext>
                </a:extLst>
              </p:cNvPr>
              <p:cNvSpPr/>
              <p:nvPr/>
            </p:nvSpPr>
            <p:spPr>
              <a:xfrm>
                <a:off x="6670145" y="4091202"/>
                <a:ext cx="453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9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10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E98CABD-0517-416B-AF92-7A87ED8050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2773" y="444514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2BB3326-3E18-4CD1-B65C-C466EB592E4D}"/>
              </a:ext>
            </a:extLst>
          </p:cNvPr>
          <p:cNvSpPr/>
          <p:nvPr/>
        </p:nvSpPr>
        <p:spPr>
          <a:xfrm>
            <a:off x="1404716" y="4193156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4 &lt;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F279C3C-EB7C-43B4-82AD-D7E91C45921A}"/>
              </a:ext>
            </a:extLst>
          </p:cNvPr>
          <p:cNvSpPr/>
          <p:nvPr/>
        </p:nvSpPr>
        <p:spPr>
          <a:xfrm>
            <a:off x="1051551" y="4100823"/>
            <a:ext cx="47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4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20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6DD1EC6-80BB-466D-90D9-30A74F392FC8}"/>
              </a:ext>
            </a:extLst>
          </p:cNvPr>
          <p:cNvCxnSpPr>
            <a:cxnSpLocks/>
          </p:cNvCxnSpPr>
          <p:nvPr/>
        </p:nvCxnSpPr>
        <p:spPr>
          <a:xfrm flipH="1">
            <a:off x="1146349" y="4454766"/>
            <a:ext cx="2900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A05BAA0-DF9B-4BEF-B454-9BB5E922A6DB}"/>
              </a:ext>
            </a:extLst>
          </p:cNvPr>
          <p:cNvSpPr/>
          <p:nvPr/>
        </p:nvSpPr>
        <p:spPr>
          <a:xfrm>
            <a:off x="2355146" y="4100823"/>
            <a:ext cx="442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3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10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FB1CB67-1E68-4DC0-9C55-334AD70ECD0A}"/>
              </a:ext>
            </a:extLst>
          </p:cNvPr>
          <p:cNvCxnSpPr>
            <a:cxnSpLocks/>
          </p:cNvCxnSpPr>
          <p:nvPr/>
        </p:nvCxnSpPr>
        <p:spPr>
          <a:xfrm flipH="1">
            <a:off x="2434165" y="4454766"/>
            <a:ext cx="284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8F79B64-30CA-4830-8962-4ACD22B689B2}"/>
              </a:ext>
            </a:extLst>
          </p:cNvPr>
          <p:cNvSpPr/>
          <p:nvPr/>
        </p:nvSpPr>
        <p:spPr>
          <a:xfrm>
            <a:off x="2733125" y="4193156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D82F0A-2061-4904-BF43-000C5EF0B5BE}"/>
              </a:ext>
            </a:extLst>
          </p:cNvPr>
          <p:cNvSpPr/>
          <p:nvPr/>
        </p:nvSpPr>
        <p:spPr>
          <a:xfrm>
            <a:off x="892065" y="5061152"/>
            <a:ext cx="2505889" cy="861978"/>
          </a:xfrm>
          <a:prstGeom prst="rect">
            <a:avLst/>
          </a:prstGeom>
          <a:solidFill>
            <a:schemeClr val="bg1"/>
          </a:solidFill>
          <a:ln w="1905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2E69FB-38D2-4AD9-8502-20A6777A1E33}"/>
              </a:ext>
            </a:extLst>
          </p:cNvPr>
          <p:cNvSpPr/>
          <p:nvPr/>
        </p:nvSpPr>
        <p:spPr>
          <a:xfrm>
            <a:off x="1290055" y="5223284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</a:t>
            </a:r>
            <a:r>
              <a:rPr lang="en-GB" sz="2800" dirty="0">
                <a:cs typeface="Kalam" panose="02000000000000000000" pitchFamily="2" charset="0"/>
              </a:rPr>
              <a:t> 3 &lt;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908A930-8CD3-4D1A-8C97-8DA9BA629FC6}"/>
              </a:ext>
            </a:extLst>
          </p:cNvPr>
          <p:cNvSpPr/>
          <p:nvPr/>
        </p:nvSpPr>
        <p:spPr>
          <a:xfrm>
            <a:off x="1064329" y="5130951"/>
            <a:ext cx="332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2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C42B15E-093E-4FF7-8FF9-FC302462A1C8}"/>
              </a:ext>
            </a:extLst>
          </p:cNvPr>
          <p:cNvCxnSpPr>
            <a:cxnSpLocks/>
          </p:cNvCxnSpPr>
          <p:nvPr/>
        </p:nvCxnSpPr>
        <p:spPr>
          <a:xfrm flipH="1">
            <a:off x="1161589" y="5484894"/>
            <a:ext cx="137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7663528-5099-4FD4-86D7-728B23C81529}"/>
              </a:ext>
            </a:extLst>
          </p:cNvPr>
          <p:cNvSpPr/>
          <p:nvPr/>
        </p:nvSpPr>
        <p:spPr>
          <a:xfrm>
            <a:off x="2224329" y="5130951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cs typeface="Kalam" panose="02000000000000000000" pitchFamily="2" charset="0"/>
              </a:rPr>
              <a:t>2</a:t>
            </a:r>
            <a:br>
              <a:rPr lang="en-GB" sz="2000" dirty="0">
                <a:cs typeface="Kalam" panose="02000000000000000000" pitchFamily="2" charset="0"/>
              </a:rPr>
            </a:br>
            <a:r>
              <a:rPr lang="en-GB" sz="2000" dirty="0">
                <a:cs typeface="Kalam" panose="02000000000000000000" pitchFamily="2" charset="0"/>
              </a:rPr>
              <a:t>16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426462-7EEE-4B50-AA31-289EE5AD9CC8}"/>
              </a:ext>
            </a:extLst>
          </p:cNvPr>
          <p:cNvCxnSpPr>
            <a:cxnSpLocks/>
          </p:cNvCxnSpPr>
          <p:nvPr/>
        </p:nvCxnSpPr>
        <p:spPr>
          <a:xfrm flipH="1">
            <a:off x="2292128" y="5484894"/>
            <a:ext cx="284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FE57B51-1063-4ECE-97E1-FF152A793980}"/>
              </a:ext>
            </a:extLst>
          </p:cNvPr>
          <p:cNvSpPr/>
          <p:nvPr/>
        </p:nvSpPr>
        <p:spPr>
          <a:xfrm>
            <a:off x="2591088" y="5223284"/>
            <a:ext cx="696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× </a:t>
            </a:r>
            <a:r>
              <a:rPr lang="en-GB" sz="2800" dirty="0">
                <a:cs typeface="Kalam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887D5-2923-4CDE-A9DC-86ED7AAC4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8264" b="31519"/>
          <a:stretch/>
        </p:blipFill>
        <p:spPr>
          <a:xfrm>
            <a:off x="755650" y="2516320"/>
            <a:ext cx="7632700" cy="35765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70E49-F25B-4C6D-81FB-5F5A885A1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14" y="3284455"/>
            <a:ext cx="2999872" cy="2808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A8B433-5EB3-4C72-B7C9-37FC2ACCEE74}"/>
              </a:ext>
            </a:extLst>
          </p:cNvPr>
          <p:cNvSpPr txBox="1"/>
          <p:nvPr/>
        </p:nvSpPr>
        <p:spPr>
          <a:xfrm>
            <a:off x="755650" y="2516319"/>
            <a:ext cx="7632700" cy="3576505"/>
          </a:xfrm>
          <a:prstGeom prst="rect">
            <a:avLst/>
          </a:prstGeom>
          <a:noFill/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>
              <a:spcAft>
                <a:spcPts val="600"/>
              </a:spcAft>
            </a:pPr>
            <a:endParaRPr lang="en-GB" b="1" dirty="0">
              <a:latin typeface="Twinkl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6F369F-859E-454C-8831-C7CADA34DE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808" y="2624962"/>
            <a:ext cx="2717541" cy="34678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9180A-6B0D-4BE8-A89A-D9221E0531EA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5729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09E6F1-8CB3-4B5C-9C20-F9ACEAEF88BF}"/>
              </a:ext>
            </a:extLst>
          </p:cNvPr>
          <p:cNvSpPr txBox="1"/>
          <p:nvPr/>
        </p:nvSpPr>
        <p:spPr>
          <a:xfrm>
            <a:off x="755650" y="1341438"/>
            <a:ext cx="7632700" cy="710552"/>
          </a:xfrm>
          <a:prstGeom prst="rect">
            <a:avLst/>
          </a:prstGeom>
          <a:solidFill>
            <a:schemeClr val="bg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Twinkl" pitchFamily="2" charset="0"/>
              </a:rPr>
              <a:t>Harley is having a pizza party for his birthday with 3 friends. </a:t>
            </a:r>
            <a:r>
              <a:rPr lang="en-GB" sz="1600" dirty="0"/>
              <a:t>They make 1 pizza and cut it into 15 slices.</a:t>
            </a:r>
            <a:r>
              <a:rPr lang="en-GB" sz="1600" dirty="0">
                <a:latin typeface="Twinkl" pitchFamily="2" charset="0"/>
              </a:rPr>
              <a:t> They each eat     of a pizza.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85F7A3-6FE0-4FFD-9CA8-E5602A8322F8}"/>
              </a:ext>
            </a:extLst>
          </p:cNvPr>
          <p:cNvSpPr txBox="1"/>
          <p:nvPr/>
        </p:nvSpPr>
        <p:spPr>
          <a:xfrm>
            <a:off x="755650" y="2051990"/>
            <a:ext cx="7632700" cy="464331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latin typeface="Twinkl" pitchFamily="2" charset="0"/>
              </a:rPr>
              <a:t>How many slices have they eaten altogether? How many slices are left over?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04FE8EC-3205-4034-8435-917A115078E6}"/>
              </a:ext>
            </a:extLst>
          </p:cNvPr>
          <p:cNvSpPr/>
          <p:nvPr/>
        </p:nvSpPr>
        <p:spPr>
          <a:xfrm>
            <a:off x="4292341" y="1572443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cs typeface="Kalam" panose="02000000000000000000" pitchFamily="2" charset="0"/>
              </a:rPr>
              <a:t>3</a:t>
            </a:r>
            <a:br>
              <a:rPr lang="en-GB" sz="1400" dirty="0">
                <a:cs typeface="Kalam" panose="02000000000000000000" pitchFamily="2" charset="0"/>
              </a:rPr>
            </a:br>
            <a:r>
              <a:rPr lang="en-GB" sz="1400" dirty="0">
                <a:cs typeface="Kalam" panose="02000000000000000000" pitchFamily="2" charset="0"/>
              </a:rPr>
              <a:t>15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FF7982-97FD-42EE-826C-7796A52D74F8}"/>
              </a:ext>
            </a:extLst>
          </p:cNvPr>
          <p:cNvCxnSpPr>
            <a:cxnSpLocks/>
          </p:cNvCxnSpPr>
          <p:nvPr/>
        </p:nvCxnSpPr>
        <p:spPr>
          <a:xfrm flipH="1">
            <a:off x="4383715" y="1834053"/>
            <a:ext cx="165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6AB424-CE2C-4C8B-A295-E9959BC8B21C}"/>
              </a:ext>
            </a:extLst>
          </p:cNvPr>
          <p:cNvGrpSpPr/>
          <p:nvPr/>
        </p:nvGrpSpPr>
        <p:grpSpPr>
          <a:xfrm>
            <a:off x="3260111" y="2802639"/>
            <a:ext cx="2816982" cy="1995494"/>
            <a:chOff x="3395211" y="2573114"/>
            <a:chExt cx="3762278" cy="26651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848C25-EDAE-4C6E-83E8-493CF424F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1344" flipH="1" flipV="1">
              <a:off x="3395211" y="2573114"/>
              <a:ext cx="3762278" cy="26651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2C0811-F8B8-44BE-9629-7C4BFBBD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501" y="3207814"/>
              <a:ext cx="1551924" cy="1565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CAAFD0-49B6-4426-B88B-1767461B500F}"/>
              </a:ext>
            </a:extLst>
          </p:cNvPr>
          <p:cNvGrpSpPr/>
          <p:nvPr/>
        </p:nvGrpSpPr>
        <p:grpSpPr>
          <a:xfrm>
            <a:off x="5872000" y="4358893"/>
            <a:ext cx="2381250" cy="1600399"/>
            <a:chOff x="5057776" y="4304571"/>
            <a:chExt cx="2381250" cy="160039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4A5C320-C488-4B30-BB42-DE109B2DFD5D}"/>
                </a:ext>
              </a:extLst>
            </p:cNvPr>
            <p:cNvSpPr/>
            <p:nvPr/>
          </p:nvSpPr>
          <p:spPr>
            <a:xfrm>
              <a:off x="5143502" y="4304571"/>
              <a:ext cx="2209798" cy="16003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558013-B257-4363-AD91-18EE484684AA}"/>
                </a:ext>
              </a:extLst>
            </p:cNvPr>
            <p:cNvSpPr/>
            <p:nvPr/>
          </p:nvSpPr>
          <p:spPr>
            <a:xfrm>
              <a:off x="5057776" y="5071728"/>
              <a:ext cx="238125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b="1" dirty="0">
                  <a:latin typeface="Twinkl" pitchFamily="2" charset="0"/>
                </a:rPr>
                <a:t>12 slices eaten</a:t>
              </a:r>
            </a:p>
            <a:p>
              <a:pPr algn="ctr">
                <a:spcAft>
                  <a:spcPts val="600"/>
                </a:spcAft>
              </a:pPr>
              <a:r>
                <a:rPr lang="en-GB" b="1" dirty="0">
                  <a:latin typeface="Twinkl" pitchFamily="2" charset="0"/>
                </a:rPr>
                <a:t>3 slices left over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B6677EB-A2CE-4C9E-9C72-2D7660497F2F}"/>
                </a:ext>
              </a:extLst>
            </p:cNvPr>
            <p:cNvSpPr/>
            <p:nvPr/>
          </p:nvSpPr>
          <p:spPr>
            <a:xfrm>
              <a:off x="5483695" y="441589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cs typeface="Kalam" panose="02000000000000000000" pitchFamily="2" charset="0"/>
                </a:rPr>
                <a:t>3</a:t>
              </a:r>
              <a:br>
                <a:rPr lang="en-GB" sz="2000" b="1" dirty="0">
                  <a:cs typeface="Kalam" panose="02000000000000000000" pitchFamily="2" charset="0"/>
                </a:rPr>
              </a:br>
              <a:r>
                <a:rPr lang="en-GB" sz="2000" b="1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4B375F7-23EE-4F27-88A2-E1E329082B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3499" y="4778545"/>
              <a:ext cx="2287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C815BB3-549E-4590-9283-26F4BCDEAF2E}"/>
                </a:ext>
              </a:extLst>
            </p:cNvPr>
            <p:cNvSpPr/>
            <p:nvPr/>
          </p:nvSpPr>
          <p:spPr>
            <a:xfrm>
              <a:off x="5787937" y="4539004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/>
                <a:t>×</a:t>
              </a:r>
              <a:r>
                <a:rPr lang="en-GB" sz="2400" b="1" dirty="0">
                  <a:cs typeface="Kalam" panose="02000000000000000000" pitchFamily="2" charset="0"/>
                </a:rPr>
                <a:t> 4 =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6CCE324-7DED-443A-9A6D-C8E3FB260B4F}"/>
                </a:ext>
              </a:extLst>
            </p:cNvPr>
            <p:cNvSpPr/>
            <p:nvPr/>
          </p:nvSpPr>
          <p:spPr>
            <a:xfrm>
              <a:off x="6584785" y="4415893"/>
              <a:ext cx="4283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cs typeface="Kalam" panose="02000000000000000000" pitchFamily="2" charset="0"/>
                </a:rPr>
                <a:t>12</a:t>
              </a:r>
              <a:br>
                <a:rPr lang="en-GB" sz="2000" b="1" dirty="0">
                  <a:cs typeface="Kalam" panose="02000000000000000000" pitchFamily="2" charset="0"/>
                </a:rPr>
              </a:br>
              <a:r>
                <a:rPr lang="en-GB" sz="2000" b="1" dirty="0">
                  <a:cs typeface="Kalam" panose="02000000000000000000" pitchFamily="2" charset="0"/>
                </a:rPr>
                <a:t>15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162E3F0-284B-4C77-97E2-A8A22B0EC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4589" y="4778545"/>
              <a:ext cx="2287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11D29-FDFF-4416-A902-2A24BBA32A45}"/>
              </a:ext>
            </a:extLst>
          </p:cNvPr>
          <p:cNvSpPr txBox="1"/>
          <p:nvPr/>
        </p:nvSpPr>
        <p:spPr>
          <a:xfrm>
            <a:off x="755650" y="1836545"/>
            <a:ext cx="7632700" cy="1592455"/>
          </a:xfrm>
          <a:prstGeom prst="rect">
            <a:avLst/>
          </a:prstGeom>
          <a:solidFill>
            <a:schemeClr val="bg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>
              <a:spcAft>
                <a:spcPts val="600"/>
              </a:spcAft>
            </a:pPr>
            <a:endParaRPr lang="en-GB" b="1" dirty="0">
              <a:latin typeface="Twinkl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558463-9FA2-422C-8AB5-BC7A85B7C98F}"/>
              </a:ext>
            </a:extLst>
          </p:cNvPr>
          <p:cNvSpPr/>
          <p:nvPr/>
        </p:nvSpPr>
        <p:spPr>
          <a:xfrm>
            <a:off x="3147439" y="2753377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82525-8655-46A6-99BE-206BD9A76166}"/>
              </a:ext>
            </a:extLst>
          </p:cNvPr>
          <p:cNvSpPr/>
          <p:nvPr/>
        </p:nvSpPr>
        <p:spPr>
          <a:xfrm>
            <a:off x="5486188" y="2116009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E26DBD-A713-4709-A35C-AC0899757745}"/>
              </a:ext>
            </a:extLst>
          </p:cNvPr>
          <p:cNvSpPr/>
          <p:nvPr/>
        </p:nvSpPr>
        <p:spPr>
          <a:xfrm>
            <a:off x="3147439" y="2116009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9EF801-784E-42FC-92DE-149A0AD2C364}"/>
              </a:ext>
            </a:extLst>
          </p:cNvPr>
          <p:cNvSpPr/>
          <p:nvPr/>
        </p:nvSpPr>
        <p:spPr>
          <a:xfrm>
            <a:off x="5486188" y="2753377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45896-CC19-438D-BA42-5CD642F66AE2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35729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2D2E23-D30B-40B9-8509-DB67A0E3E686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Twinkl" pitchFamily="2" charset="0"/>
              </a:rPr>
              <a:t>Find 3 possible solutions where the product is less than 1.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C47019-7620-4CF6-9482-E073D29A498B}"/>
              </a:ext>
            </a:extLst>
          </p:cNvPr>
          <p:cNvSpPr/>
          <p:nvPr/>
        </p:nvSpPr>
        <p:spPr>
          <a:xfrm>
            <a:off x="3619623" y="2248052"/>
            <a:ext cx="1725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×</a:t>
            </a:r>
            <a:r>
              <a:rPr lang="en-GB" sz="4400" dirty="0">
                <a:cs typeface="Kalam" panose="02000000000000000000" pitchFamily="2" charset="0"/>
              </a:rPr>
              <a:t>    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771AC5-6F1E-4CF5-AE24-551828FA4E40}"/>
              </a:ext>
            </a:extLst>
          </p:cNvPr>
          <p:cNvSpPr/>
          <p:nvPr/>
        </p:nvSpPr>
        <p:spPr>
          <a:xfrm>
            <a:off x="3173087" y="2068131"/>
            <a:ext cx="365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>3</a:t>
            </a:r>
            <a:br>
              <a:rPr lang="en-GB" sz="2800" dirty="0">
                <a:cs typeface="Kalam" panose="02000000000000000000" pitchFamily="2" charset="0"/>
              </a:rPr>
            </a:br>
            <a:endParaRPr lang="en-GB" sz="2800" dirty="0">
              <a:cs typeface="Kalam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A554E3-BCBC-47C0-8783-42789526A7B4}"/>
              </a:ext>
            </a:extLst>
          </p:cNvPr>
          <p:cNvCxnSpPr>
            <a:cxnSpLocks/>
          </p:cNvCxnSpPr>
          <p:nvPr/>
        </p:nvCxnSpPr>
        <p:spPr>
          <a:xfrm flipH="1">
            <a:off x="3150049" y="2647200"/>
            <a:ext cx="411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0590BA-33D8-4A1D-AF85-E759F4EB3E20}"/>
              </a:ext>
            </a:extLst>
          </p:cNvPr>
          <p:cNvSpPr/>
          <p:nvPr/>
        </p:nvSpPr>
        <p:spPr>
          <a:xfrm>
            <a:off x="5437594" y="2267614"/>
            <a:ext cx="511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/>
            </a:r>
            <a:br>
              <a:rPr lang="en-GB" sz="2800" dirty="0">
                <a:cs typeface="Kalam" panose="02000000000000000000" pitchFamily="2" charset="0"/>
              </a:rPr>
            </a:br>
            <a:r>
              <a:rPr lang="en-GB" sz="2800" dirty="0">
                <a:cs typeface="Kalam" panose="02000000000000000000" pitchFamily="2" charset="0"/>
              </a:rPr>
              <a:t>15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066924-D6D4-4417-B796-0340D7742EC6}"/>
              </a:ext>
            </a:extLst>
          </p:cNvPr>
          <p:cNvCxnSpPr>
            <a:cxnSpLocks/>
          </p:cNvCxnSpPr>
          <p:nvPr/>
        </p:nvCxnSpPr>
        <p:spPr>
          <a:xfrm flipH="1">
            <a:off x="5443975" y="2647200"/>
            <a:ext cx="4989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506A29-85CC-4718-A23D-D7A2BBB01110}"/>
              </a:ext>
            </a:extLst>
          </p:cNvPr>
          <p:cNvSpPr/>
          <p:nvPr/>
        </p:nvSpPr>
        <p:spPr>
          <a:xfrm>
            <a:off x="4133128" y="2316480"/>
            <a:ext cx="646970" cy="677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44444B-301A-4B9B-94E2-C1F05BEA7E0D}"/>
              </a:ext>
            </a:extLst>
          </p:cNvPr>
          <p:cNvGrpSpPr/>
          <p:nvPr/>
        </p:nvGrpSpPr>
        <p:grpSpPr>
          <a:xfrm>
            <a:off x="755650" y="4500370"/>
            <a:ext cx="7632700" cy="1592455"/>
            <a:chOff x="755650" y="4500370"/>
            <a:chExt cx="7632700" cy="15924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E73659-3EAB-46FD-AAB9-FF9AF8398274}"/>
                </a:ext>
              </a:extLst>
            </p:cNvPr>
            <p:cNvSpPr txBox="1"/>
            <p:nvPr/>
          </p:nvSpPr>
          <p:spPr>
            <a:xfrm>
              <a:off x="755650" y="4500370"/>
              <a:ext cx="7632700" cy="15924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3"/>
              </a:solidFill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r>
                <a:rPr lang="en-GB" b="1" dirty="0"/>
                <a:t>Possible answers include: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5F85A4B-6FE7-42D7-99FB-517C25F97D33}"/>
                </a:ext>
              </a:extLst>
            </p:cNvPr>
            <p:cNvSpPr/>
            <p:nvPr/>
          </p:nvSpPr>
          <p:spPr>
            <a:xfrm>
              <a:off x="958618" y="5070903"/>
              <a:ext cx="2288658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8ACE9B9-45E5-48B8-8653-62665708D099}"/>
                </a:ext>
              </a:extLst>
            </p:cNvPr>
            <p:cNvSpPr/>
            <p:nvPr/>
          </p:nvSpPr>
          <p:spPr>
            <a:xfrm>
              <a:off x="3427671" y="5070903"/>
              <a:ext cx="2288658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209D33-4BA9-42D3-A6BF-E8811515E184}"/>
                </a:ext>
              </a:extLst>
            </p:cNvPr>
            <p:cNvSpPr/>
            <p:nvPr/>
          </p:nvSpPr>
          <p:spPr>
            <a:xfrm>
              <a:off x="5896724" y="5070903"/>
              <a:ext cx="2288658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92C7682-D3F9-4EB6-AAA9-FE0A7DAD6F81}"/>
                </a:ext>
              </a:extLst>
            </p:cNvPr>
            <p:cNvGrpSpPr/>
            <p:nvPr/>
          </p:nvGrpSpPr>
          <p:grpSpPr>
            <a:xfrm>
              <a:off x="1046208" y="5070903"/>
              <a:ext cx="2096720" cy="707886"/>
              <a:chOff x="1136142" y="4880186"/>
              <a:chExt cx="2096720" cy="70788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C5B809-C036-4631-9A05-068B87A98B3D}"/>
                  </a:ext>
                </a:extLst>
              </p:cNvPr>
              <p:cNvSpPr/>
              <p:nvPr/>
            </p:nvSpPr>
            <p:spPr>
              <a:xfrm>
                <a:off x="1136142" y="48801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4951CCE-B3ED-47EE-A6CF-B68FA6FF3C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35946" y="52428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DA3E0EC-3F22-4E70-A0AF-3079FC7F7A46}"/>
                  </a:ext>
                </a:extLst>
              </p:cNvPr>
              <p:cNvSpPr/>
              <p:nvPr/>
            </p:nvSpPr>
            <p:spPr>
              <a:xfrm>
                <a:off x="1440384" y="5003297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2 =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1FFE81-1B2E-4226-80A9-63AA9CD774B3}"/>
                  </a:ext>
                </a:extLst>
              </p:cNvPr>
              <p:cNvSpPr/>
              <p:nvPr/>
            </p:nvSpPr>
            <p:spPr>
              <a:xfrm>
                <a:off x="2237232" y="48801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A5295F8-29DE-440B-B39C-A68B0BCB6B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7036" y="52428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CE826ED-58D1-41DA-990E-BE754A9D0A4D}"/>
                  </a:ext>
                </a:extLst>
              </p:cNvPr>
              <p:cNvSpPr/>
              <p:nvPr/>
            </p:nvSpPr>
            <p:spPr>
              <a:xfrm>
                <a:off x="2599199" y="500329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B03F0B9-9035-4F6B-8B6B-9463600DD23A}"/>
                  </a:ext>
                </a:extLst>
              </p:cNvPr>
              <p:cNvSpPr/>
              <p:nvPr/>
            </p:nvSpPr>
            <p:spPr>
              <a:xfrm>
                <a:off x="2911940" y="4880186"/>
                <a:ext cx="3209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B3A086-55BE-4D42-BB05-7A5E51A95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5885" y="5242838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B6A2C7-4654-49E3-BA35-C52B3C4072A5}"/>
                </a:ext>
              </a:extLst>
            </p:cNvPr>
            <p:cNvGrpSpPr/>
            <p:nvPr/>
          </p:nvGrpSpPr>
          <p:grpSpPr>
            <a:xfrm>
              <a:off x="3514931" y="5070903"/>
              <a:ext cx="2096720" cy="707886"/>
              <a:chOff x="1136142" y="4880186"/>
              <a:chExt cx="2096720" cy="70788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EB1533-4484-46BF-88DA-62F5DA399DAD}"/>
                  </a:ext>
                </a:extLst>
              </p:cNvPr>
              <p:cNvSpPr/>
              <p:nvPr/>
            </p:nvSpPr>
            <p:spPr>
              <a:xfrm>
                <a:off x="1136142" y="48801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C4B1BE4-BD21-4563-B82C-074A7EE9B1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35946" y="52428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9F3758-3421-4FEC-8297-70CBB953F7ED}"/>
                  </a:ext>
                </a:extLst>
              </p:cNvPr>
              <p:cNvSpPr/>
              <p:nvPr/>
            </p:nvSpPr>
            <p:spPr>
              <a:xfrm>
                <a:off x="1440384" y="5003297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3 =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8192E71-0130-4520-9F08-6B74CFD50702}"/>
                  </a:ext>
                </a:extLst>
              </p:cNvPr>
              <p:cNvSpPr/>
              <p:nvPr/>
            </p:nvSpPr>
            <p:spPr>
              <a:xfrm>
                <a:off x="2237232" y="4880186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9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7208DCE-C677-463E-BED8-1B20E20834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7036" y="52428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F307F87-C378-4F03-8CBC-F6B4A58F70C9}"/>
                  </a:ext>
                </a:extLst>
              </p:cNvPr>
              <p:cNvSpPr/>
              <p:nvPr/>
            </p:nvSpPr>
            <p:spPr>
              <a:xfrm>
                <a:off x="2599199" y="500329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18DA460-D5A6-4DA3-8C17-91E2E1791189}"/>
                  </a:ext>
                </a:extLst>
              </p:cNvPr>
              <p:cNvSpPr/>
              <p:nvPr/>
            </p:nvSpPr>
            <p:spPr>
              <a:xfrm>
                <a:off x="2911940" y="4880186"/>
                <a:ext cx="3209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5A8E112-2F93-41CC-A234-CE98182B0E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5885" y="5242838"/>
                <a:ext cx="15303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4387343-8C68-452C-977C-13B9418D048D}"/>
                </a:ext>
              </a:extLst>
            </p:cNvPr>
            <p:cNvGrpSpPr/>
            <p:nvPr/>
          </p:nvGrpSpPr>
          <p:grpSpPr>
            <a:xfrm>
              <a:off x="6010426" y="5070903"/>
              <a:ext cx="2096720" cy="707886"/>
              <a:chOff x="1189041" y="4880186"/>
              <a:chExt cx="2096720" cy="70788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5B86409-BEE4-4A98-ABAE-AB0E55332D8A}"/>
                  </a:ext>
                </a:extLst>
              </p:cNvPr>
              <p:cNvSpPr/>
              <p:nvPr/>
            </p:nvSpPr>
            <p:spPr>
              <a:xfrm>
                <a:off x="1189041" y="4880186"/>
                <a:ext cx="3225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562531E-CC2B-459C-B49D-73C8C32A35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35946" y="5242838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0C499D7-2C17-4851-B1AB-0CEBCCE1DCF4}"/>
                  </a:ext>
                </a:extLst>
              </p:cNvPr>
              <p:cNvSpPr/>
              <p:nvPr/>
            </p:nvSpPr>
            <p:spPr>
              <a:xfrm>
                <a:off x="1440384" y="5003297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2 =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0FFC2ED-47A0-457D-B575-E9A0E71FE1C7}"/>
                  </a:ext>
                </a:extLst>
              </p:cNvPr>
              <p:cNvSpPr/>
              <p:nvPr/>
            </p:nvSpPr>
            <p:spPr>
              <a:xfrm>
                <a:off x="2284520" y="4880186"/>
                <a:ext cx="3337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4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1ED7B07-61C4-4120-9F7A-4588B165BC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5136" y="5242838"/>
                <a:ext cx="15609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CC3D7F1-F100-42CA-A397-1511F4919B1D}"/>
                  </a:ext>
                </a:extLst>
              </p:cNvPr>
              <p:cNvSpPr/>
              <p:nvPr/>
            </p:nvSpPr>
            <p:spPr>
              <a:xfrm>
                <a:off x="2599199" y="5003297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4BAE97-E597-4B32-BB03-0FAA4D1902FA}"/>
                  </a:ext>
                </a:extLst>
              </p:cNvPr>
              <p:cNvSpPr/>
              <p:nvPr/>
            </p:nvSpPr>
            <p:spPr>
              <a:xfrm>
                <a:off x="2859041" y="4880186"/>
                <a:ext cx="4267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87A5CAB-EA4F-4B9A-A0DA-FA79DB2DE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5481" y="5242838"/>
                <a:ext cx="25402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11D29-FDFF-4416-A902-2A24BBA32A45}"/>
              </a:ext>
            </a:extLst>
          </p:cNvPr>
          <p:cNvSpPr txBox="1"/>
          <p:nvPr/>
        </p:nvSpPr>
        <p:spPr>
          <a:xfrm>
            <a:off x="755650" y="2113545"/>
            <a:ext cx="7632700" cy="1605015"/>
          </a:xfrm>
          <a:prstGeom prst="rect">
            <a:avLst/>
          </a:prstGeom>
          <a:solidFill>
            <a:schemeClr val="bg1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>
              <a:spcAft>
                <a:spcPts val="600"/>
              </a:spcAft>
            </a:pPr>
            <a:endParaRPr lang="en-GB" b="1" dirty="0">
              <a:latin typeface="Twinkl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45896-CC19-438D-BA42-5CD642F66AE2}"/>
              </a:ext>
            </a:extLst>
          </p:cNvPr>
          <p:cNvSpPr/>
          <p:nvPr/>
        </p:nvSpPr>
        <p:spPr>
          <a:xfrm>
            <a:off x="447430" y="670981"/>
            <a:ext cx="4288299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Non-Unit Fractions by an Integer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35729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2D2E23-D30B-40B9-8509-DB67A0E3E686}"/>
              </a:ext>
            </a:extLst>
          </p:cNvPr>
          <p:cNvSpPr txBox="1"/>
          <p:nvPr/>
        </p:nvSpPr>
        <p:spPr>
          <a:xfrm>
            <a:off x="755650" y="1341438"/>
            <a:ext cx="7632700" cy="772107"/>
          </a:xfrm>
          <a:prstGeom prst="rect">
            <a:avLst/>
          </a:prstGeom>
          <a:solidFill>
            <a:srgbClr val="F1864A"/>
          </a:solidFill>
          <a:ln w="28575">
            <a:solidFill>
              <a:srgbClr val="F0864A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latin typeface="Twinkl" pitchFamily="2" charset="0"/>
              </a:rPr>
              <a:t>Now find 3 possible solutions where the product is greater than 1</a:t>
            </a:r>
            <a:br>
              <a:rPr lang="en-GB" b="1" dirty="0">
                <a:latin typeface="Twinkl" pitchFamily="2" charset="0"/>
              </a:rPr>
            </a:br>
            <a:r>
              <a:rPr lang="en-GB" b="1" dirty="0">
                <a:latin typeface="Twinkl" pitchFamily="2" charset="0"/>
              </a:rPr>
              <a:t>but less than 2.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CF0F6D-F61A-40F0-ADFF-B8702E1CABA6}"/>
              </a:ext>
            </a:extLst>
          </p:cNvPr>
          <p:cNvGrpSpPr/>
          <p:nvPr/>
        </p:nvGrpSpPr>
        <p:grpSpPr>
          <a:xfrm>
            <a:off x="755650" y="3970637"/>
            <a:ext cx="7632700" cy="2122189"/>
            <a:chOff x="755650" y="3970637"/>
            <a:chExt cx="7632700" cy="21221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E73659-3EAB-46FD-AAB9-FF9AF8398274}"/>
                </a:ext>
              </a:extLst>
            </p:cNvPr>
            <p:cNvSpPr txBox="1"/>
            <p:nvPr/>
          </p:nvSpPr>
          <p:spPr>
            <a:xfrm>
              <a:off x="755650" y="3970637"/>
              <a:ext cx="7632700" cy="21221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543"/>
              </a:solidFill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r>
                <a:rPr lang="en-GB" b="1" dirty="0"/>
                <a:t>Possible answers include: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39B582-EA25-4CA0-AE8A-7BCA1A263C4E}"/>
                </a:ext>
              </a:extLst>
            </p:cNvPr>
            <p:cNvSpPr/>
            <p:nvPr/>
          </p:nvSpPr>
          <p:spPr>
            <a:xfrm>
              <a:off x="3014826" y="5252777"/>
              <a:ext cx="3114348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2EFAD29-0FDF-4D2F-8EF1-28D0CD23F4BF}"/>
                </a:ext>
              </a:extLst>
            </p:cNvPr>
            <p:cNvSpPr/>
            <p:nvPr/>
          </p:nvSpPr>
          <p:spPr>
            <a:xfrm>
              <a:off x="1844398" y="4441433"/>
              <a:ext cx="2417364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AF36229-FBEB-4EED-926F-D3AD9C44F2BA}"/>
                </a:ext>
              </a:extLst>
            </p:cNvPr>
            <p:cNvSpPr/>
            <p:nvPr/>
          </p:nvSpPr>
          <p:spPr>
            <a:xfrm>
              <a:off x="4882239" y="4441433"/>
              <a:ext cx="2417364" cy="707886"/>
            </a:xfrm>
            <a:prstGeom prst="rect">
              <a:avLst/>
            </a:prstGeom>
            <a:solidFill>
              <a:srgbClr val="CEDF98"/>
            </a:solidFill>
            <a:ln w="19050">
              <a:solidFill>
                <a:srgbClr val="009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1E9FEDB-89C1-43A2-AED3-AB5E38B9A536}"/>
                </a:ext>
              </a:extLst>
            </p:cNvPr>
            <p:cNvGrpSpPr/>
            <p:nvPr/>
          </p:nvGrpSpPr>
          <p:grpSpPr>
            <a:xfrm>
              <a:off x="1916283" y="4441433"/>
              <a:ext cx="2297486" cy="707886"/>
              <a:chOff x="891828" y="5070903"/>
              <a:chExt cx="2297486" cy="70788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C5B809-C036-4631-9A05-068B87A98B3D}"/>
                  </a:ext>
                </a:extLst>
              </p:cNvPr>
              <p:cNvSpPr/>
              <p:nvPr/>
            </p:nvSpPr>
            <p:spPr>
              <a:xfrm>
                <a:off x="891828" y="5070903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4951CCE-B3ED-47EE-A6CF-B68FA6FF3C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632" y="543355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DA3E0EC-3F22-4E70-A0AF-3079FC7F7A46}"/>
                  </a:ext>
                </a:extLst>
              </p:cNvPr>
              <p:cNvSpPr/>
              <p:nvPr/>
            </p:nvSpPr>
            <p:spPr>
              <a:xfrm>
                <a:off x="1196070" y="5194014"/>
                <a:ext cx="898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6 =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1FFE81-1B2E-4226-80A9-63AA9CD774B3}"/>
                  </a:ext>
                </a:extLst>
              </p:cNvPr>
              <p:cNvSpPr/>
              <p:nvPr/>
            </p:nvSpPr>
            <p:spPr>
              <a:xfrm>
                <a:off x="1986506" y="5070903"/>
                <a:ext cx="4411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18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A5295F8-29DE-440B-B39C-A68B0BCB6B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2722" y="543355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CE826ED-58D1-41DA-990E-BE754A9D0A4D}"/>
                  </a:ext>
                </a:extLst>
              </p:cNvPr>
              <p:cNvSpPr/>
              <p:nvPr/>
            </p:nvSpPr>
            <p:spPr>
              <a:xfrm>
                <a:off x="2354885" y="5194014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B03F0B9-9035-4F6B-8B6B-9463600DD23A}"/>
                  </a:ext>
                </a:extLst>
              </p:cNvPr>
              <p:cNvSpPr/>
              <p:nvPr/>
            </p:nvSpPr>
            <p:spPr>
              <a:xfrm>
                <a:off x="2760991" y="5070903"/>
                <a:ext cx="4283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B3A086-55BE-4D42-BB05-7A5E51A95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8077" y="5433555"/>
                <a:ext cx="23414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26CA01-6942-40F7-88C9-A376E0239AAA}"/>
                  </a:ext>
                </a:extLst>
              </p:cNvPr>
              <p:cNvSpPr/>
              <p:nvPr/>
            </p:nvSpPr>
            <p:spPr>
              <a:xfrm>
                <a:off x="2602066" y="5181755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1</a:t>
                </a:r>
                <a:endParaRPr lang="en-GB" sz="24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867D7FD-8203-4484-A7AB-9771EB4B3A36}"/>
                </a:ext>
              </a:extLst>
            </p:cNvPr>
            <p:cNvGrpSpPr/>
            <p:nvPr/>
          </p:nvGrpSpPr>
          <p:grpSpPr>
            <a:xfrm>
              <a:off x="4956184" y="4441433"/>
              <a:ext cx="2279065" cy="707886"/>
              <a:chOff x="3523640" y="5070903"/>
              <a:chExt cx="2279065" cy="70788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EB1533-4484-46BF-88DA-62F5DA399DAD}"/>
                  </a:ext>
                </a:extLst>
              </p:cNvPr>
              <p:cNvSpPr/>
              <p:nvPr/>
            </p:nvSpPr>
            <p:spPr>
              <a:xfrm>
                <a:off x="3523640" y="5070903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C4B1BE4-BD21-4563-B82C-074A7EE9B1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23444" y="543355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9F3758-3421-4FEC-8297-70CBB953F7ED}"/>
                  </a:ext>
                </a:extLst>
              </p:cNvPr>
              <p:cNvSpPr/>
              <p:nvPr/>
            </p:nvSpPr>
            <p:spPr>
              <a:xfrm>
                <a:off x="3827882" y="5194014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7 =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8192E71-0130-4520-9F08-6B74CFD50702}"/>
                  </a:ext>
                </a:extLst>
              </p:cNvPr>
              <p:cNvSpPr/>
              <p:nvPr/>
            </p:nvSpPr>
            <p:spPr>
              <a:xfrm>
                <a:off x="4624730" y="5070903"/>
                <a:ext cx="428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21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7208DCE-C677-463E-BED8-1B20E20834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4534" y="5433555"/>
                <a:ext cx="2287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F307F87-C378-4F03-8CBC-F6B4A58F70C9}"/>
                  </a:ext>
                </a:extLst>
              </p:cNvPr>
              <p:cNvSpPr/>
              <p:nvPr/>
            </p:nvSpPr>
            <p:spPr>
              <a:xfrm>
                <a:off x="4986697" y="5194014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18DA460-D5A6-4DA3-8C17-91E2E1791189}"/>
                  </a:ext>
                </a:extLst>
              </p:cNvPr>
              <p:cNvSpPr/>
              <p:nvPr/>
            </p:nvSpPr>
            <p:spPr>
              <a:xfrm>
                <a:off x="5374382" y="5070903"/>
                <a:ext cx="4283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6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5A8E112-2F93-41CC-A234-CE98182B0E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2947" y="5433555"/>
                <a:ext cx="2511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5EC5ABA-1FA8-41F7-9A26-1AD2B0755C9F}"/>
                  </a:ext>
                </a:extLst>
              </p:cNvPr>
              <p:cNvSpPr/>
              <p:nvPr/>
            </p:nvSpPr>
            <p:spPr>
              <a:xfrm>
                <a:off x="5193608" y="5181755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1</a:t>
                </a:r>
                <a:endParaRPr lang="en-GB" sz="24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940F3D-9F77-4957-9517-3FF6D41301CB}"/>
                </a:ext>
              </a:extLst>
            </p:cNvPr>
            <p:cNvGrpSpPr/>
            <p:nvPr/>
          </p:nvGrpSpPr>
          <p:grpSpPr>
            <a:xfrm>
              <a:off x="3107186" y="5253974"/>
              <a:ext cx="2929628" cy="707886"/>
              <a:chOff x="6002918" y="5070903"/>
              <a:chExt cx="2929628" cy="70788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5B86409-BEE4-4A98-ABAE-AB0E55332D8A}"/>
                  </a:ext>
                </a:extLst>
              </p:cNvPr>
              <p:cNvSpPr/>
              <p:nvPr/>
            </p:nvSpPr>
            <p:spPr>
              <a:xfrm>
                <a:off x="6002918" y="5070903"/>
                <a:ext cx="3225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3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562531E-CC2B-459C-B49D-73C8C32A35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796" y="5433555"/>
                <a:ext cx="1408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0C499D7-2C17-4851-B1AB-0CEBCCE1DCF4}"/>
                  </a:ext>
                </a:extLst>
              </p:cNvPr>
              <p:cNvSpPr/>
              <p:nvPr/>
            </p:nvSpPr>
            <p:spPr>
              <a:xfrm>
                <a:off x="6245065" y="5194014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×</a:t>
                </a:r>
                <a:r>
                  <a:rPr lang="en-GB" sz="2400" b="1" dirty="0">
                    <a:cs typeface="Kalam" panose="02000000000000000000" pitchFamily="2" charset="0"/>
                  </a:rPr>
                  <a:t> 3 =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0FFC2ED-47A0-457D-B575-E9A0E71FE1C7}"/>
                  </a:ext>
                </a:extLst>
              </p:cNvPr>
              <p:cNvSpPr/>
              <p:nvPr/>
            </p:nvSpPr>
            <p:spPr>
              <a:xfrm>
                <a:off x="7079668" y="5070903"/>
                <a:ext cx="3337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9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1ED7B07-61C4-4120-9F7A-4588B165BC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284" y="5433555"/>
                <a:ext cx="15609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CC3D7F1-F100-42CA-A397-1511F4919B1D}"/>
                  </a:ext>
                </a:extLst>
              </p:cNvPr>
              <p:cNvSpPr/>
              <p:nvPr/>
            </p:nvSpPr>
            <p:spPr>
              <a:xfrm>
                <a:off x="7392580" y="5194014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4BAE97-E597-4B32-BB03-0FAA4D1902FA}"/>
                  </a:ext>
                </a:extLst>
              </p:cNvPr>
              <p:cNvSpPr/>
              <p:nvPr/>
            </p:nvSpPr>
            <p:spPr>
              <a:xfrm>
                <a:off x="7677048" y="5070903"/>
                <a:ext cx="4491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27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87A5CAB-EA4F-4B9A-A0DA-FA79DB2DE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4709" y="5433555"/>
                <a:ext cx="25402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5698272-C668-42F4-B4DF-682AA9DAF7AF}"/>
                  </a:ext>
                </a:extLst>
              </p:cNvPr>
              <p:cNvSpPr/>
              <p:nvPr/>
            </p:nvSpPr>
            <p:spPr>
              <a:xfrm>
                <a:off x="8504223" y="5070903"/>
                <a:ext cx="4283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b="1" dirty="0">
                    <a:cs typeface="Kalam" panose="02000000000000000000" pitchFamily="2" charset="0"/>
                  </a:rPr>
                  <a:t>12</a:t>
                </a:r>
                <a:br>
                  <a:rPr lang="en-GB" sz="2000" b="1" dirty="0">
                    <a:cs typeface="Kalam" panose="02000000000000000000" pitchFamily="2" charset="0"/>
                  </a:rPr>
                </a:br>
                <a:r>
                  <a:rPr lang="en-GB" sz="2000" b="1" dirty="0">
                    <a:cs typeface="Kalam" panose="02000000000000000000" pitchFamily="2" charset="0"/>
                  </a:rPr>
                  <a:t>15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4447E70-182F-4A62-9998-BC3FD99F6F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92788" y="5433555"/>
                <a:ext cx="2511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FD37C14-E6E2-423F-8BDD-55DD8D0CB1F5}"/>
                  </a:ext>
                </a:extLst>
              </p:cNvPr>
              <p:cNvSpPr/>
              <p:nvPr/>
            </p:nvSpPr>
            <p:spPr>
              <a:xfrm>
                <a:off x="8331276" y="5181755"/>
                <a:ext cx="311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1</a:t>
                </a:r>
                <a:endParaRPr lang="en-GB" sz="24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20D56B-359E-4C01-8A6D-9D8C0C210323}"/>
                  </a:ext>
                </a:extLst>
              </p:cNvPr>
              <p:cNvSpPr/>
              <p:nvPr/>
            </p:nvSpPr>
            <p:spPr>
              <a:xfrm>
                <a:off x="8070928" y="5194014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cs typeface="Kalam" panose="02000000000000000000" pitchFamily="2" charset="0"/>
                  </a:rPr>
                  <a:t>=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DBE44A90-6C88-494B-B050-4E0B49F61969}"/>
              </a:ext>
            </a:extLst>
          </p:cNvPr>
          <p:cNvSpPr/>
          <p:nvPr/>
        </p:nvSpPr>
        <p:spPr>
          <a:xfrm>
            <a:off x="5208067" y="2500554"/>
            <a:ext cx="418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cs typeface="Kalam" panose="02000000000000000000" pitchFamily="2" charset="0"/>
              </a:rPr>
              <a:t>1</a:t>
            </a:r>
            <a:endParaRPr lang="en-GB" sz="48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DB0B596-9DEB-4342-90C6-4677A067F0C1}"/>
              </a:ext>
            </a:extLst>
          </p:cNvPr>
          <p:cNvSpPr/>
          <p:nvPr/>
        </p:nvSpPr>
        <p:spPr>
          <a:xfrm>
            <a:off x="3021775" y="3037564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7FF5D2-4D31-446A-B1BC-157800A8C58E}"/>
              </a:ext>
            </a:extLst>
          </p:cNvPr>
          <p:cNvSpPr/>
          <p:nvPr/>
        </p:nvSpPr>
        <p:spPr>
          <a:xfrm>
            <a:off x="5659141" y="2400196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2EE720-DC47-476E-85BC-EC508D2F961C}"/>
              </a:ext>
            </a:extLst>
          </p:cNvPr>
          <p:cNvSpPr/>
          <p:nvPr/>
        </p:nvSpPr>
        <p:spPr>
          <a:xfrm>
            <a:off x="3021775" y="2400196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63ABE16-1F99-4C9C-B255-BACCB3399CB8}"/>
              </a:ext>
            </a:extLst>
          </p:cNvPr>
          <p:cNvSpPr/>
          <p:nvPr/>
        </p:nvSpPr>
        <p:spPr>
          <a:xfrm>
            <a:off x="5659141" y="3037564"/>
            <a:ext cx="414492" cy="414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F5939A2-7D2B-42E6-AE1C-A714A868953F}"/>
              </a:ext>
            </a:extLst>
          </p:cNvPr>
          <p:cNvSpPr/>
          <p:nvPr/>
        </p:nvSpPr>
        <p:spPr>
          <a:xfrm>
            <a:off x="3493959" y="2532239"/>
            <a:ext cx="1725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×</a:t>
            </a:r>
            <a:r>
              <a:rPr lang="en-GB" sz="4400" dirty="0">
                <a:cs typeface="Kalam" panose="02000000000000000000" pitchFamily="2" charset="0"/>
              </a:rPr>
              <a:t>     =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2217B48-EA9E-41C8-BA66-B1D326DB16A4}"/>
              </a:ext>
            </a:extLst>
          </p:cNvPr>
          <p:cNvSpPr/>
          <p:nvPr/>
        </p:nvSpPr>
        <p:spPr>
          <a:xfrm>
            <a:off x="3047423" y="2352318"/>
            <a:ext cx="365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>3</a:t>
            </a:r>
            <a:br>
              <a:rPr lang="en-GB" sz="2800" dirty="0">
                <a:cs typeface="Kalam" panose="02000000000000000000" pitchFamily="2" charset="0"/>
              </a:rPr>
            </a:br>
            <a:endParaRPr lang="en-GB" sz="2800" dirty="0">
              <a:cs typeface="Kalam" panose="02000000000000000000" pitchFamily="2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01D7F20-BFEA-45A6-B0E0-C572391204FD}"/>
              </a:ext>
            </a:extLst>
          </p:cNvPr>
          <p:cNvCxnSpPr>
            <a:cxnSpLocks/>
          </p:cNvCxnSpPr>
          <p:nvPr/>
        </p:nvCxnSpPr>
        <p:spPr>
          <a:xfrm flipH="1">
            <a:off x="3024385" y="2931387"/>
            <a:ext cx="411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70383A77-0A11-43B2-BD37-94B2EAA70A31}"/>
              </a:ext>
            </a:extLst>
          </p:cNvPr>
          <p:cNvSpPr/>
          <p:nvPr/>
        </p:nvSpPr>
        <p:spPr>
          <a:xfrm>
            <a:off x="5610547" y="2551801"/>
            <a:ext cx="511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/>
            </a:r>
            <a:br>
              <a:rPr lang="en-GB" sz="2800" dirty="0">
                <a:cs typeface="Kalam" panose="02000000000000000000" pitchFamily="2" charset="0"/>
              </a:rPr>
            </a:br>
            <a:r>
              <a:rPr lang="en-GB" sz="2800" dirty="0">
                <a:cs typeface="Kalam" panose="02000000000000000000" pitchFamily="2" charset="0"/>
              </a:rPr>
              <a:t>15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F03E1CC-A2DA-40B8-A21E-9CB1496C4E44}"/>
              </a:ext>
            </a:extLst>
          </p:cNvPr>
          <p:cNvCxnSpPr>
            <a:cxnSpLocks/>
          </p:cNvCxnSpPr>
          <p:nvPr/>
        </p:nvCxnSpPr>
        <p:spPr>
          <a:xfrm flipH="1">
            <a:off x="5616928" y="2931387"/>
            <a:ext cx="4989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372D1AE7-A897-4C63-BF5A-DA5D447B0455}"/>
              </a:ext>
            </a:extLst>
          </p:cNvPr>
          <p:cNvSpPr/>
          <p:nvPr/>
        </p:nvSpPr>
        <p:spPr>
          <a:xfrm>
            <a:off x="4007464" y="2600667"/>
            <a:ext cx="646970" cy="677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701</TotalTime>
  <Words>870</Words>
  <Application>Microsoft Office PowerPoint</Application>
  <PresentationFormat>On-screen Show (4:3)</PresentationFormat>
  <Paragraphs>305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Kalam</vt:lpstr>
      <vt:lpstr>Century Gothic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G. Rust (BPS)</cp:lastModifiedBy>
  <cp:revision>458</cp:revision>
  <dcterms:created xsi:type="dcterms:W3CDTF">2020-02-10T16:16:03Z</dcterms:created>
  <dcterms:modified xsi:type="dcterms:W3CDTF">2021-03-01T15:08:29Z</dcterms:modified>
</cp:coreProperties>
</file>