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3" r:id="rId2"/>
    <p:sldId id="294" r:id="rId3"/>
    <p:sldId id="278" r:id="rId4"/>
    <p:sldId id="279" r:id="rId5"/>
    <p:sldId id="289" r:id="rId6"/>
    <p:sldId id="290" r:id="rId7"/>
    <p:sldId id="282" r:id="rId8"/>
    <p:sldId id="284" r:id="rId9"/>
    <p:sldId id="291" r:id="rId10"/>
    <p:sldId id="295" r:id="rId11"/>
    <p:sldId id="296" r:id="rId12"/>
  </p:sldIdLst>
  <p:sldSz cx="9144000" cy="6858000" type="screen4x3"/>
  <p:notesSz cx="6858000" cy="9144000"/>
  <p:embeddedFontLst>
    <p:embeddedFont>
      <p:font typeface="Kalam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1"/>
    <a:srgbClr val="2DB6BC"/>
    <a:srgbClr val="FFECA7"/>
    <a:srgbClr val="CEDF98"/>
    <a:srgbClr val="88CCC1"/>
    <a:srgbClr val="E9506C"/>
    <a:srgbClr val="F7C4C0"/>
    <a:srgbClr val="FAB000"/>
    <a:srgbClr val="FDCF82"/>
    <a:srgbClr val="C9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91" d="100"/>
          <a:sy n="91" d="100"/>
        </p:scale>
        <p:origin x="78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4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3233964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1897" y="4487787"/>
            <a:ext cx="1312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3233964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187" y="1180135"/>
            <a:ext cx="3499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Write the improper fraction as a mixed number.</a:t>
            </a: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703" y="2607119"/>
            <a:ext cx="37496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Write the fraction represented as a mixed number.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626" y="2636808"/>
            <a:ext cx="19666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Millie believes…</a:t>
            </a:r>
          </a:p>
        </p:txBody>
      </p:sp>
      <p:pic>
        <p:nvPicPr>
          <p:cNvPr id="2051" name="Picture 3" descr="27145461_468214916908565_128156848_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1" t="5460" r="10671" b="73281"/>
          <a:stretch/>
        </p:blipFill>
        <p:spPr bwMode="auto">
          <a:xfrm>
            <a:off x="6347756" y="3403945"/>
            <a:ext cx="1001485" cy="12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4726" y="1384709"/>
            <a:ext cx="3487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Write seventeen fifteenths as a mixed number.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7475" y="4642814"/>
            <a:ext cx="247061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Is </a:t>
            </a:r>
            <a:r>
              <a:rPr lang="en-GB" sz="1650" dirty="0">
                <a:latin typeface="Century Gothic" panose="020B0502020202020204" pitchFamily="34" charset="0"/>
              </a:rPr>
              <a:t>Millie </a:t>
            </a:r>
            <a:r>
              <a:rPr lang="en-GB" sz="1650" dirty="0">
                <a:latin typeface="Century Gothic" panose="020B0502020202020204" pitchFamily="34" charset="0"/>
              </a:rPr>
              <a:t>correct?</a:t>
            </a:r>
          </a:p>
          <a:p>
            <a:pPr algn="ctr"/>
            <a:r>
              <a:rPr lang="en-GB" sz="1650" dirty="0">
                <a:latin typeface="Century Gothic" panose="020B0502020202020204" pitchFamily="34" charset="0"/>
              </a:rPr>
              <a:t>Explain your reasoning!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2372" y="2989503"/>
            <a:ext cx="37322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“Seventeen fifths is less than eighteen thirds.”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066" y="4039053"/>
            <a:ext cx="38622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Draw a bar model to represent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80347"/>
              </p:ext>
            </p:extLst>
          </p:nvPr>
        </p:nvGraphicFramePr>
        <p:xfrm>
          <a:off x="2275558" y="1673520"/>
          <a:ext cx="953471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471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46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30" y="3153623"/>
            <a:ext cx="629111" cy="627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7" y="3157313"/>
            <a:ext cx="615707" cy="6140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72" y="3154840"/>
            <a:ext cx="615707" cy="614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0" y="3154841"/>
            <a:ext cx="615707" cy="614098"/>
          </a:xfrm>
          <a:prstGeom prst="rect">
            <a:avLst/>
          </a:prstGeom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77560"/>
              </p:ext>
            </p:extLst>
          </p:nvPr>
        </p:nvGraphicFramePr>
        <p:xfrm>
          <a:off x="2261127" y="4425693"/>
          <a:ext cx="1417493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49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5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4" y="257503"/>
            <a:ext cx="2702813" cy="4133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33" y="257503"/>
            <a:ext cx="2702813" cy="413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60" y="280164"/>
            <a:ext cx="2702813" cy="41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" y="231226"/>
            <a:ext cx="2915154" cy="454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28" y="231226"/>
            <a:ext cx="2915154" cy="4543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730" y="231226"/>
            <a:ext cx="2915154" cy="45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– Millie is correct.</a:t>
            </a: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Seventeen fifths is less than eighteen thirds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 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–          =  3</a:t>
            </a: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= 6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98617" y="4431067"/>
            <a:ext cx="1426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6313" y="1561008"/>
            <a:ext cx="9753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6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1840" y="3045065"/>
            <a:ext cx="4027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3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372897" y="1425374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393210" y="2894240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82999"/>
              </p:ext>
            </p:extLst>
          </p:nvPr>
        </p:nvGraphicFramePr>
        <p:xfrm>
          <a:off x="6659465" y="1402550"/>
          <a:ext cx="813390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9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480330" y="3834131"/>
          <a:ext cx="378072" cy="5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461079" y="4494767"/>
          <a:ext cx="378072" cy="5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62177" y="1559915"/>
            <a:ext cx="9753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88219" y="4121734"/>
          <a:ext cx="295275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988219" y="4403303"/>
          <a:ext cx="295275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988219" y="4683223"/>
          <a:ext cx="295275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988219" y="4964792"/>
          <a:ext cx="295275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389391" y="3832172"/>
          <a:ext cx="378072" cy="5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fractions with the same denominator and denominators that are multiples of the same number. 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37EFD39-0F31-4D28-A7AB-FEBC395DC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11963"/>
          <a:stretch/>
        </p:blipFill>
        <p:spPr>
          <a:xfrm>
            <a:off x="755650" y="1805770"/>
            <a:ext cx="3816350" cy="4287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5AC238-DC55-45F8-B507-D3A0139D1ED7}"/>
              </a:ext>
            </a:extLst>
          </p:cNvPr>
          <p:cNvSpPr txBox="1"/>
          <p:nvPr/>
        </p:nvSpPr>
        <p:spPr>
          <a:xfrm>
            <a:off x="4572000" y="1805769"/>
            <a:ext cx="3816350" cy="2496265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301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41438"/>
            <a:ext cx="7632700" cy="464331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Use the bar models to find a common denominator and then complete the sum.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BE3FF8D-E26B-45B8-93A8-7837383D6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76717"/>
              </p:ext>
            </p:extLst>
          </p:nvPr>
        </p:nvGraphicFramePr>
        <p:xfrm>
          <a:off x="4724398" y="3145721"/>
          <a:ext cx="3511552" cy="464331"/>
        </p:xfrm>
        <a:graphic>
          <a:graphicData uri="http://schemas.openxmlformats.org/drawingml/2006/table">
            <a:tbl>
              <a:tblPr firstRow="1" bandRow="1"/>
              <a:tblGrid>
                <a:gridCol w="438944">
                  <a:extLst>
                    <a:ext uri="{9D8B030D-6E8A-4147-A177-3AD203B41FA5}">
                      <a16:colId xmlns:a16="http://schemas.microsoft.com/office/drawing/2014/main" val="3055789602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1709941953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2937434404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1227644091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3914122370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826200576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1731924138"/>
                    </a:ext>
                  </a:extLst>
                </a:gridCol>
                <a:gridCol w="438944">
                  <a:extLst>
                    <a:ext uri="{9D8B030D-6E8A-4147-A177-3AD203B41FA5}">
                      <a16:colId xmlns:a16="http://schemas.microsoft.com/office/drawing/2014/main" val="2303183634"/>
                    </a:ext>
                  </a:extLst>
                </a:gridCol>
              </a:tblGrid>
              <a:tr h="464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911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47B568-441A-4FE4-9507-35E696B94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86455"/>
              </p:ext>
            </p:extLst>
          </p:nvPr>
        </p:nvGraphicFramePr>
        <p:xfrm>
          <a:off x="4724399" y="2518189"/>
          <a:ext cx="3511552" cy="46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88">
                  <a:extLst>
                    <a:ext uri="{9D8B030D-6E8A-4147-A177-3AD203B41FA5}">
                      <a16:colId xmlns:a16="http://schemas.microsoft.com/office/drawing/2014/main" val="470445837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58277828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3167154057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451569634"/>
                    </a:ext>
                  </a:extLst>
                </a:gridCol>
              </a:tblGrid>
              <a:tr h="464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913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4D45B4F-B459-49E6-A753-C763DE944CDF}"/>
              </a:ext>
            </a:extLst>
          </p:cNvPr>
          <p:cNvSpPr txBox="1"/>
          <p:nvPr/>
        </p:nvSpPr>
        <p:spPr>
          <a:xfrm>
            <a:off x="4572000" y="4302033"/>
            <a:ext cx="3816350" cy="1790791"/>
          </a:xfrm>
          <a:prstGeom prst="rect">
            <a:avLst/>
          </a:prstGeom>
          <a:solidFill>
            <a:srgbClr val="F7C4C0"/>
          </a:solidFill>
          <a:ln w="28575">
            <a:solidFill>
              <a:srgbClr val="88CCC1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012002-202E-4EE7-A61C-75B3B890048F}"/>
              </a:ext>
            </a:extLst>
          </p:cNvPr>
          <p:cNvGrpSpPr/>
          <p:nvPr/>
        </p:nvGrpSpPr>
        <p:grpSpPr>
          <a:xfrm>
            <a:off x="4714669" y="4441886"/>
            <a:ext cx="3531011" cy="1650939"/>
            <a:chOff x="4714669" y="4441886"/>
            <a:chExt cx="3531011" cy="1650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33910A-D6C4-4EF1-9A67-DC536F692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4714669" y="4441886"/>
              <a:ext cx="1264512" cy="16509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B586E5-2A33-4534-A7DA-52A8413A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5879983" y="4441887"/>
              <a:ext cx="1213289" cy="16509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3A6223-43D7-4F52-99E6-F51A8F805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6826373" y="4441887"/>
              <a:ext cx="1419307" cy="165093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EE5DED-8169-4683-9010-2BFF705B2567}"/>
              </a:ext>
            </a:extLst>
          </p:cNvPr>
          <p:cNvGrpSpPr/>
          <p:nvPr/>
        </p:nvGrpSpPr>
        <p:grpSpPr>
          <a:xfrm>
            <a:off x="4629579" y="4421083"/>
            <a:ext cx="3541724" cy="1671741"/>
            <a:chOff x="4540140" y="4421083"/>
            <a:chExt cx="3541724" cy="167174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9CECB39-1ADF-4F66-91AF-2FA73508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04"/>
            <a:stretch/>
          </p:blipFill>
          <p:spPr>
            <a:xfrm>
              <a:off x="4540140" y="4441905"/>
              <a:ext cx="2432572" cy="16509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0EFEE5-62E8-4824-9290-72588D3CD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38"/>
            <a:stretch/>
          </p:blipFill>
          <p:spPr>
            <a:xfrm>
              <a:off x="6320982" y="4441905"/>
              <a:ext cx="1760882" cy="165091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8680E9-EE48-4B21-B83B-6143554BF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79"/>
            <a:stretch/>
          </p:blipFill>
          <p:spPr>
            <a:xfrm>
              <a:off x="5070606" y="4421083"/>
              <a:ext cx="1788243" cy="1671741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E5CEE-8E60-4440-924D-359AE5CC1891}"/>
              </a:ext>
            </a:extLst>
          </p:cNvPr>
          <p:cNvSpPr/>
          <p:nvPr/>
        </p:nvSpPr>
        <p:spPr>
          <a:xfrm>
            <a:off x="5610225" y="2526523"/>
            <a:ext cx="426105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11E520-B694-49E0-A8CD-650CB7405C88}"/>
              </a:ext>
            </a:extLst>
          </p:cNvPr>
          <p:cNvSpPr/>
          <p:nvPr/>
        </p:nvSpPr>
        <p:spPr>
          <a:xfrm>
            <a:off x="6046809" y="2526523"/>
            <a:ext cx="426105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528C2B-2979-419F-80B9-CB7CEFC4DCFE}"/>
              </a:ext>
            </a:extLst>
          </p:cNvPr>
          <p:cNvSpPr/>
          <p:nvPr/>
        </p:nvSpPr>
        <p:spPr>
          <a:xfrm>
            <a:off x="6484144" y="2526523"/>
            <a:ext cx="426105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C8FE2C-FD33-4C60-AB97-6A1F57D2EFA7}"/>
              </a:ext>
            </a:extLst>
          </p:cNvPr>
          <p:cNvCxnSpPr>
            <a:cxnSpLocks/>
          </p:cNvCxnSpPr>
          <p:nvPr/>
        </p:nvCxnSpPr>
        <p:spPr>
          <a:xfrm flipV="1">
            <a:off x="5162426" y="2514617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65AABD-B382-40D7-8247-5E09255D2E28}"/>
              </a:ext>
            </a:extLst>
          </p:cNvPr>
          <p:cNvCxnSpPr>
            <a:cxnSpLocks/>
          </p:cNvCxnSpPr>
          <p:nvPr/>
        </p:nvCxnSpPr>
        <p:spPr>
          <a:xfrm flipV="1">
            <a:off x="6041108" y="2514617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B764EF-CA9F-4405-BAC0-1E90E253D34F}"/>
              </a:ext>
            </a:extLst>
          </p:cNvPr>
          <p:cNvCxnSpPr>
            <a:cxnSpLocks/>
          </p:cNvCxnSpPr>
          <p:nvPr/>
        </p:nvCxnSpPr>
        <p:spPr>
          <a:xfrm flipV="1">
            <a:off x="6915025" y="2514617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8B81F4-778D-41BC-9679-68F85A76AEEF}"/>
              </a:ext>
            </a:extLst>
          </p:cNvPr>
          <p:cNvCxnSpPr>
            <a:cxnSpLocks/>
          </p:cNvCxnSpPr>
          <p:nvPr/>
        </p:nvCxnSpPr>
        <p:spPr>
          <a:xfrm flipV="1">
            <a:off x="7793707" y="2514617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9F07634-9601-44D4-8927-3E24F07631F7}"/>
              </a:ext>
            </a:extLst>
          </p:cNvPr>
          <p:cNvSpPr/>
          <p:nvPr/>
        </p:nvSpPr>
        <p:spPr>
          <a:xfrm>
            <a:off x="4738825" y="3155173"/>
            <a:ext cx="426105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C80C45-3E30-44D8-AC4C-3C9162D86445}"/>
              </a:ext>
            </a:extLst>
          </p:cNvPr>
          <p:cNvSpPr/>
          <p:nvPr/>
        </p:nvSpPr>
        <p:spPr>
          <a:xfrm>
            <a:off x="5176975" y="3155173"/>
            <a:ext cx="426105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8248B5-7D2C-4AE3-9AAF-EA7B70B026A7}"/>
              </a:ext>
            </a:extLst>
          </p:cNvPr>
          <p:cNvSpPr/>
          <p:nvPr/>
        </p:nvSpPr>
        <p:spPr>
          <a:xfrm>
            <a:off x="5612744" y="3155173"/>
            <a:ext cx="426105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14E040-C1D0-4371-B451-DF987813EE8E}"/>
              </a:ext>
            </a:extLst>
          </p:cNvPr>
          <p:cNvSpPr txBox="1"/>
          <p:nvPr/>
        </p:nvSpPr>
        <p:spPr>
          <a:xfrm>
            <a:off x="4572000" y="4302032"/>
            <a:ext cx="3816350" cy="1790793"/>
          </a:xfrm>
          <a:prstGeom prst="rect">
            <a:avLst/>
          </a:prstGeom>
          <a:noFill/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D15102-03B7-4388-A198-FED464299300}"/>
              </a:ext>
            </a:extLst>
          </p:cNvPr>
          <p:cNvSpPr txBox="1"/>
          <p:nvPr/>
        </p:nvSpPr>
        <p:spPr>
          <a:xfrm>
            <a:off x="755650" y="1805769"/>
            <a:ext cx="3806619" cy="4287056"/>
          </a:xfrm>
          <a:prstGeom prst="rect">
            <a:avLst/>
          </a:prstGeom>
          <a:noFill/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FF4EC8-2036-4054-BCB0-B5D848395F74}"/>
              </a:ext>
            </a:extLst>
          </p:cNvPr>
          <p:cNvGrpSpPr/>
          <p:nvPr/>
        </p:nvGrpSpPr>
        <p:grpSpPr>
          <a:xfrm>
            <a:off x="1121765" y="2576847"/>
            <a:ext cx="391454" cy="954107"/>
            <a:chOff x="-1114978" y="2576847"/>
            <a:chExt cx="39145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B2A83D-06CD-49D6-9C97-A43DA3C0BABC}"/>
                </a:ext>
              </a:extLst>
            </p:cNvPr>
            <p:cNvSpPr txBox="1"/>
            <p:nvPr/>
          </p:nvSpPr>
          <p:spPr>
            <a:xfrm>
              <a:off x="-1114978" y="2576847"/>
              <a:ext cx="3914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1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44D096-DC83-461D-B754-B84399A2C420}"/>
                </a:ext>
              </a:extLst>
            </p:cNvPr>
            <p:cNvCxnSpPr>
              <a:cxnSpLocks/>
            </p:cNvCxnSpPr>
            <p:nvPr/>
          </p:nvCxnSpPr>
          <p:spPr>
            <a:xfrm>
              <a:off x="-1023043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BECB36-D15B-4DE5-9B8F-F9C580D95665}"/>
              </a:ext>
            </a:extLst>
          </p:cNvPr>
          <p:cNvGrpSpPr/>
          <p:nvPr/>
        </p:nvGrpSpPr>
        <p:grpSpPr>
          <a:xfrm>
            <a:off x="1746703" y="2576847"/>
            <a:ext cx="409086" cy="954107"/>
            <a:chOff x="-539366" y="2576847"/>
            <a:chExt cx="409086" cy="954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A2357C-9D87-4CE6-8250-30EC0FB41510}"/>
                </a:ext>
              </a:extLst>
            </p:cNvPr>
            <p:cNvSpPr txBox="1"/>
            <p:nvPr/>
          </p:nvSpPr>
          <p:spPr>
            <a:xfrm>
              <a:off x="-539366" y="2576847"/>
              <a:ext cx="4090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3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D683EC4-36C3-4340-ABCC-1E1300200E48}"/>
                </a:ext>
              </a:extLst>
            </p:cNvPr>
            <p:cNvCxnSpPr>
              <a:cxnSpLocks/>
            </p:cNvCxnSpPr>
            <p:nvPr/>
          </p:nvCxnSpPr>
          <p:spPr>
            <a:xfrm>
              <a:off x="-438615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F6B5C0-72A0-45C9-BF50-46F12CD5162D}"/>
              </a:ext>
            </a:extLst>
          </p:cNvPr>
          <p:cNvSpPr txBox="1"/>
          <p:nvPr/>
        </p:nvSpPr>
        <p:spPr>
          <a:xfrm>
            <a:off x="1434635" y="2822502"/>
            <a:ext cx="39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Kalam" panose="02000000000000000000" pitchFamily="2" charset="0"/>
                <a:cs typeface="Kalam" panose="02000000000000000000" pitchFamily="2" charset="0"/>
              </a:rPr>
              <a:t>+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D628D9-4550-4F36-9A26-B05433C6A278}"/>
              </a:ext>
            </a:extLst>
          </p:cNvPr>
          <p:cNvGrpSpPr/>
          <p:nvPr/>
        </p:nvGrpSpPr>
        <p:grpSpPr>
          <a:xfrm>
            <a:off x="2104295" y="2576847"/>
            <a:ext cx="1409459" cy="954107"/>
            <a:chOff x="-1491994" y="2576847"/>
            <a:chExt cx="1409459" cy="9541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1644D8-FB96-4348-B68C-AD3F4173291B}"/>
                </a:ext>
              </a:extLst>
            </p:cNvPr>
            <p:cNvSpPr txBox="1"/>
            <p:nvPr/>
          </p:nvSpPr>
          <p:spPr>
            <a:xfrm>
              <a:off x="-1491994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4501BD3-6AB3-4F4F-B6E9-4FF104162AA2}"/>
                </a:ext>
              </a:extLst>
            </p:cNvPr>
            <p:cNvGrpSpPr/>
            <p:nvPr/>
          </p:nvGrpSpPr>
          <p:grpSpPr>
            <a:xfrm>
              <a:off x="-1169305" y="2576847"/>
              <a:ext cx="409086" cy="954107"/>
              <a:chOff x="-539366" y="2576847"/>
              <a:chExt cx="409086" cy="95410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67A53D-7F76-45BD-BEC2-AFCC34A01286}"/>
                  </a:ext>
                </a:extLst>
              </p:cNvPr>
              <p:cNvSpPr txBox="1"/>
              <p:nvPr/>
            </p:nvSpPr>
            <p:spPr>
              <a:xfrm>
                <a:off x="-539366" y="2576847"/>
                <a:ext cx="4090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2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7A9A2A5-CD39-494B-8F60-AC5129EA1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66F048-8A69-4EEC-8005-22A96B5E1D51}"/>
                </a:ext>
              </a:extLst>
            </p:cNvPr>
            <p:cNvSpPr txBox="1"/>
            <p:nvPr/>
          </p:nvSpPr>
          <p:spPr>
            <a:xfrm>
              <a:off x="-842308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+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BF2E858-3C13-402D-A23E-A616FCD13E79}"/>
                </a:ext>
              </a:extLst>
            </p:cNvPr>
            <p:cNvGrpSpPr/>
            <p:nvPr/>
          </p:nvGrpSpPr>
          <p:grpSpPr>
            <a:xfrm>
              <a:off x="-491621" y="2576847"/>
              <a:ext cx="409086" cy="954107"/>
              <a:chOff x="-539366" y="2576847"/>
              <a:chExt cx="409086" cy="95410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7F3710-C079-460A-9A3A-213313906264}"/>
                  </a:ext>
                </a:extLst>
              </p:cNvPr>
              <p:cNvSpPr txBox="1"/>
              <p:nvPr/>
            </p:nvSpPr>
            <p:spPr>
              <a:xfrm>
                <a:off x="-539366" y="2576847"/>
                <a:ext cx="4090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3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F16D242-8922-442A-92E9-979A31DE10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A6867E-73D5-4BB6-A38B-3362765442F9}"/>
              </a:ext>
            </a:extLst>
          </p:cNvPr>
          <p:cNvGrpSpPr/>
          <p:nvPr/>
        </p:nvGrpSpPr>
        <p:grpSpPr>
          <a:xfrm>
            <a:off x="3458299" y="2576847"/>
            <a:ext cx="748947" cy="954107"/>
            <a:chOff x="-137990" y="2576847"/>
            <a:chExt cx="748947" cy="95410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179151-5AFC-4685-A67F-4F1E58D086B4}"/>
                </a:ext>
              </a:extLst>
            </p:cNvPr>
            <p:cNvSpPr txBox="1"/>
            <p:nvPr/>
          </p:nvSpPr>
          <p:spPr>
            <a:xfrm>
              <a:off x="-137990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2F90C5D-3AEF-4B7D-8FAA-149D7C01D1C0}"/>
                </a:ext>
              </a:extLst>
            </p:cNvPr>
            <p:cNvGrpSpPr/>
            <p:nvPr/>
          </p:nvGrpSpPr>
          <p:grpSpPr>
            <a:xfrm>
              <a:off x="201871" y="2576847"/>
              <a:ext cx="409086" cy="954107"/>
              <a:chOff x="-539366" y="2576847"/>
              <a:chExt cx="409086" cy="95410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CB8C69-B570-4A38-8861-83ACE23275F3}"/>
                  </a:ext>
                </a:extLst>
              </p:cNvPr>
              <p:cNvSpPr txBox="1"/>
              <p:nvPr/>
            </p:nvSpPr>
            <p:spPr>
              <a:xfrm>
                <a:off x="-539366" y="2576847"/>
                <a:ext cx="4090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5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EFDE40D-A749-4840-857C-DC047C3F8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DC77E74-FBF2-4115-864D-B613C598E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11963"/>
          <a:stretch/>
        </p:blipFill>
        <p:spPr>
          <a:xfrm>
            <a:off x="755650" y="1805770"/>
            <a:ext cx="3816350" cy="4287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5AC238-DC55-45F8-B507-D3A0139D1ED7}"/>
              </a:ext>
            </a:extLst>
          </p:cNvPr>
          <p:cNvSpPr txBox="1"/>
          <p:nvPr/>
        </p:nvSpPr>
        <p:spPr>
          <a:xfrm>
            <a:off x="4572000" y="1805769"/>
            <a:ext cx="3816350" cy="2496265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47B568-441A-4FE4-9507-35E696B94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85570"/>
              </p:ext>
            </p:extLst>
          </p:nvPr>
        </p:nvGraphicFramePr>
        <p:xfrm>
          <a:off x="4724398" y="2518189"/>
          <a:ext cx="3511551" cy="46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517">
                  <a:extLst>
                    <a:ext uri="{9D8B030D-6E8A-4147-A177-3AD203B41FA5}">
                      <a16:colId xmlns:a16="http://schemas.microsoft.com/office/drawing/2014/main" val="470445837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3167154057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451569634"/>
                    </a:ext>
                  </a:extLst>
                </a:gridCol>
              </a:tblGrid>
              <a:tr h="464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91308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A5E2A4B8-D607-41C2-8336-FDAD483DA187}"/>
              </a:ext>
            </a:extLst>
          </p:cNvPr>
          <p:cNvSpPr/>
          <p:nvPr/>
        </p:nvSpPr>
        <p:spPr>
          <a:xfrm>
            <a:off x="5898839" y="2526523"/>
            <a:ext cx="579466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B47C5FD-3E7A-4C20-A762-2BD552EDED14}"/>
              </a:ext>
            </a:extLst>
          </p:cNvPr>
          <p:cNvSpPr/>
          <p:nvPr/>
        </p:nvSpPr>
        <p:spPr>
          <a:xfrm>
            <a:off x="6484626" y="2526523"/>
            <a:ext cx="572667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E822E3-A2F6-41D1-B58A-493D432DB735}"/>
              </a:ext>
            </a:extLst>
          </p:cNvPr>
          <p:cNvSpPr/>
          <p:nvPr/>
        </p:nvSpPr>
        <p:spPr>
          <a:xfrm>
            <a:off x="7072945" y="2526523"/>
            <a:ext cx="572653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301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41438"/>
            <a:ext cx="7632700" cy="464331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Use the bar models to find a common denominator and then complete the sum.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BE3FF8D-E26B-45B8-93A8-7837383D6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4615"/>
              </p:ext>
            </p:extLst>
          </p:nvPr>
        </p:nvGraphicFramePr>
        <p:xfrm>
          <a:off x="4724397" y="3145721"/>
          <a:ext cx="3511554" cy="464331"/>
        </p:xfrm>
        <a:graphic>
          <a:graphicData uri="http://schemas.openxmlformats.org/drawingml/2006/table">
            <a:tbl>
              <a:tblPr firstRow="1" bandRow="1"/>
              <a:tblGrid>
                <a:gridCol w="585259">
                  <a:extLst>
                    <a:ext uri="{9D8B030D-6E8A-4147-A177-3AD203B41FA5}">
                      <a16:colId xmlns:a16="http://schemas.microsoft.com/office/drawing/2014/main" val="3055789602"/>
                    </a:ext>
                  </a:extLst>
                </a:gridCol>
                <a:gridCol w="585259">
                  <a:extLst>
                    <a:ext uri="{9D8B030D-6E8A-4147-A177-3AD203B41FA5}">
                      <a16:colId xmlns:a16="http://schemas.microsoft.com/office/drawing/2014/main" val="1709941953"/>
                    </a:ext>
                  </a:extLst>
                </a:gridCol>
                <a:gridCol w="585259">
                  <a:extLst>
                    <a:ext uri="{9D8B030D-6E8A-4147-A177-3AD203B41FA5}">
                      <a16:colId xmlns:a16="http://schemas.microsoft.com/office/drawing/2014/main" val="2937434404"/>
                    </a:ext>
                  </a:extLst>
                </a:gridCol>
                <a:gridCol w="585259">
                  <a:extLst>
                    <a:ext uri="{9D8B030D-6E8A-4147-A177-3AD203B41FA5}">
                      <a16:colId xmlns:a16="http://schemas.microsoft.com/office/drawing/2014/main" val="1227644091"/>
                    </a:ext>
                  </a:extLst>
                </a:gridCol>
                <a:gridCol w="585259">
                  <a:extLst>
                    <a:ext uri="{9D8B030D-6E8A-4147-A177-3AD203B41FA5}">
                      <a16:colId xmlns:a16="http://schemas.microsoft.com/office/drawing/2014/main" val="1731924138"/>
                    </a:ext>
                  </a:extLst>
                </a:gridCol>
                <a:gridCol w="585259">
                  <a:extLst>
                    <a:ext uri="{9D8B030D-6E8A-4147-A177-3AD203B41FA5}">
                      <a16:colId xmlns:a16="http://schemas.microsoft.com/office/drawing/2014/main" val="2303183634"/>
                    </a:ext>
                  </a:extLst>
                </a:gridCol>
              </a:tblGrid>
              <a:tr h="464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9111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4D45B4F-B459-49E6-A753-C763DE944CDF}"/>
              </a:ext>
            </a:extLst>
          </p:cNvPr>
          <p:cNvSpPr txBox="1"/>
          <p:nvPr/>
        </p:nvSpPr>
        <p:spPr>
          <a:xfrm>
            <a:off x="4572000" y="4302033"/>
            <a:ext cx="3816350" cy="1790791"/>
          </a:xfrm>
          <a:prstGeom prst="rect">
            <a:avLst/>
          </a:prstGeom>
          <a:solidFill>
            <a:srgbClr val="F7C4C0"/>
          </a:solidFill>
          <a:ln w="28575">
            <a:solidFill>
              <a:srgbClr val="88CCC1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012002-202E-4EE7-A61C-75B3B890048F}"/>
              </a:ext>
            </a:extLst>
          </p:cNvPr>
          <p:cNvGrpSpPr/>
          <p:nvPr/>
        </p:nvGrpSpPr>
        <p:grpSpPr>
          <a:xfrm>
            <a:off x="4714669" y="4441886"/>
            <a:ext cx="3531011" cy="1650939"/>
            <a:chOff x="4714669" y="4441886"/>
            <a:chExt cx="3531011" cy="1650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33910A-D6C4-4EF1-9A67-DC536F692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4714669" y="4441886"/>
              <a:ext cx="1264512" cy="16509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B586E5-2A33-4534-A7DA-52A8413A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5879983" y="4441887"/>
              <a:ext cx="1213289" cy="16509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3A6223-43D7-4F52-99E6-F51A8F805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6826373" y="4441887"/>
              <a:ext cx="1419307" cy="165093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EE5DED-8169-4683-9010-2BFF705B2567}"/>
              </a:ext>
            </a:extLst>
          </p:cNvPr>
          <p:cNvGrpSpPr/>
          <p:nvPr/>
        </p:nvGrpSpPr>
        <p:grpSpPr>
          <a:xfrm>
            <a:off x="4629579" y="4421083"/>
            <a:ext cx="3541724" cy="1671741"/>
            <a:chOff x="4540140" y="4421083"/>
            <a:chExt cx="3541724" cy="167174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9CECB39-1ADF-4F66-91AF-2FA73508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04"/>
            <a:stretch/>
          </p:blipFill>
          <p:spPr>
            <a:xfrm>
              <a:off x="4540140" y="4441905"/>
              <a:ext cx="2432572" cy="16509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0EFEE5-62E8-4824-9290-72588D3CD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38"/>
            <a:stretch/>
          </p:blipFill>
          <p:spPr>
            <a:xfrm>
              <a:off x="6320982" y="4441905"/>
              <a:ext cx="1760882" cy="165091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8680E9-EE48-4B21-B83B-6143554BF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79"/>
            <a:stretch/>
          </p:blipFill>
          <p:spPr>
            <a:xfrm>
              <a:off x="5070606" y="4421083"/>
              <a:ext cx="1788243" cy="1671741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2656A4-68F9-44F7-9CDC-D8BD858F197E}"/>
              </a:ext>
            </a:extLst>
          </p:cNvPr>
          <p:cNvCxnSpPr>
            <a:cxnSpLocks/>
          </p:cNvCxnSpPr>
          <p:nvPr/>
        </p:nvCxnSpPr>
        <p:spPr>
          <a:xfrm flipV="1">
            <a:off x="5307206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349592-7C3D-4926-8D87-954D402C3230}"/>
              </a:ext>
            </a:extLst>
          </p:cNvPr>
          <p:cNvCxnSpPr>
            <a:cxnSpLocks/>
          </p:cNvCxnSpPr>
          <p:nvPr/>
        </p:nvCxnSpPr>
        <p:spPr>
          <a:xfrm flipV="1">
            <a:off x="6478306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2EC6D1-4D4E-457B-8D6B-71F7C7319B7D}"/>
              </a:ext>
            </a:extLst>
          </p:cNvPr>
          <p:cNvCxnSpPr>
            <a:cxnSpLocks/>
          </p:cNvCxnSpPr>
          <p:nvPr/>
        </p:nvCxnSpPr>
        <p:spPr>
          <a:xfrm flipV="1">
            <a:off x="7651784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78185D5-09E5-4259-A108-A3C5100D0D7E}"/>
              </a:ext>
            </a:extLst>
          </p:cNvPr>
          <p:cNvSpPr/>
          <p:nvPr/>
        </p:nvSpPr>
        <p:spPr>
          <a:xfrm>
            <a:off x="5904224" y="3152792"/>
            <a:ext cx="564556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C53F9B-FFB5-4E35-8853-71214661E57D}"/>
              </a:ext>
            </a:extLst>
          </p:cNvPr>
          <p:cNvSpPr/>
          <p:nvPr/>
        </p:nvSpPr>
        <p:spPr>
          <a:xfrm>
            <a:off x="5320818" y="3152792"/>
            <a:ext cx="564556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21A5DD-BC91-46AB-AA92-8D3898A2BB7B}"/>
              </a:ext>
            </a:extLst>
          </p:cNvPr>
          <p:cNvSpPr/>
          <p:nvPr/>
        </p:nvSpPr>
        <p:spPr>
          <a:xfrm>
            <a:off x="4737412" y="3152792"/>
            <a:ext cx="564556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613442-9EC6-4127-8C1C-A56185D47B06}"/>
              </a:ext>
            </a:extLst>
          </p:cNvPr>
          <p:cNvSpPr txBox="1"/>
          <p:nvPr/>
        </p:nvSpPr>
        <p:spPr>
          <a:xfrm>
            <a:off x="4572000" y="4302032"/>
            <a:ext cx="3816350" cy="1790793"/>
          </a:xfrm>
          <a:prstGeom prst="rect">
            <a:avLst/>
          </a:prstGeom>
          <a:noFill/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C6534B-EB56-4F99-BA26-034D24B42C1F}"/>
              </a:ext>
            </a:extLst>
          </p:cNvPr>
          <p:cNvSpPr txBox="1"/>
          <p:nvPr/>
        </p:nvSpPr>
        <p:spPr>
          <a:xfrm>
            <a:off x="755650" y="1805769"/>
            <a:ext cx="3806619" cy="4287056"/>
          </a:xfrm>
          <a:prstGeom prst="rect">
            <a:avLst/>
          </a:prstGeom>
          <a:noFill/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822E52-3E27-4AF8-82A5-93DD07F69C7B}"/>
              </a:ext>
            </a:extLst>
          </p:cNvPr>
          <p:cNvGrpSpPr/>
          <p:nvPr/>
        </p:nvGrpSpPr>
        <p:grpSpPr>
          <a:xfrm>
            <a:off x="1132185" y="2576847"/>
            <a:ext cx="370614" cy="954107"/>
            <a:chOff x="-1104558" y="2576847"/>
            <a:chExt cx="370614" cy="954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2A3621-974C-4F0D-B6F0-1C84E1746ED9}"/>
                </a:ext>
              </a:extLst>
            </p:cNvPr>
            <p:cNvSpPr txBox="1"/>
            <p:nvPr/>
          </p:nvSpPr>
          <p:spPr>
            <a:xfrm>
              <a:off x="-1104558" y="2576847"/>
              <a:ext cx="3706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1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E7F9BF-1562-4806-AC8F-53F02A45886F}"/>
                </a:ext>
              </a:extLst>
            </p:cNvPr>
            <p:cNvCxnSpPr>
              <a:cxnSpLocks/>
            </p:cNvCxnSpPr>
            <p:nvPr/>
          </p:nvCxnSpPr>
          <p:spPr>
            <a:xfrm>
              <a:off x="-1023043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592B31-01A0-4E3E-9A09-9C83BF9EC9D9}"/>
              </a:ext>
            </a:extLst>
          </p:cNvPr>
          <p:cNvGrpSpPr/>
          <p:nvPr/>
        </p:nvGrpSpPr>
        <p:grpSpPr>
          <a:xfrm>
            <a:off x="1755519" y="2576847"/>
            <a:ext cx="391454" cy="954107"/>
            <a:chOff x="-530550" y="2576847"/>
            <a:chExt cx="391454" cy="9541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C7A1F1-DC67-4504-A5FD-1B0BAA577620}"/>
                </a:ext>
              </a:extLst>
            </p:cNvPr>
            <p:cNvSpPr txBox="1"/>
            <p:nvPr/>
          </p:nvSpPr>
          <p:spPr>
            <a:xfrm>
              <a:off x="-530550" y="2576847"/>
              <a:ext cx="3914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3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A56C15-974F-4C46-8D73-77392388CD9C}"/>
                </a:ext>
              </a:extLst>
            </p:cNvPr>
            <p:cNvCxnSpPr>
              <a:cxnSpLocks/>
            </p:cNvCxnSpPr>
            <p:nvPr/>
          </p:nvCxnSpPr>
          <p:spPr>
            <a:xfrm>
              <a:off x="-438615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8A66A40-C6C2-4610-A069-7328EEDA3684}"/>
              </a:ext>
            </a:extLst>
          </p:cNvPr>
          <p:cNvSpPr txBox="1"/>
          <p:nvPr/>
        </p:nvSpPr>
        <p:spPr>
          <a:xfrm>
            <a:off x="1434635" y="2822502"/>
            <a:ext cx="39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Kalam" panose="02000000000000000000" pitchFamily="2" charset="0"/>
                <a:cs typeface="Kalam" panose="02000000000000000000" pitchFamily="2" charset="0"/>
              </a:rPr>
              <a:t>+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F9AB2C-7EE8-4908-A773-A7B2A2E45EE9}"/>
              </a:ext>
            </a:extLst>
          </p:cNvPr>
          <p:cNvGrpSpPr/>
          <p:nvPr/>
        </p:nvGrpSpPr>
        <p:grpSpPr>
          <a:xfrm>
            <a:off x="2104295" y="2576847"/>
            <a:ext cx="1395032" cy="954107"/>
            <a:chOff x="-1491994" y="2576847"/>
            <a:chExt cx="1395032" cy="9541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558FCB-A101-4629-A3B1-2E8F1EC4D02F}"/>
                </a:ext>
              </a:extLst>
            </p:cNvPr>
            <p:cNvSpPr txBox="1"/>
            <p:nvPr/>
          </p:nvSpPr>
          <p:spPr>
            <a:xfrm>
              <a:off x="-1491994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067CBE6-0EAF-4CC3-9001-EC5FFD5FB35A}"/>
                </a:ext>
              </a:extLst>
            </p:cNvPr>
            <p:cNvGrpSpPr/>
            <p:nvPr/>
          </p:nvGrpSpPr>
          <p:grpSpPr>
            <a:xfrm>
              <a:off x="-1169305" y="2576847"/>
              <a:ext cx="409086" cy="954107"/>
              <a:chOff x="-539366" y="2576847"/>
              <a:chExt cx="409086" cy="95410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06C6D9A-38CE-4CFB-9AD6-5F1DAB6B4930}"/>
                  </a:ext>
                </a:extLst>
              </p:cNvPr>
              <p:cNvSpPr txBox="1"/>
              <p:nvPr/>
            </p:nvSpPr>
            <p:spPr>
              <a:xfrm>
                <a:off x="-539366" y="2576847"/>
                <a:ext cx="4090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2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A19C3FF-EF84-4D7F-95A4-E06E251FF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27FEAF0-6F52-4F32-A3F0-04EC09B929BC}"/>
                </a:ext>
              </a:extLst>
            </p:cNvPr>
            <p:cNvSpPr txBox="1"/>
            <p:nvPr/>
          </p:nvSpPr>
          <p:spPr>
            <a:xfrm>
              <a:off x="-842308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+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322990B-89B7-4620-9FF9-EC77CEEDBB2D}"/>
                </a:ext>
              </a:extLst>
            </p:cNvPr>
            <p:cNvGrpSpPr/>
            <p:nvPr/>
          </p:nvGrpSpPr>
          <p:grpSpPr>
            <a:xfrm>
              <a:off x="-477194" y="2576847"/>
              <a:ext cx="380232" cy="954107"/>
              <a:chOff x="-524939" y="2576847"/>
              <a:chExt cx="380232" cy="95410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D56A76-E617-4E36-AF19-023E9725FE8A}"/>
                  </a:ext>
                </a:extLst>
              </p:cNvPr>
              <p:cNvSpPr txBox="1"/>
              <p:nvPr/>
            </p:nvSpPr>
            <p:spPr>
              <a:xfrm>
                <a:off x="-524939" y="2576847"/>
                <a:ext cx="3802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3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621C362-7581-4858-8020-C375AB99F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F28896-6D83-4233-892E-D7E48251A9ED}"/>
              </a:ext>
            </a:extLst>
          </p:cNvPr>
          <p:cNvGrpSpPr/>
          <p:nvPr/>
        </p:nvGrpSpPr>
        <p:grpSpPr>
          <a:xfrm>
            <a:off x="3458299" y="2576847"/>
            <a:ext cx="738527" cy="954107"/>
            <a:chOff x="-137990" y="2576847"/>
            <a:chExt cx="738527" cy="95410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35FABA-932C-4B03-B56C-09BD148C569F}"/>
                </a:ext>
              </a:extLst>
            </p:cNvPr>
            <p:cNvSpPr txBox="1"/>
            <p:nvPr/>
          </p:nvSpPr>
          <p:spPr>
            <a:xfrm>
              <a:off x="-137990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B8EBC11-2F3F-4195-9C82-73F64C406287}"/>
                </a:ext>
              </a:extLst>
            </p:cNvPr>
            <p:cNvGrpSpPr/>
            <p:nvPr/>
          </p:nvGrpSpPr>
          <p:grpSpPr>
            <a:xfrm>
              <a:off x="212290" y="2576847"/>
              <a:ext cx="388247" cy="954107"/>
              <a:chOff x="-528947" y="2576847"/>
              <a:chExt cx="388247" cy="95410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70C23E6-414C-4CD6-A7C5-22C579FC1723}"/>
                  </a:ext>
                </a:extLst>
              </p:cNvPr>
              <p:cNvSpPr txBox="1"/>
              <p:nvPr/>
            </p:nvSpPr>
            <p:spPr>
              <a:xfrm>
                <a:off x="-528947" y="2576847"/>
                <a:ext cx="3882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5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FDFE561-639D-44F5-8043-1C62D4528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90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 animBg="1"/>
      <p:bldP spid="57" grpId="0" animBg="1"/>
      <p:bldP spid="48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B5AC238-DC55-45F8-B507-D3A0139D1ED7}"/>
              </a:ext>
            </a:extLst>
          </p:cNvPr>
          <p:cNvSpPr txBox="1"/>
          <p:nvPr/>
        </p:nvSpPr>
        <p:spPr>
          <a:xfrm>
            <a:off x="4572000" y="1805769"/>
            <a:ext cx="3816350" cy="2496265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47B568-441A-4FE4-9507-35E696B94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44127"/>
              </p:ext>
            </p:extLst>
          </p:nvPr>
        </p:nvGraphicFramePr>
        <p:xfrm>
          <a:off x="4724398" y="2518189"/>
          <a:ext cx="3511550" cy="46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470445837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3167154057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571636007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175702209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451569634"/>
                    </a:ext>
                  </a:extLst>
                </a:gridCol>
              </a:tblGrid>
              <a:tr h="464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91308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38DE1C00-1E8F-4BA4-8708-59E162E44DD7}"/>
              </a:ext>
            </a:extLst>
          </p:cNvPr>
          <p:cNvSpPr/>
          <p:nvPr/>
        </p:nvSpPr>
        <p:spPr>
          <a:xfrm>
            <a:off x="6837535" y="2524142"/>
            <a:ext cx="341263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75CD4C-18F2-4E7E-9B7C-EBBF203E0857}"/>
              </a:ext>
            </a:extLst>
          </p:cNvPr>
          <p:cNvSpPr/>
          <p:nvPr/>
        </p:nvSpPr>
        <p:spPr>
          <a:xfrm>
            <a:off x="6485110" y="2524142"/>
            <a:ext cx="341263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145256-F2F2-4127-AF07-32120F31184D}"/>
              </a:ext>
            </a:extLst>
          </p:cNvPr>
          <p:cNvSpPr/>
          <p:nvPr/>
        </p:nvSpPr>
        <p:spPr>
          <a:xfrm>
            <a:off x="6135067" y="2524142"/>
            <a:ext cx="341263" cy="4476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1DDB6C-6353-47C0-9C9F-D4632101A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11963"/>
          <a:stretch/>
        </p:blipFill>
        <p:spPr>
          <a:xfrm>
            <a:off x="755650" y="1805770"/>
            <a:ext cx="3816350" cy="42870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301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41438"/>
            <a:ext cx="7632700" cy="464331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Use the bar models to find a common denominator and then complete the sum.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BE3FF8D-E26B-45B8-93A8-7837383D6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29806"/>
              </p:ext>
            </p:extLst>
          </p:nvPr>
        </p:nvGraphicFramePr>
        <p:xfrm>
          <a:off x="4724397" y="3145721"/>
          <a:ext cx="3511560" cy="464331"/>
        </p:xfrm>
        <a:graphic>
          <a:graphicData uri="http://schemas.openxmlformats.org/drawingml/2006/table">
            <a:tbl>
              <a:tblPr firstRow="1" bandRow="1"/>
              <a:tblGrid>
                <a:gridCol w="351156">
                  <a:extLst>
                    <a:ext uri="{9D8B030D-6E8A-4147-A177-3AD203B41FA5}">
                      <a16:colId xmlns:a16="http://schemas.microsoft.com/office/drawing/2014/main" val="3055789602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1709941953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2937434404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1227644091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1053773789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6520039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2403250755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4238943633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1731924138"/>
                    </a:ext>
                  </a:extLst>
                </a:gridCol>
                <a:gridCol w="351156">
                  <a:extLst>
                    <a:ext uri="{9D8B030D-6E8A-4147-A177-3AD203B41FA5}">
                      <a16:colId xmlns:a16="http://schemas.microsoft.com/office/drawing/2014/main" val="2303183634"/>
                    </a:ext>
                  </a:extLst>
                </a:gridCol>
              </a:tblGrid>
              <a:tr h="464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ink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9111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4D45B4F-B459-49E6-A753-C763DE944CDF}"/>
              </a:ext>
            </a:extLst>
          </p:cNvPr>
          <p:cNvSpPr txBox="1"/>
          <p:nvPr/>
        </p:nvSpPr>
        <p:spPr>
          <a:xfrm>
            <a:off x="4572000" y="4302033"/>
            <a:ext cx="3816350" cy="1790791"/>
          </a:xfrm>
          <a:prstGeom prst="rect">
            <a:avLst/>
          </a:prstGeom>
          <a:solidFill>
            <a:srgbClr val="F7C4C0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012002-202E-4EE7-A61C-75B3B890048F}"/>
              </a:ext>
            </a:extLst>
          </p:cNvPr>
          <p:cNvGrpSpPr/>
          <p:nvPr/>
        </p:nvGrpSpPr>
        <p:grpSpPr>
          <a:xfrm>
            <a:off x="4670710" y="4428823"/>
            <a:ext cx="3531011" cy="1650939"/>
            <a:chOff x="4714669" y="4441886"/>
            <a:chExt cx="3531011" cy="1650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33910A-D6C4-4EF1-9A67-DC536F692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4714669" y="4441886"/>
              <a:ext cx="1264512" cy="16509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FB586E5-2A33-4534-A7DA-52A8413A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5879983" y="4441887"/>
              <a:ext cx="1213289" cy="16509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3A6223-43D7-4F52-99E6-F51A8F805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7"/>
            <a:stretch/>
          </p:blipFill>
          <p:spPr>
            <a:xfrm>
              <a:off x="6826373" y="4441887"/>
              <a:ext cx="1419307" cy="165093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EE5DED-8169-4683-9010-2BFF705B2567}"/>
              </a:ext>
            </a:extLst>
          </p:cNvPr>
          <p:cNvGrpSpPr/>
          <p:nvPr/>
        </p:nvGrpSpPr>
        <p:grpSpPr>
          <a:xfrm>
            <a:off x="4659997" y="4408021"/>
            <a:ext cx="3541724" cy="1671741"/>
            <a:chOff x="4540140" y="4421083"/>
            <a:chExt cx="3541724" cy="167174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9CECB39-1ADF-4F66-91AF-2FA73508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04"/>
            <a:stretch/>
          </p:blipFill>
          <p:spPr>
            <a:xfrm>
              <a:off x="4540140" y="4441905"/>
              <a:ext cx="2432572" cy="16509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0EFEE5-62E8-4824-9290-72588D3CD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38"/>
            <a:stretch/>
          </p:blipFill>
          <p:spPr>
            <a:xfrm>
              <a:off x="6320982" y="4441905"/>
              <a:ext cx="1760882" cy="165091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8680E9-EE48-4B21-B83B-6143554BF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79"/>
            <a:stretch/>
          </p:blipFill>
          <p:spPr>
            <a:xfrm>
              <a:off x="5070606" y="4421083"/>
              <a:ext cx="1788243" cy="1671741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412C9F-B644-4FC9-BF5E-2D59E9B599B6}"/>
              </a:ext>
            </a:extLst>
          </p:cNvPr>
          <p:cNvCxnSpPr>
            <a:cxnSpLocks/>
          </p:cNvCxnSpPr>
          <p:nvPr/>
        </p:nvCxnSpPr>
        <p:spPr>
          <a:xfrm flipV="1">
            <a:off x="5073774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FD31B7-9510-4355-97EB-3A882C29755B}"/>
              </a:ext>
            </a:extLst>
          </p:cNvPr>
          <p:cNvCxnSpPr>
            <a:cxnSpLocks/>
          </p:cNvCxnSpPr>
          <p:nvPr/>
        </p:nvCxnSpPr>
        <p:spPr>
          <a:xfrm flipV="1">
            <a:off x="5776244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E248B5-6945-45C9-BF65-313C6AAAAAA1}"/>
              </a:ext>
            </a:extLst>
          </p:cNvPr>
          <p:cNvCxnSpPr>
            <a:cxnSpLocks/>
          </p:cNvCxnSpPr>
          <p:nvPr/>
        </p:nvCxnSpPr>
        <p:spPr>
          <a:xfrm flipV="1">
            <a:off x="6478710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96DA63-F4A7-4E9A-A67A-F9683E396ECB}"/>
              </a:ext>
            </a:extLst>
          </p:cNvPr>
          <p:cNvCxnSpPr>
            <a:cxnSpLocks/>
          </p:cNvCxnSpPr>
          <p:nvPr/>
        </p:nvCxnSpPr>
        <p:spPr>
          <a:xfrm flipV="1">
            <a:off x="7181180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44D968-8DA8-45CE-93BC-62BEC5563313}"/>
              </a:ext>
            </a:extLst>
          </p:cNvPr>
          <p:cNvCxnSpPr>
            <a:cxnSpLocks/>
          </p:cNvCxnSpPr>
          <p:nvPr/>
        </p:nvCxnSpPr>
        <p:spPr>
          <a:xfrm flipV="1">
            <a:off x="7881268" y="2518189"/>
            <a:ext cx="0" cy="4643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611D29F-A6DE-48A6-AF26-42DBD02A0471}"/>
              </a:ext>
            </a:extLst>
          </p:cNvPr>
          <p:cNvSpPr txBox="1"/>
          <p:nvPr/>
        </p:nvSpPr>
        <p:spPr>
          <a:xfrm>
            <a:off x="755650" y="1805769"/>
            <a:ext cx="3806619" cy="4287056"/>
          </a:xfrm>
          <a:prstGeom prst="rect">
            <a:avLst/>
          </a:prstGeom>
          <a:noFill/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BE8782-993C-4386-8695-12692BB226C4}"/>
              </a:ext>
            </a:extLst>
          </p:cNvPr>
          <p:cNvSpPr/>
          <p:nvPr/>
        </p:nvSpPr>
        <p:spPr>
          <a:xfrm>
            <a:off x="5437425" y="3152792"/>
            <a:ext cx="336438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E81F4E-0241-4BE6-B254-C647AFFBBF8B}"/>
              </a:ext>
            </a:extLst>
          </p:cNvPr>
          <p:cNvSpPr/>
          <p:nvPr/>
        </p:nvSpPr>
        <p:spPr>
          <a:xfrm>
            <a:off x="5085000" y="3152792"/>
            <a:ext cx="336438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0EB83-480A-458C-A3FC-20B1D40049A0}"/>
              </a:ext>
            </a:extLst>
          </p:cNvPr>
          <p:cNvSpPr/>
          <p:nvPr/>
        </p:nvSpPr>
        <p:spPr>
          <a:xfrm>
            <a:off x="4734956" y="3152792"/>
            <a:ext cx="336438" cy="4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62D067-3546-465A-9EA3-A148BEA3911D}"/>
              </a:ext>
            </a:extLst>
          </p:cNvPr>
          <p:cNvSpPr txBox="1"/>
          <p:nvPr/>
        </p:nvSpPr>
        <p:spPr>
          <a:xfrm>
            <a:off x="755650" y="4302034"/>
            <a:ext cx="7632700" cy="1797862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514AD5-9DB1-4137-B944-7F539825535B}"/>
              </a:ext>
            </a:extLst>
          </p:cNvPr>
          <p:cNvSpPr txBox="1"/>
          <p:nvPr/>
        </p:nvSpPr>
        <p:spPr>
          <a:xfrm>
            <a:off x="755650" y="4322472"/>
            <a:ext cx="7632700" cy="464331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Now complete these sums. Draw your own bar models to help, if needed.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F8DFDB-B872-49D6-9D85-8B2FF19E1C3A}"/>
              </a:ext>
            </a:extLst>
          </p:cNvPr>
          <p:cNvSpPr/>
          <p:nvPr/>
        </p:nvSpPr>
        <p:spPr>
          <a:xfrm>
            <a:off x="6135067" y="5014455"/>
            <a:ext cx="2043062" cy="849116"/>
          </a:xfrm>
          <a:prstGeom prst="rect">
            <a:avLst/>
          </a:prstGeom>
          <a:solidFill>
            <a:srgbClr val="FDCF82"/>
          </a:solidFill>
          <a:ln w="28575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common denominator.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EA6DF7-6EDE-43F8-9D24-3A71EB1C78C1}"/>
              </a:ext>
            </a:extLst>
          </p:cNvPr>
          <p:cNvGrpSpPr/>
          <p:nvPr/>
        </p:nvGrpSpPr>
        <p:grpSpPr>
          <a:xfrm>
            <a:off x="7342453" y="4870837"/>
            <a:ext cx="1542298" cy="1542298"/>
            <a:chOff x="7342453" y="4870837"/>
            <a:chExt cx="1542298" cy="1542298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CB2A76E8-CC09-4B5E-994C-2646D884CF38}"/>
                </a:ext>
              </a:extLst>
            </p:cNvPr>
            <p:cNvSpPr/>
            <p:nvPr/>
          </p:nvSpPr>
          <p:spPr>
            <a:xfrm rot="406745">
              <a:off x="7342453" y="4870837"/>
              <a:ext cx="1542298" cy="1542298"/>
            </a:xfrm>
            <a:prstGeom prst="star5">
              <a:avLst>
                <a:gd name="adj" fmla="val 30481"/>
                <a:gd name="hf" fmla="val 105146"/>
                <a:gd name="vf" fmla="val 110557"/>
              </a:avLst>
            </a:prstGeom>
            <a:solidFill>
              <a:srgbClr val="EFBCD9"/>
            </a:solidFill>
            <a:ln w="28575">
              <a:solidFill>
                <a:srgbClr val="C94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B0B67A-BA92-4073-A8AF-F3E72C896FD5}"/>
                </a:ext>
              </a:extLst>
            </p:cNvPr>
            <p:cNvSpPr/>
            <p:nvPr/>
          </p:nvSpPr>
          <p:spPr>
            <a:xfrm rot="501863">
              <a:off x="7623726" y="5246972"/>
              <a:ext cx="9746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Click for a top tip.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1A1C53-DC07-4DF3-9728-52918008CCF6}"/>
              </a:ext>
            </a:extLst>
          </p:cNvPr>
          <p:cNvGrpSpPr/>
          <p:nvPr/>
        </p:nvGrpSpPr>
        <p:grpSpPr>
          <a:xfrm>
            <a:off x="1120162" y="2576847"/>
            <a:ext cx="394660" cy="954107"/>
            <a:chOff x="-1116581" y="2576847"/>
            <a:chExt cx="394660" cy="9541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C01F15-0BE8-4CAD-89A9-C1430ED5D9D0}"/>
                </a:ext>
              </a:extLst>
            </p:cNvPr>
            <p:cNvSpPr txBox="1"/>
            <p:nvPr/>
          </p:nvSpPr>
          <p:spPr>
            <a:xfrm>
              <a:off x="-1116581" y="2576847"/>
              <a:ext cx="3946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2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A5406AE-ACA7-4E00-8160-C504FB546700}"/>
                </a:ext>
              </a:extLst>
            </p:cNvPr>
            <p:cNvCxnSpPr>
              <a:cxnSpLocks/>
            </p:cNvCxnSpPr>
            <p:nvPr/>
          </p:nvCxnSpPr>
          <p:spPr>
            <a:xfrm>
              <a:off x="-1023043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BC80193-E460-4A9D-A723-63B762AC007D}"/>
              </a:ext>
            </a:extLst>
          </p:cNvPr>
          <p:cNvGrpSpPr/>
          <p:nvPr/>
        </p:nvGrpSpPr>
        <p:grpSpPr>
          <a:xfrm>
            <a:off x="1723459" y="2576847"/>
            <a:ext cx="455574" cy="954107"/>
            <a:chOff x="-562610" y="2576847"/>
            <a:chExt cx="455574" cy="9541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713A810-6477-452D-B01C-E8EDDE95F772}"/>
                </a:ext>
              </a:extLst>
            </p:cNvPr>
            <p:cNvSpPr txBox="1"/>
            <p:nvPr/>
          </p:nvSpPr>
          <p:spPr>
            <a:xfrm>
              <a:off x="-562610" y="2576847"/>
              <a:ext cx="4555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3</a:t>
              </a:r>
              <a:b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sz="2800" dirty="0">
                  <a:latin typeface="Kalam" panose="02000000000000000000" pitchFamily="2" charset="0"/>
                  <a:cs typeface="Kalam" panose="02000000000000000000" pitchFamily="2" charset="0"/>
                </a:rPr>
                <a:t>10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E19924A-C902-47BE-A9A9-A7DCFEBCEAED}"/>
                </a:ext>
              </a:extLst>
            </p:cNvPr>
            <p:cNvCxnSpPr>
              <a:cxnSpLocks/>
            </p:cNvCxnSpPr>
            <p:nvPr/>
          </p:nvCxnSpPr>
          <p:spPr>
            <a:xfrm>
              <a:off x="-438615" y="3053901"/>
              <a:ext cx="2329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54C7FF9-8DFE-48BB-A365-FB3A81750B80}"/>
              </a:ext>
            </a:extLst>
          </p:cNvPr>
          <p:cNvSpPr txBox="1"/>
          <p:nvPr/>
        </p:nvSpPr>
        <p:spPr>
          <a:xfrm>
            <a:off x="1434635" y="2822502"/>
            <a:ext cx="39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Kalam" panose="02000000000000000000" pitchFamily="2" charset="0"/>
                <a:cs typeface="Kalam" panose="02000000000000000000" pitchFamily="2" charset="0"/>
              </a:rPr>
              <a:t>+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FC69C3-09CB-444E-A63D-EB924BC8B677}"/>
              </a:ext>
            </a:extLst>
          </p:cNvPr>
          <p:cNvGrpSpPr/>
          <p:nvPr/>
        </p:nvGrpSpPr>
        <p:grpSpPr>
          <a:xfrm>
            <a:off x="2104295" y="2576847"/>
            <a:ext cx="1432703" cy="954107"/>
            <a:chOff x="-1491994" y="2576847"/>
            <a:chExt cx="1432703" cy="95410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9936C8-63AF-415E-BB8B-1B8202D733A8}"/>
                </a:ext>
              </a:extLst>
            </p:cNvPr>
            <p:cNvSpPr txBox="1"/>
            <p:nvPr/>
          </p:nvSpPr>
          <p:spPr>
            <a:xfrm>
              <a:off x="-1491994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81B6EC5-D8A9-4911-8183-FDE0DB1B936E}"/>
                </a:ext>
              </a:extLst>
            </p:cNvPr>
            <p:cNvGrpSpPr/>
            <p:nvPr/>
          </p:nvGrpSpPr>
          <p:grpSpPr>
            <a:xfrm>
              <a:off x="-1192549" y="2576847"/>
              <a:ext cx="455574" cy="954107"/>
              <a:chOff x="-562610" y="2576847"/>
              <a:chExt cx="455574" cy="954107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EF7B590-AA3F-415E-8EEA-087428F84583}"/>
                  </a:ext>
                </a:extLst>
              </p:cNvPr>
              <p:cNvSpPr txBox="1"/>
              <p:nvPr/>
            </p:nvSpPr>
            <p:spPr>
              <a:xfrm>
                <a:off x="-562610" y="2576847"/>
                <a:ext cx="4555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4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AA93688-C8BC-4699-A55E-EA51C6010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982D36-896B-48A9-B6E1-5FDC2BB5BB5E}"/>
                </a:ext>
              </a:extLst>
            </p:cNvPr>
            <p:cNvSpPr txBox="1"/>
            <p:nvPr/>
          </p:nvSpPr>
          <p:spPr>
            <a:xfrm>
              <a:off x="-842308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+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43D4BF2-E253-4689-ACDE-23289D2BB261}"/>
                </a:ext>
              </a:extLst>
            </p:cNvPr>
            <p:cNvGrpSpPr/>
            <p:nvPr/>
          </p:nvGrpSpPr>
          <p:grpSpPr>
            <a:xfrm>
              <a:off x="-514865" y="2576847"/>
              <a:ext cx="455574" cy="954107"/>
              <a:chOff x="-562610" y="2576847"/>
              <a:chExt cx="455574" cy="954107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F66D6BD-9AE8-48BC-9DDF-AA8A2B7DC7FA}"/>
                  </a:ext>
                </a:extLst>
              </p:cNvPr>
              <p:cNvSpPr txBox="1"/>
              <p:nvPr/>
            </p:nvSpPr>
            <p:spPr>
              <a:xfrm>
                <a:off x="-562610" y="2576847"/>
                <a:ext cx="4555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3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B4DA56C-37D4-408E-8298-B820B2DAC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7140F88-127C-4B34-9C1A-6EC80AAB9F1C}"/>
              </a:ext>
            </a:extLst>
          </p:cNvPr>
          <p:cNvGrpSpPr/>
          <p:nvPr/>
        </p:nvGrpSpPr>
        <p:grpSpPr>
          <a:xfrm>
            <a:off x="3458299" y="2576847"/>
            <a:ext cx="772190" cy="954107"/>
            <a:chOff x="-137990" y="2576847"/>
            <a:chExt cx="772190" cy="95410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2F9700D-8C1C-4570-8C53-1D3AC28FB14A}"/>
                </a:ext>
              </a:extLst>
            </p:cNvPr>
            <p:cNvSpPr txBox="1"/>
            <p:nvPr/>
          </p:nvSpPr>
          <p:spPr>
            <a:xfrm>
              <a:off x="-137990" y="28225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54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C0BBEFD-385F-43D7-8F3B-266FA0D592F8}"/>
                </a:ext>
              </a:extLst>
            </p:cNvPr>
            <p:cNvGrpSpPr/>
            <p:nvPr/>
          </p:nvGrpSpPr>
          <p:grpSpPr>
            <a:xfrm>
              <a:off x="178626" y="2576847"/>
              <a:ext cx="455574" cy="954107"/>
              <a:chOff x="-562611" y="2576847"/>
              <a:chExt cx="455574" cy="954107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11514F2-4D04-42D8-89E9-97315A485D68}"/>
                  </a:ext>
                </a:extLst>
              </p:cNvPr>
              <p:cNvSpPr txBox="1"/>
              <p:nvPr/>
            </p:nvSpPr>
            <p:spPr>
              <a:xfrm>
                <a:off x="-562611" y="2576847"/>
                <a:ext cx="4555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7</a:t>
                </a:r>
                <a:b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</a:br>
                <a:r>
                  <a:rPr lang="en-GB" sz="2800" b="1" dirty="0">
                    <a:solidFill>
                      <a:srgbClr val="00954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8551957-5184-45F4-A5CB-CC725D989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15" y="3053901"/>
                <a:ext cx="232984" cy="0"/>
              </a:xfrm>
              <a:prstGeom prst="line">
                <a:avLst/>
              </a:prstGeom>
              <a:ln w="28575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9716A0-8BC9-44A7-9C52-2DDFDF85F043}"/>
              </a:ext>
            </a:extLst>
          </p:cNvPr>
          <p:cNvGrpSpPr/>
          <p:nvPr/>
        </p:nvGrpSpPr>
        <p:grpSpPr>
          <a:xfrm>
            <a:off x="1007043" y="5110439"/>
            <a:ext cx="779156" cy="707886"/>
            <a:chOff x="-1490169" y="5033505"/>
            <a:chExt cx="779156" cy="7078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D5AA5F-B34C-4517-A8EC-B1A646E9C292}"/>
                </a:ext>
              </a:extLst>
            </p:cNvPr>
            <p:cNvGrpSpPr/>
            <p:nvPr/>
          </p:nvGrpSpPr>
          <p:grpSpPr>
            <a:xfrm>
              <a:off x="-1490169" y="5033505"/>
              <a:ext cx="328936" cy="707886"/>
              <a:chOff x="-1103807" y="5033505"/>
              <a:chExt cx="328936" cy="707886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C27C457-7C1D-4050-B597-C4C69213C6A7}"/>
                  </a:ext>
                </a:extLst>
              </p:cNvPr>
              <p:cNvSpPr txBox="1"/>
              <p:nvPr/>
            </p:nvSpPr>
            <p:spPr>
              <a:xfrm>
                <a:off x="-1103807" y="5033505"/>
                <a:ext cx="3289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3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4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A3CD965-B22F-43FC-B82B-0E4076B98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15405" y="5387448"/>
                <a:ext cx="14875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157B828-1B51-4298-B802-A0DDB2BADD3F}"/>
                </a:ext>
              </a:extLst>
            </p:cNvPr>
            <p:cNvGrpSpPr/>
            <p:nvPr/>
          </p:nvGrpSpPr>
          <p:grpSpPr>
            <a:xfrm>
              <a:off x="-1043155" y="5033505"/>
              <a:ext cx="332142" cy="707886"/>
              <a:chOff x="-562142" y="5033505"/>
              <a:chExt cx="332142" cy="70788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C5AD418-AD67-46B4-81A1-5D110B1159CD}"/>
                  </a:ext>
                </a:extLst>
              </p:cNvPr>
              <p:cNvSpPr txBox="1"/>
              <p:nvPr/>
            </p:nvSpPr>
            <p:spPr>
              <a:xfrm>
                <a:off x="-562142" y="5033505"/>
                <a:ext cx="3321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1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AD944A0-EC20-42A2-98C6-1F79B41D7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6527" y="5387448"/>
                <a:ext cx="14542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7BCCA0C-0103-4AF1-9EC7-86F2345AE12B}"/>
                </a:ext>
              </a:extLst>
            </p:cNvPr>
            <p:cNvSpPr txBox="1"/>
            <p:nvPr/>
          </p:nvSpPr>
          <p:spPr>
            <a:xfrm>
              <a:off x="-1274630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E5531-BDCD-4574-AE6A-8247AD7BA17E}"/>
              </a:ext>
            </a:extLst>
          </p:cNvPr>
          <p:cNvGrpSpPr/>
          <p:nvPr/>
        </p:nvGrpSpPr>
        <p:grpSpPr>
          <a:xfrm>
            <a:off x="1679553" y="5110439"/>
            <a:ext cx="583679" cy="707886"/>
            <a:chOff x="-679629" y="5033505"/>
            <a:chExt cx="583679" cy="70788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DDAE8EA-83A9-4FC5-A816-E7A37EFE15B6}"/>
                </a:ext>
              </a:extLst>
            </p:cNvPr>
            <p:cNvSpPr txBox="1"/>
            <p:nvPr/>
          </p:nvSpPr>
          <p:spPr>
            <a:xfrm>
              <a:off x="-679629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CE93C6B-B9D9-4F2F-B0BB-C7A1945B16C6}"/>
                </a:ext>
              </a:extLst>
            </p:cNvPr>
            <p:cNvGrpSpPr/>
            <p:nvPr/>
          </p:nvGrpSpPr>
          <p:grpSpPr>
            <a:xfrm>
              <a:off x="-428092" y="5033505"/>
              <a:ext cx="332142" cy="707886"/>
              <a:chOff x="-471656" y="5033505"/>
              <a:chExt cx="332142" cy="707886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C2616C7-5F94-4BD8-BB40-A5C9117E7526}"/>
                  </a:ext>
                </a:extLst>
              </p:cNvPr>
              <p:cNvSpPr txBox="1"/>
              <p:nvPr/>
            </p:nvSpPr>
            <p:spPr>
              <a:xfrm>
                <a:off x="-471656" y="5033505"/>
                <a:ext cx="3321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7</a:t>
                </a:r>
                <a:b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61451CE-9718-49A3-82BC-F55C77743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0798" y="5387448"/>
                <a:ext cx="154518" cy="0"/>
              </a:xfrm>
              <a:prstGeom prst="line">
                <a:avLst/>
              </a:prstGeom>
              <a:ln w="1905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D473274-84E2-4B24-B19A-F59541C10C74}"/>
              </a:ext>
            </a:extLst>
          </p:cNvPr>
          <p:cNvGrpSpPr/>
          <p:nvPr/>
        </p:nvGrpSpPr>
        <p:grpSpPr>
          <a:xfrm>
            <a:off x="2693494" y="5110439"/>
            <a:ext cx="878073" cy="707886"/>
            <a:chOff x="-1443296" y="5033505"/>
            <a:chExt cx="878073" cy="70788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8887C87-37E5-493A-AA87-37996A9F59F0}"/>
                </a:ext>
              </a:extLst>
            </p:cNvPr>
            <p:cNvGrpSpPr/>
            <p:nvPr/>
          </p:nvGrpSpPr>
          <p:grpSpPr>
            <a:xfrm>
              <a:off x="-1443296" y="5033505"/>
              <a:ext cx="320922" cy="707886"/>
              <a:chOff x="-1056934" y="5033505"/>
              <a:chExt cx="320922" cy="70788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AE1A99-3E36-49C5-960D-E1FBEEAD664E}"/>
                  </a:ext>
                </a:extLst>
              </p:cNvPr>
              <p:cNvSpPr txBox="1"/>
              <p:nvPr/>
            </p:nvSpPr>
            <p:spPr>
              <a:xfrm>
                <a:off x="-1056934" y="5033505"/>
                <a:ext cx="3209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3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9C8CD2D-24E3-4D40-9B55-E70A65B3D1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71689" y="5387448"/>
                <a:ext cx="14544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9C67BDA-838B-49A5-8D96-AFA346AB616E}"/>
                </a:ext>
              </a:extLst>
            </p:cNvPr>
            <p:cNvGrpSpPr/>
            <p:nvPr/>
          </p:nvGrpSpPr>
          <p:grpSpPr>
            <a:xfrm>
              <a:off x="-1007973" y="5033505"/>
              <a:ext cx="442750" cy="707886"/>
              <a:chOff x="-526960" y="5033505"/>
              <a:chExt cx="442750" cy="707886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84EFC52-AEE3-460D-A8CD-EF3DF789A9E0}"/>
                  </a:ext>
                </a:extLst>
              </p:cNvPr>
              <p:cNvSpPr txBox="1"/>
              <p:nvPr/>
            </p:nvSpPr>
            <p:spPr>
              <a:xfrm>
                <a:off x="-526960" y="5033505"/>
                <a:ext cx="4427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3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543E404-1A24-4B1E-8374-7DDC32F6B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1443" y="5389829"/>
                <a:ext cx="28742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4D8C9C-F71F-4684-ADDA-1AE5656B9C9D}"/>
                </a:ext>
              </a:extLst>
            </p:cNvPr>
            <p:cNvSpPr txBox="1"/>
            <p:nvPr/>
          </p:nvSpPr>
          <p:spPr>
            <a:xfrm>
              <a:off x="-1239842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F92AB8-D2F3-47F2-9697-B877109C0B8D}"/>
              </a:ext>
            </a:extLst>
          </p:cNvPr>
          <p:cNvGrpSpPr/>
          <p:nvPr/>
        </p:nvGrpSpPr>
        <p:grpSpPr>
          <a:xfrm>
            <a:off x="3475416" y="5110439"/>
            <a:ext cx="680310" cy="707886"/>
            <a:chOff x="-682010" y="5033505"/>
            <a:chExt cx="680310" cy="70788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3AB49A0-064E-43C7-9947-37E68F304FD4}"/>
                </a:ext>
              </a:extLst>
            </p:cNvPr>
            <p:cNvSpPr txBox="1"/>
            <p:nvPr/>
          </p:nvSpPr>
          <p:spPr>
            <a:xfrm>
              <a:off x="-682010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83B6E4-2E45-4B2A-921C-E98AB9D06E19}"/>
                </a:ext>
              </a:extLst>
            </p:cNvPr>
            <p:cNvGrpSpPr/>
            <p:nvPr/>
          </p:nvGrpSpPr>
          <p:grpSpPr>
            <a:xfrm>
              <a:off x="-455670" y="5033505"/>
              <a:ext cx="453970" cy="707886"/>
              <a:chOff x="-499234" y="5033505"/>
              <a:chExt cx="453970" cy="70788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57B0CB0-2D3E-44F0-AA50-2096732306AE}"/>
                  </a:ext>
                </a:extLst>
              </p:cNvPr>
              <p:cNvSpPr txBox="1"/>
              <p:nvPr/>
            </p:nvSpPr>
            <p:spPr>
              <a:xfrm>
                <a:off x="-499234" y="5033505"/>
                <a:ext cx="453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9</a:t>
                </a:r>
                <a:b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2B0676E-65D1-48F7-A6C0-882D18F6A8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6363" y="5387448"/>
                <a:ext cx="268229" cy="0"/>
              </a:xfrm>
              <a:prstGeom prst="line">
                <a:avLst/>
              </a:prstGeom>
              <a:ln w="1905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2AD69F0-DCBB-4C00-B8D9-29BAE068213C}"/>
              </a:ext>
            </a:extLst>
          </p:cNvPr>
          <p:cNvGrpSpPr/>
          <p:nvPr/>
        </p:nvGrpSpPr>
        <p:grpSpPr>
          <a:xfrm>
            <a:off x="4548082" y="5110439"/>
            <a:ext cx="791155" cy="707886"/>
            <a:chOff x="-1482956" y="5033505"/>
            <a:chExt cx="791155" cy="70788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73E39-FDD2-4C44-8348-1BD1AB6B5EEB}"/>
                </a:ext>
              </a:extLst>
            </p:cNvPr>
            <p:cNvGrpSpPr/>
            <p:nvPr/>
          </p:nvGrpSpPr>
          <p:grpSpPr>
            <a:xfrm>
              <a:off x="-1482956" y="5033505"/>
              <a:ext cx="314510" cy="707886"/>
              <a:chOff x="-1096594" y="5033505"/>
              <a:chExt cx="314510" cy="707886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3B08F5B-E999-4B95-8945-76A26939DDCB}"/>
                  </a:ext>
                </a:extLst>
              </p:cNvPr>
              <p:cNvSpPr txBox="1"/>
              <p:nvPr/>
            </p:nvSpPr>
            <p:spPr>
              <a:xfrm>
                <a:off x="-1096594" y="5033505"/>
                <a:ext cx="314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1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3</a:t>
                </a: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85BDDD3-EA51-4C23-95E9-155096299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10305" y="5396157"/>
                <a:ext cx="13569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ACAB4BC-9503-4D02-AF92-B67AA868EC17}"/>
                </a:ext>
              </a:extLst>
            </p:cNvPr>
            <p:cNvGrpSpPr/>
            <p:nvPr/>
          </p:nvGrpSpPr>
          <p:grpSpPr>
            <a:xfrm>
              <a:off x="-1020737" y="5033505"/>
              <a:ext cx="328936" cy="707886"/>
              <a:chOff x="-539724" y="5033505"/>
              <a:chExt cx="328936" cy="707886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5358B5B-83BF-4D32-B5FA-26BE70BFE890}"/>
                  </a:ext>
                </a:extLst>
              </p:cNvPr>
              <p:cNvSpPr txBox="1"/>
              <p:nvPr/>
            </p:nvSpPr>
            <p:spPr>
              <a:xfrm>
                <a:off x="-539724" y="5033505"/>
                <a:ext cx="3289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>
                    <a:cs typeface="Kalam" panose="02000000000000000000" pitchFamily="2" charset="0"/>
                  </a:rPr>
                  <a:t>4</a:t>
                </a:r>
                <a:br>
                  <a:rPr lang="en-GB" sz="2000" dirty="0">
                    <a:cs typeface="Kalam" panose="02000000000000000000" pitchFamily="2" charset="0"/>
                  </a:rPr>
                </a:br>
                <a:r>
                  <a:rPr lang="en-GB" sz="2000" dirty="0">
                    <a:cs typeface="Kalam" panose="02000000000000000000" pitchFamily="2" charset="0"/>
                  </a:rPr>
                  <a:t>9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E1D3C5E-0428-4EAD-BA52-455E715A6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0472" y="5396157"/>
                <a:ext cx="15091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D933BA7-C727-490B-B942-3E56370570AC}"/>
                </a:ext>
              </a:extLst>
            </p:cNvPr>
            <p:cNvSpPr txBox="1"/>
            <p:nvPr/>
          </p:nvSpPr>
          <p:spPr>
            <a:xfrm>
              <a:off x="-1267354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0A3DAEE-9ABE-40C0-B7D1-F7BDB3F5684A}"/>
              </a:ext>
            </a:extLst>
          </p:cNvPr>
          <p:cNvGrpSpPr/>
          <p:nvPr/>
        </p:nvGrpSpPr>
        <p:grpSpPr>
          <a:xfrm>
            <a:off x="5268289" y="5110439"/>
            <a:ext cx="576579" cy="707886"/>
            <a:chOff x="-655883" y="5033505"/>
            <a:chExt cx="576579" cy="707886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E4CA095-86C1-4E7B-A11A-FEF4A729F807}"/>
                </a:ext>
              </a:extLst>
            </p:cNvPr>
            <p:cNvSpPr txBox="1"/>
            <p:nvPr/>
          </p:nvSpPr>
          <p:spPr>
            <a:xfrm>
              <a:off x="-655883" y="518739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178AF16-E70F-4D04-BDF8-6F604B2D5536}"/>
                </a:ext>
              </a:extLst>
            </p:cNvPr>
            <p:cNvGrpSpPr/>
            <p:nvPr/>
          </p:nvGrpSpPr>
          <p:grpSpPr>
            <a:xfrm>
              <a:off x="-406638" y="5033505"/>
              <a:ext cx="327334" cy="707886"/>
              <a:chOff x="-450202" y="5033505"/>
              <a:chExt cx="327334" cy="70788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A3F7822-B745-4EC8-9A58-91725E9044D2}"/>
                  </a:ext>
                </a:extLst>
              </p:cNvPr>
              <p:cNvSpPr txBox="1"/>
              <p:nvPr/>
            </p:nvSpPr>
            <p:spPr>
              <a:xfrm>
                <a:off x="-450202" y="5033505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7</a:t>
                </a:r>
                <a:b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20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9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E6556CC-9C7E-4780-A204-5D43F96A1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4514" y="5392982"/>
                <a:ext cx="159897" cy="0"/>
              </a:xfrm>
              <a:prstGeom prst="line">
                <a:avLst/>
              </a:prstGeom>
              <a:ln w="1905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07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5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17E838-97FE-4B0E-8BE4-788B969F1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608"/>
              </p:ext>
            </p:extLst>
          </p:nvPr>
        </p:nvGraphicFramePr>
        <p:xfrm>
          <a:off x="755650" y="1836546"/>
          <a:ext cx="7632700" cy="425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3200809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4109457683"/>
                    </a:ext>
                  </a:extLst>
                </a:gridCol>
              </a:tblGrid>
              <a:tr h="21281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11103"/>
                  </a:ext>
                </a:extLst>
              </a:tr>
              <a:tr h="21281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B6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2325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ECC67242-0B34-4854-9571-A0A3847F266A}"/>
              </a:ext>
            </a:extLst>
          </p:cNvPr>
          <p:cNvSpPr/>
          <p:nvPr/>
        </p:nvSpPr>
        <p:spPr>
          <a:xfrm>
            <a:off x="1637568" y="2290162"/>
            <a:ext cx="2052514" cy="1523888"/>
          </a:xfrm>
          <a:prstGeom prst="rect">
            <a:avLst/>
          </a:prstGeom>
          <a:solidFill>
            <a:srgbClr val="CEDF9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B76DF6-0F99-4FCF-880C-CFB52F44BD6E}"/>
              </a:ext>
            </a:extLst>
          </p:cNvPr>
          <p:cNvSpPr/>
          <p:nvPr/>
        </p:nvSpPr>
        <p:spPr>
          <a:xfrm>
            <a:off x="5453918" y="2290162"/>
            <a:ext cx="2052514" cy="1523888"/>
          </a:xfrm>
          <a:prstGeom prst="rect">
            <a:avLst/>
          </a:prstGeom>
          <a:solidFill>
            <a:srgbClr val="F7C4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FDF6C7-E915-40E1-85F5-8840BD0EDA80}"/>
              </a:ext>
            </a:extLst>
          </p:cNvPr>
          <p:cNvSpPr/>
          <p:nvPr/>
        </p:nvSpPr>
        <p:spPr>
          <a:xfrm>
            <a:off x="5453918" y="4433327"/>
            <a:ext cx="2052514" cy="1514716"/>
          </a:xfrm>
          <a:prstGeom prst="rect">
            <a:avLst/>
          </a:prstGeom>
          <a:solidFill>
            <a:srgbClr val="F7C4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7664E4-807C-4457-919A-101FA447280F}"/>
              </a:ext>
            </a:extLst>
          </p:cNvPr>
          <p:cNvSpPr/>
          <p:nvPr/>
        </p:nvSpPr>
        <p:spPr>
          <a:xfrm>
            <a:off x="1637568" y="4433327"/>
            <a:ext cx="2052514" cy="1514716"/>
          </a:xfrm>
          <a:prstGeom prst="rect">
            <a:avLst/>
          </a:prstGeom>
          <a:solidFill>
            <a:srgbClr val="CEDF9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39AD3-E371-4FAB-A602-6603237E9C51}"/>
              </a:ext>
            </a:extLst>
          </p:cNvPr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0114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301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180A5B-CF28-42D2-990B-8284381D3EC9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Are these statements true or false? </a:t>
            </a:r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Prove it!</a:t>
            </a:r>
            <a:endParaRPr lang="en-GB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0D6694-ED19-441D-9E56-9AEC0C79B978}"/>
                  </a:ext>
                </a:extLst>
              </p:cNvPr>
              <p:cNvSpPr/>
              <p:nvPr/>
            </p:nvSpPr>
            <p:spPr>
              <a:xfrm>
                <a:off x="2278944" y="1863870"/>
                <a:ext cx="769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rgbClr val="009541"/>
                    </a:solidFill>
                  </a:rPr>
                  <a:t>True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00954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0D6694-ED19-441D-9E56-9AEC0C79B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44" y="1863870"/>
                <a:ext cx="769763" cy="400110"/>
              </a:xfrm>
              <a:prstGeom prst="rect">
                <a:avLst/>
              </a:prstGeom>
              <a:blipFill>
                <a:blip r:embed="rId11"/>
                <a:stretch>
                  <a:fillRect l="-8730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53A38BE-7DB1-47A4-B806-40E30F3358DE}"/>
              </a:ext>
            </a:extLst>
          </p:cNvPr>
          <p:cNvSpPr/>
          <p:nvPr/>
        </p:nvSpPr>
        <p:spPr>
          <a:xfrm>
            <a:off x="6089723" y="4009428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9541"/>
                </a:solidFill>
              </a:rPr>
              <a:t>False</a:t>
            </a:r>
            <a:endParaRPr lang="en-GB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5F724-3897-4170-8420-FAAF4EF24830}"/>
              </a:ext>
            </a:extLst>
          </p:cNvPr>
          <p:cNvSpPr/>
          <p:nvPr/>
        </p:nvSpPr>
        <p:spPr>
          <a:xfrm>
            <a:off x="6089723" y="186387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9541"/>
                </a:solidFill>
              </a:rPr>
              <a:t>False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28E14F-7210-49F5-ADEF-E13CC2946B5F}"/>
                  </a:ext>
                </a:extLst>
              </p:cNvPr>
              <p:cNvSpPr/>
              <p:nvPr/>
            </p:nvSpPr>
            <p:spPr>
              <a:xfrm>
                <a:off x="2278944" y="4009428"/>
                <a:ext cx="769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rgbClr val="009541"/>
                    </a:solidFill>
                  </a:rPr>
                  <a:t>True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00954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28E14F-7210-49F5-ADEF-E13CC2946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44" y="4009428"/>
                <a:ext cx="769763" cy="400110"/>
              </a:xfrm>
              <a:prstGeom prst="rect">
                <a:avLst/>
              </a:prstGeom>
              <a:blipFill>
                <a:blip r:embed="rId12"/>
                <a:stretch>
                  <a:fillRect l="-8730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8C9C281-897C-487F-B20C-879BC0737D4D}"/>
              </a:ext>
            </a:extLst>
          </p:cNvPr>
          <p:cNvGrpSpPr/>
          <p:nvPr/>
        </p:nvGrpSpPr>
        <p:grpSpPr>
          <a:xfrm>
            <a:off x="2034528" y="2363653"/>
            <a:ext cx="1258594" cy="707886"/>
            <a:chOff x="-892557" y="2403953"/>
            <a:chExt cx="1258594" cy="70788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BE32DC-B6E6-4A8D-8BDB-A8C2CDE42C0C}"/>
                </a:ext>
              </a:extLst>
            </p:cNvPr>
            <p:cNvSpPr txBox="1"/>
            <p:nvPr/>
          </p:nvSpPr>
          <p:spPr>
            <a:xfrm>
              <a:off x="-892557" y="2403953"/>
              <a:ext cx="333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5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9295B14-B84B-4C17-8019-F30B2CC5B035}"/>
                </a:ext>
              </a:extLst>
            </p:cNvPr>
            <p:cNvCxnSpPr>
              <a:cxnSpLocks/>
            </p:cNvCxnSpPr>
            <p:nvPr/>
          </p:nvCxnSpPr>
          <p:spPr>
            <a:xfrm>
              <a:off x="-801750" y="2757896"/>
              <a:ext cx="1487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41B6F4-020A-4084-AC82-375C87DB8165}"/>
                </a:ext>
              </a:extLst>
            </p:cNvPr>
            <p:cNvSpPr txBox="1"/>
            <p:nvPr/>
          </p:nvSpPr>
          <p:spPr>
            <a:xfrm>
              <a:off x="-443138" y="2403953"/>
              <a:ext cx="3321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1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EC2FE0-C166-4821-8FE7-7115944FC668}"/>
                </a:ext>
              </a:extLst>
            </p:cNvPr>
            <p:cNvCxnSpPr>
              <a:cxnSpLocks/>
            </p:cNvCxnSpPr>
            <p:nvPr/>
          </p:nvCxnSpPr>
          <p:spPr>
            <a:xfrm>
              <a:off x="-347523" y="2757896"/>
              <a:ext cx="1454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5F6991-7101-43FE-B4B5-FC3F6FE124D8}"/>
                </a:ext>
              </a:extLst>
            </p:cNvPr>
            <p:cNvSpPr txBox="1"/>
            <p:nvPr/>
          </p:nvSpPr>
          <p:spPr>
            <a:xfrm>
              <a:off x="-674613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59C370-8DC2-471B-AA1D-35B5BC1B26B6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533A57-0175-469A-A034-C1EAA92EDE06}"/>
                </a:ext>
              </a:extLst>
            </p:cNvPr>
            <p:cNvSpPr txBox="1"/>
            <p:nvPr/>
          </p:nvSpPr>
          <p:spPr>
            <a:xfrm>
              <a:off x="33895" y="2403953"/>
              <a:ext cx="3321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7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A8E9E9-565A-4169-BFCA-C87DE6526F53}"/>
                </a:ext>
              </a:extLst>
            </p:cNvPr>
            <p:cNvCxnSpPr>
              <a:cxnSpLocks/>
            </p:cNvCxnSpPr>
            <p:nvPr/>
          </p:nvCxnSpPr>
          <p:spPr>
            <a:xfrm>
              <a:off x="124753" y="2766605"/>
              <a:ext cx="1545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B1447B-BB04-4DCF-BAAB-41A7962C9CF8}"/>
              </a:ext>
            </a:extLst>
          </p:cNvPr>
          <p:cNvGrpSpPr/>
          <p:nvPr/>
        </p:nvGrpSpPr>
        <p:grpSpPr>
          <a:xfrm>
            <a:off x="5830841" y="2363653"/>
            <a:ext cx="1298669" cy="707886"/>
            <a:chOff x="-885343" y="2403953"/>
            <a:chExt cx="1298669" cy="7078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26AE2A-1A26-45F5-8A49-B500167DAB7D}"/>
                </a:ext>
              </a:extLst>
            </p:cNvPr>
            <p:cNvSpPr txBox="1"/>
            <p:nvPr/>
          </p:nvSpPr>
          <p:spPr>
            <a:xfrm>
              <a:off x="-885343" y="2403953"/>
              <a:ext cx="319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2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7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34711FA-A48D-43F1-A741-2F84268D3BA5}"/>
                </a:ext>
              </a:extLst>
            </p:cNvPr>
            <p:cNvCxnSpPr>
              <a:cxnSpLocks/>
            </p:cNvCxnSpPr>
            <p:nvPr/>
          </p:nvCxnSpPr>
          <p:spPr>
            <a:xfrm>
              <a:off x="-799369" y="2763361"/>
              <a:ext cx="1487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C4C8A3-099E-49BE-97DE-99E61BF8AA5C}"/>
                </a:ext>
              </a:extLst>
            </p:cNvPr>
            <p:cNvSpPr txBox="1"/>
            <p:nvPr/>
          </p:nvSpPr>
          <p:spPr>
            <a:xfrm>
              <a:off x="-490427" y="2403953"/>
              <a:ext cx="426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2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14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F38AE0-3900-4BAF-972E-4E2C3A9086BA}"/>
                </a:ext>
              </a:extLst>
            </p:cNvPr>
            <p:cNvCxnSpPr>
              <a:cxnSpLocks/>
            </p:cNvCxnSpPr>
            <p:nvPr/>
          </p:nvCxnSpPr>
          <p:spPr>
            <a:xfrm>
              <a:off x="-392587" y="2763361"/>
              <a:ext cx="23336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6F3C7B-B640-4424-9363-DC238A24FA78}"/>
                </a:ext>
              </a:extLst>
            </p:cNvPr>
            <p:cNvSpPr txBox="1"/>
            <p:nvPr/>
          </p:nvSpPr>
          <p:spPr>
            <a:xfrm>
              <a:off x="-674613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6D5A62-F4D8-446F-B7F7-CC15BD89E60F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B0935B0-58C6-4E88-9679-2B3A425BD301}"/>
                </a:ext>
              </a:extLst>
            </p:cNvPr>
            <p:cNvSpPr txBox="1"/>
            <p:nvPr/>
          </p:nvSpPr>
          <p:spPr>
            <a:xfrm>
              <a:off x="-13394" y="2403953"/>
              <a:ext cx="426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4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14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88700A-D810-43FB-81A9-CA8E22332943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" y="2763361"/>
              <a:ext cx="2445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8B46C1-4F6D-4988-8864-E2CB7E017345}"/>
              </a:ext>
            </a:extLst>
          </p:cNvPr>
          <p:cNvGrpSpPr/>
          <p:nvPr/>
        </p:nvGrpSpPr>
        <p:grpSpPr>
          <a:xfrm>
            <a:off x="2040940" y="4495167"/>
            <a:ext cx="1307486" cy="707886"/>
            <a:chOff x="-886145" y="2403953"/>
            <a:chExt cx="1307486" cy="70788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E96B99-1FB3-4649-A645-FE33C86CB245}"/>
                </a:ext>
              </a:extLst>
            </p:cNvPr>
            <p:cNvSpPr txBox="1"/>
            <p:nvPr/>
          </p:nvSpPr>
          <p:spPr>
            <a:xfrm>
              <a:off x="-886145" y="2403953"/>
              <a:ext cx="3209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3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2F2B2A7-4C96-4A81-8915-63E897B0CCA1}"/>
                </a:ext>
              </a:extLst>
            </p:cNvPr>
            <p:cNvCxnSpPr>
              <a:cxnSpLocks/>
            </p:cNvCxnSpPr>
            <p:nvPr/>
          </p:nvCxnSpPr>
          <p:spPr>
            <a:xfrm>
              <a:off x="-801750" y="2765039"/>
              <a:ext cx="1487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B46F4A-278E-4084-B8A6-5B68DE53B3E8}"/>
                </a:ext>
              </a:extLst>
            </p:cNvPr>
            <p:cNvSpPr txBox="1"/>
            <p:nvPr/>
          </p:nvSpPr>
          <p:spPr>
            <a:xfrm>
              <a:off x="-486419" y="2403953"/>
              <a:ext cx="418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1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2EB96A-3679-42C9-B61D-82879B50DAD0}"/>
                </a:ext>
              </a:extLst>
            </p:cNvPr>
            <p:cNvCxnSpPr>
              <a:cxnSpLocks/>
            </p:cNvCxnSpPr>
            <p:nvPr/>
          </p:nvCxnSpPr>
          <p:spPr>
            <a:xfrm>
              <a:off x="-386604" y="2766605"/>
              <a:ext cx="22145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534D65-D969-4378-B23E-92C9506F1FD4}"/>
                </a:ext>
              </a:extLst>
            </p:cNvPr>
            <p:cNvSpPr txBox="1"/>
            <p:nvPr/>
          </p:nvSpPr>
          <p:spPr>
            <a:xfrm>
              <a:off x="-674613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D16814D-C35A-470A-8DFA-42E8F47ECDA9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02523A7-2887-4068-AFAA-23927EBF22E8}"/>
                </a:ext>
              </a:extLst>
            </p:cNvPr>
            <p:cNvSpPr txBox="1"/>
            <p:nvPr/>
          </p:nvSpPr>
          <p:spPr>
            <a:xfrm>
              <a:off x="-21409" y="2403953"/>
              <a:ext cx="4427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10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0D3552-8CD1-4AD3-B407-A67F47CE0AE1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" y="2767420"/>
              <a:ext cx="2436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4351C5-D360-40A5-ABA9-77EF8D73B894}"/>
              </a:ext>
            </a:extLst>
          </p:cNvPr>
          <p:cNvGrpSpPr/>
          <p:nvPr/>
        </p:nvGrpSpPr>
        <p:grpSpPr>
          <a:xfrm>
            <a:off x="5856489" y="4508199"/>
            <a:ext cx="1247372" cy="707886"/>
            <a:chOff x="-885343" y="2403953"/>
            <a:chExt cx="1247372" cy="70788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2744B0-72C7-41D3-9ACF-9535160B0E77}"/>
                </a:ext>
              </a:extLst>
            </p:cNvPr>
            <p:cNvSpPr txBox="1"/>
            <p:nvPr/>
          </p:nvSpPr>
          <p:spPr>
            <a:xfrm>
              <a:off x="-885343" y="2403953"/>
              <a:ext cx="319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2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3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3752CE-4783-4231-B800-9AC8E2C7BAB7}"/>
                </a:ext>
              </a:extLst>
            </p:cNvPr>
            <p:cNvCxnSpPr>
              <a:cxnSpLocks/>
            </p:cNvCxnSpPr>
            <p:nvPr/>
          </p:nvCxnSpPr>
          <p:spPr>
            <a:xfrm>
              <a:off x="-799369" y="2763361"/>
              <a:ext cx="1487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A1ACB3-E354-40EB-9FF0-B82A91DC0D6B}"/>
                </a:ext>
              </a:extLst>
            </p:cNvPr>
            <p:cNvSpPr txBox="1"/>
            <p:nvPr/>
          </p:nvSpPr>
          <p:spPr>
            <a:xfrm>
              <a:off x="-438329" y="2403953"/>
              <a:ext cx="322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1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6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46D52AB-0367-4B84-9E8A-30A8B24C9C70}"/>
                </a:ext>
              </a:extLst>
            </p:cNvPr>
            <p:cNvCxnSpPr>
              <a:cxnSpLocks/>
            </p:cNvCxnSpPr>
            <p:nvPr/>
          </p:nvCxnSpPr>
          <p:spPr>
            <a:xfrm>
              <a:off x="-360628" y="2766985"/>
              <a:ext cx="16668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558495-A004-42A7-B817-E50710A9B403}"/>
                </a:ext>
              </a:extLst>
            </p:cNvPr>
            <p:cNvSpPr txBox="1"/>
            <p:nvPr/>
          </p:nvSpPr>
          <p:spPr>
            <a:xfrm>
              <a:off x="-674613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443A57-13FF-48B1-A6C3-C2C446DE4320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A15CF6A-17CC-4F2C-ABDC-5B001779AE68}"/>
                </a:ext>
              </a:extLst>
            </p:cNvPr>
            <p:cNvSpPr txBox="1"/>
            <p:nvPr/>
          </p:nvSpPr>
          <p:spPr>
            <a:xfrm>
              <a:off x="37902" y="2403953"/>
              <a:ext cx="324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cs typeface="Kalam" panose="02000000000000000000" pitchFamily="2" charset="0"/>
                </a:rPr>
                <a:t>3</a:t>
              </a:r>
              <a:br>
                <a:rPr lang="en-GB" sz="2000" dirty="0">
                  <a:cs typeface="Kalam" panose="02000000000000000000" pitchFamily="2" charset="0"/>
                </a:rPr>
              </a:br>
              <a:r>
                <a:rPr lang="en-GB" sz="2000" dirty="0">
                  <a:cs typeface="Kalam" panose="02000000000000000000" pitchFamily="2" charset="0"/>
                </a:rPr>
                <a:t>9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2A8EF06-0CD1-4C6E-A8EF-95D99FF08490}"/>
                </a:ext>
              </a:extLst>
            </p:cNvPr>
            <p:cNvCxnSpPr>
              <a:cxnSpLocks/>
            </p:cNvCxnSpPr>
            <p:nvPr/>
          </p:nvCxnSpPr>
          <p:spPr>
            <a:xfrm>
              <a:off x="117706" y="2765039"/>
              <a:ext cx="1693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16D6E03-C9B9-419D-AD02-1D9F3E691802}"/>
              </a:ext>
            </a:extLst>
          </p:cNvPr>
          <p:cNvGrpSpPr/>
          <p:nvPr/>
        </p:nvGrpSpPr>
        <p:grpSpPr>
          <a:xfrm>
            <a:off x="2034528" y="3048789"/>
            <a:ext cx="1258594" cy="707886"/>
            <a:chOff x="-892557" y="2403953"/>
            <a:chExt cx="1258594" cy="70788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18CD71-6C3B-447F-AA80-45CD0E1B905C}"/>
                </a:ext>
              </a:extLst>
            </p:cNvPr>
            <p:cNvSpPr txBox="1"/>
            <p:nvPr/>
          </p:nvSpPr>
          <p:spPr>
            <a:xfrm>
              <a:off x="-892557" y="2403953"/>
              <a:ext cx="333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5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3DCEC16-7BF1-42B0-AAE4-121D5EEEC85E}"/>
                </a:ext>
              </a:extLst>
            </p:cNvPr>
            <p:cNvCxnSpPr>
              <a:cxnSpLocks/>
            </p:cNvCxnSpPr>
            <p:nvPr/>
          </p:nvCxnSpPr>
          <p:spPr>
            <a:xfrm>
              <a:off x="-801750" y="2757896"/>
              <a:ext cx="148750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E06884A-77FD-4900-857A-0D784C5CE102}"/>
                </a:ext>
              </a:extLst>
            </p:cNvPr>
            <p:cNvSpPr txBox="1"/>
            <p:nvPr/>
          </p:nvSpPr>
          <p:spPr>
            <a:xfrm>
              <a:off x="-443138" y="2403953"/>
              <a:ext cx="3321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2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EC4B797-C64C-4FD2-A344-62BE88BE88FE}"/>
                </a:ext>
              </a:extLst>
            </p:cNvPr>
            <p:cNvCxnSpPr>
              <a:cxnSpLocks/>
            </p:cNvCxnSpPr>
            <p:nvPr/>
          </p:nvCxnSpPr>
          <p:spPr>
            <a:xfrm>
              <a:off x="-347523" y="2757896"/>
              <a:ext cx="145428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05CF5B-14C4-4E0A-9304-E63928F7CAA3}"/>
                </a:ext>
              </a:extLst>
            </p:cNvPr>
            <p:cNvSpPr txBox="1"/>
            <p:nvPr/>
          </p:nvSpPr>
          <p:spPr>
            <a:xfrm>
              <a:off x="-674613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5952BBC-B4AB-4C2D-A730-2C5DE3915627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8A8FE1D-581E-4CA9-9E51-3258506F78BB}"/>
                </a:ext>
              </a:extLst>
            </p:cNvPr>
            <p:cNvSpPr txBox="1"/>
            <p:nvPr/>
          </p:nvSpPr>
          <p:spPr>
            <a:xfrm>
              <a:off x="33895" y="2403953"/>
              <a:ext cx="3321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7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75D8BA8-A223-4820-9080-33B1CF27AEE5}"/>
                </a:ext>
              </a:extLst>
            </p:cNvPr>
            <p:cNvCxnSpPr>
              <a:cxnSpLocks/>
            </p:cNvCxnSpPr>
            <p:nvPr/>
          </p:nvCxnSpPr>
          <p:spPr>
            <a:xfrm>
              <a:off x="124753" y="2766605"/>
              <a:ext cx="154518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27D34C8-3EE1-4619-91AF-FEDC204DF242}"/>
              </a:ext>
            </a:extLst>
          </p:cNvPr>
          <p:cNvGrpSpPr/>
          <p:nvPr/>
        </p:nvGrpSpPr>
        <p:grpSpPr>
          <a:xfrm>
            <a:off x="1892660" y="5190251"/>
            <a:ext cx="1542330" cy="707886"/>
            <a:chOff x="-1082789" y="2403953"/>
            <a:chExt cx="1542330" cy="707886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8898415-1D83-447B-AAC4-B17083C0D3D7}"/>
                </a:ext>
              </a:extLst>
            </p:cNvPr>
            <p:cNvSpPr txBox="1"/>
            <p:nvPr/>
          </p:nvSpPr>
          <p:spPr>
            <a:xfrm>
              <a:off x="-1082789" y="2403953"/>
              <a:ext cx="4283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9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8571776-5071-436E-8894-02BDCCCE009B}"/>
                </a:ext>
              </a:extLst>
            </p:cNvPr>
            <p:cNvCxnSpPr>
              <a:cxnSpLocks/>
            </p:cNvCxnSpPr>
            <p:nvPr/>
          </p:nvCxnSpPr>
          <p:spPr>
            <a:xfrm>
              <a:off x="-1006615" y="2763017"/>
              <a:ext cx="272592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56BB609-B96C-40D1-AA9D-ED5A894C3703}"/>
                </a:ext>
              </a:extLst>
            </p:cNvPr>
            <p:cNvSpPr txBox="1"/>
            <p:nvPr/>
          </p:nvSpPr>
          <p:spPr>
            <a:xfrm>
              <a:off x="-541234" y="2403953"/>
              <a:ext cx="4283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75B6759-FA9A-4B33-B181-9A7009CA1243}"/>
                </a:ext>
              </a:extLst>
            </p:cNvPr>
            <p:cNvSpPr txBox="1"/>
            <p:nvPr/>
          </p:nvSpPr>
          <p:spPr>
            <a:xfrm>
              <a:off x="-761971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6BCBC6A-9AFD-4903-931A-5328F939DA28}"/>
                </a:ext>
              </a:extLst>
            </p:cNvPr>
            <p:cNvSpPr txBox="1"/>
            <p:nvPr/>
          </p:nvSpPr>
          <p:spPr>
            <a:xfrm>
              <a:off x="-21764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25A31B6-2322-4CCD-BEA4-A788B2419061}"/>
                </a:ext>
              </a:extLst>
            </p:cNvPr>
            <p:cNvSpPr txBox="1"/>
            <p:nvPr/>
          </p:nvSpPr>
          <p:spPr>
            <a:xfrm>
              <a:off x="5571" y="2403953"/>
              <a:ext cx="453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10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C5C566D-531B-4E96-98FC-50F9BF4E3903}"/>
                </a:ext>
              </a:extLst>
            </p:cNvPr>
            <p:cNvCxnSpPr>
              <a:cxnSpLocks/>
            </p:cNvCxnSpPr>
            <p:nvPr/>
          </p:nvCxnSpPr>
          <p:spPr>
            <a:xfrm>
              <a:off x="-466004" y="2763017"/>
              <a:ext cx="272592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610BD06-2788-4F0D-BBCB-DFF7DC74F167}"/>
                </a:ext>
              </a:extLst>
            </p:cNvPr>
            <p:cNvCxnSpPr>
              <a:cxnSpLocks/>
            </p:cNvCxnSpPr>
            <p:nvPr/>
          </p:nvCxnSpPr>
          <p:spPr>
            <a:xfrm>
              <a:off x="93673" y="2763017"/>
              <a:ext cx="272592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8C217EF-7C1D-422A-A66A-08DD9658305B}"/>
              </a:ext>
            </a:extLst>
          </p:cNvPr>
          <p:cNvGrpSpPr/>
          <p:nvPr/>
        </p:nvGrpSpPr>
        <p:grpSpPr>
          <a:xfrm>
            <a:off x="5749457" y="3048789"/>
            <a:ext cx="1461436" cy="707886"/>
            <a:chOff x="-1002606" y="2403953"/>
            <a:chExt cx="1461436" cy="707886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CCD9635-AAA1-49EF-A248-05ADDD6CA17D}"/>
                </a:ext>
              </a:extLst>
            </p:cNvPr>
            <p:cNvSpPr txBox="1"/>
            <p:nvPr/>
          </p:nvSpPr>
          <p:spPr>
            <a:xfrm>
              <a:off x="-1002606" y="240395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4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14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C06027A-1F22-44BB-94EA-A47EE254DE1E}"/>
                </a:ext>
              </a:extLst>
            </p:cNvPr>
            <p:cNvCxnSpPr>
              <a:cxnSpLocks/>
            </p:cNvCxnSpPr>
            <p:nvPr/>
          </p:nvCxnSpPr>
          <p:spPr>
            <a:xfrm>
              <a:off x="-923018" y="2757896"/>
              <a:ext cx="270843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3185D25-13B9-4283-BCB0-26A41565CEEC}"/>
                </a:ext>
              </a:extLst>
            </p:cNvPr>
            <p:cNvSpPr txBox="1"/>
            <p:nvPr/>
          </p:nvSpPr>
          <p:spPr>
            <a:xfrm>
              <a:off x="-496839" y="240395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2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14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E086134-73CF-41DB-984F-CBC5666D8677}"/>
                </a:ext>
              </a:extLst>
            </p:cNvPr>
            <p:cNvCxnSpPr>
              <a:cxnSpLocks/>
            </p:cNvCxnSpPr>
            <p:nvPr/>
          </p:nvCxnSpPr>
          <p:spPr>
            <a:xfrm>
              <a:off x="-406764" y="2757896"/>
              <a:ext cx="259394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2C6EDC0-9548-42D6-9CBF-02FE21398DAA}"/>
                </a:ext>
              </a:extLst>
            </p:cNvPr>
            <p:cNvSpPr txBox="1"/>
            <p:nvPr/>
          </p:nvSpPr>
          <p:spPr>
            <a:xfrm>
              <a:off x="-69366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28E1C80-4F3F-436C-8170-59468CF79B7F}"/>
                </a:ext>
              </a:extLst>
            </p:cNvPr>
            <p:cNvSpPr txBox="1"/>
            <p:nvPr/>
          </p:nvSpPr>
          <p:spPr>
            <a:xfrm>
              <a:off x="-189186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0B74556-CAAA-4C5A-BF2E-B54CC01EDC7B}"/>
                </a:ext>
              </a:extLst>
            </p:cNvPr>
            <p:cNvSpPr txBox="1"/>
            <p:nvPr/>
          </p:nvSpPr>
          <p:spPr>
            <a:xfrm>
              <a:off x="19286" y="240395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6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14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3A7AE0-4C82-4C91-83EE-EA2EBA1A19CA}"/>
                </a:ext>
              </a:extLst>
            </p:cNvPr>
            <p:cNvCxnSpPr>
              <a:cxnSpLocks/>
            </p:cNvCxnSpPr>
            <p:nvPr/>
          </p:nvCxnSpPr>
          <p:spPr>
            <a:xfrm>
              <a:off x="104099" y="2762658"/>
              <a:ext cx="261937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9C674E2-6DA3-4A74-8CBC-ACC808433D4A}"/>
              </a:ext>
            </a:extLst>
          </p:cNvPr>
          <p:cNvGrpSpPr/>
          <p:nvPr/>
        </p:nvGrpSpPr>
        <p:grpSpPr>
          <a:xfrm>
            <a:off x="5818148" y="5190251"/>
            <a:ext cx="1324054" cy="707886"/>
            <a:chOff x="-994226" y="2403953"/>
            <a:chExt cx="1324054" cy="707886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15FC976-2E36-4CCC-B239-972359F63E4F}"/>
                </a:ext>
              </a:extLst>
            </p:cNvPr>
            <p:cNvSpPr txBox="1"/>
            <p:nvPr/>
          </p:nvSpPr>
          <p:spPr>
            <a:xfrm>
              <a:off x="-994226" y="2403953"/>
              <a:ext cx="333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4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F94B31D-92B9-4A1E-B9D6-9B5AE7F7A162}"/>
                </a:ext>
              </a:extLst>
            </p:cNvPr>
            <p:cNvCxnSpPr>
              <a:cxnSpLocks/>
            </p:cNvCxnSpPr>
            <p:nvPr/>
          </p:nvCxnSpPr>
          <p:spPr>
            <a:xfrm>
              <a:off x="-915218" y="2763017"/>
              <a:ext cx="188929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2082E55-271A-4A73-90F3-35298477C387}"/>
                </a:ext>
              </a:extLst>
            </p:cNvPr>
            <p:cNvSpPr txBox="1"/>
            <p:nvPr/>
          </p:nvSpPr>
          <p:spPr>
            <a:xfrm>
              <a:off x="-490740" y="240395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2FDEFD7-2FE7-47CE-8A7E-685064422F4B}"/>
                </a:ext>
              </a:extLst>
            </p:cNvPr>
            <p:cNvSpPr txBox="1"/>
            <p:nvPr/>
          </p:nvSpPr>
          <p:spPr>
            <a:xfrm>
              <a:off x="-746096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C30FD4B-9EAE-4960-9F33-7A38D6BD0EF9}"/>
                </a:ext>
              </a:extLst>
            </p:cNvPr>
            <p:cNvSpPr txBox="1"/>
            <p:nvPr/>
          </p:nvSpPr>
          <p:spPr>
            <a:xfrm>
              <a:off x="-240282" y="255784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F842708-03F4-4B6B-8BC0-5AD0C647F316}"/>
                </a:ext>
              </a:extLst>
            </p:cNvPr>
            <p:cNvSpPr txBox="1"/>
            <p:nvPr/>
          </p:nvSpPr>
          <p:spPr>
            <a:xfrm>
              <a:off x="2494" y="240395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5</a:t>
              </a:r>
              <a:b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2000" b="1" dirty="0">
                  <a:solidFill>
                    <a:srgbClr val="009541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31461A6-0731-4861-B70A-191773589A9F}"/>
                </a:ext>
              </a:extLst>
            </p:cNvPr>
            <p:cNvCxnSpPr>
              <a:cxnSpLocks/>
            </p:cNvCxnSpPr>
            <p:nvPr/>
          </p:nvCxnSpPr>
          <p:spPr>
            <a:xfrm>
              <a:off x="-426623" y="2763017"/>
              <a:ext cx="199998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19437A-A730-4D16-B1A4-9BE986A57636}"/>
                </a:ext>
              </a:extLst>
            </p:cNvPr>
            <p:cNvCxnSpPr>
              <a:cxnSpLocks/>
            </p:cNvCxnSpPr>
            <p:nvPr/>
          </p:nvCxnSpPr>
          <p:spPr>
            <a:xfrm>
              <a:off x="70437" y="2763017"/>
              <a:ext cx="184016" cy="0"/>
            </a:xfrm>
            <a:prstGeom prst="line">
              <a:avLst/>
            </a:prstGeom>
            <a:ln w="1905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4" grpId="0"/>
      <p:bldP spid="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EAB83FD-B934-4103-A951-56F9CD2AF4B9}"/>
              </a:ext>
            </a:extLst>
          </p:cNvPr>
          <p:cNvSpPr txBox="1"/>
          <p:nvPr/>
        </p:nvSpPr>
        <p:spPr>
          <a:xfrm>
            <a:off x="4571999" y="2675866"/>
            <a:ext cx="3816351" cy="3416960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A7A77-4D4A-40EE-976F-B548B70C1C68}"/>
              </a:ext>
            </a:extLst>
          </p:cNvPr>
          <p:cNvSpPr txBox="1"/>
          <p:nvPr/>
        </p:nvSpPr>
        <p:spPr>
          <a:xfrm>
            <a:off x="755650" y="1341438"/>
            <a:ext cx="7632700" cy="849051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Hugo and Millie are eating a pizza which is cut into 15 slices.  </a:t>
            </a:r>
          </a:p>
          <a:p>
            <a:pPr>
              <a:spcAft>
                <a:spcPts val="600"/>
              </a:spcAft>
            </a:pPr>
            <a:r>
              <a:rPr lang="en-GB" dirty="0"/>
              <a:t>Hugo eats    and Millie eats   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5D6A8-5F34-4341-9529-FF14524E1DC9}"/>
              </a:ext>
            </a:extLst>
          </p:cNvPr>
          <p:cNvSpPr txBox="1"/>
          <p:nvPr/>
        </p:nvSpPr>
        <p:spPr>
          <a:xfrm>
            <a:off x="755650" y="2180758"/>
            <a:ext cx="7632700" cy="495108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many slices of the pizza did they each eat and who ate the most?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BD886-D856-4978-BEE5-6235ECEE1067}"/>
              </a:ext>
            </a:extLst>
          </p:cNvPr>
          <p:cNvSpPr txBox="1"/>
          <p:nvPr/>
        </p:nvSpPr>
        <p:spPr>
          <a:xfrm>
            <a:off x="755650" y="2675866"/>
            <a:ext cx="3816350" cy="3416959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3F80D6-6F9F-4777-8B4B-F7F2E7423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>
          <a:xfrm>
            <a:off x="283613" y="2965178"/>
            <a:ext cx="3384465" cy="3118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C2C5B8-CC06-4CAB-AC50-2995F5634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48" y="3222856"/>
            <a:ext cx="2013347" cy="28612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CCD653-8901-49C3-9811-DA4B0142E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46" y="2955271"/>
            <a:ext cx="2908656" cy="2933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2FBC2-D18B-4377-A194-061985879485}"/>
              </a:ext>
            </a:extLst>
          </p:cNvPr>
          <p:cNvSpPr txBox="1"/>
          <p:nvPr/>
        </p:nvSpPr>
        <p:spPr>
          <a:xfrm>
            <a:off x="755650" y="4643609"/>
            <a:ext cx="7632700" cy="1449216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GB" b="1" dirty="0">
                <a:solidFill>
                  <a:schemeClr val="tx1"/>
                </a:solidFill>
              </a:rPr>
              <a:t>Hugo ate    which is equivalent to    , so he ate 3 slices.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Millie ate     which is equivalent to    , so she ate 2 slices.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GB" b="1" dirty="0">
                <a:solidFill>
                  <a:schemeClr val="tx1"/>
                </a:solidFill>
              </a:rPr>
              <a:t>Therefore, Hugo ate the most.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79272E-4A12-4E64-81AF-25D6A1887A64}"/>
              </a:ext>
            </a:extLst>
          </p:cNvPr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8FC00D-DD5E-4D54-B0A6-63FDFDD60CDB}"/>
              </a:ext>
            </a:extLst>
          </p:cNvPr>
          <p:cNvCxnSpPr/>
          <p:nvPr/>
        </p:nvCxnSpPr>
        <p:spPr>
          <a:xfrm>
            <a:off x="293011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4514E-6A50-461B-9CE2-05D069A61DB2}"/>
              </a:ext>
            </a:extLst>
          </p:cNvPr>
          <p:cNvGrpSpPr/>
          <p:nvPr/>
        </p:nvGrpSpPr>
        <p:grpSpPr>
          <a:xfrm>
            <a:off x="1860853" y="1681046"/>
            <a:ext cx="279244" cy="523220"/>
            <a:chOff x="3997422" y="1707118"/>
            <a:chExt cx="279244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D81D8D-685E-44BD-B2CE-B187E6C1C08F}"/>
                </a:ext>
              </a:extLst>
            </p:cNvPr>
            <p:cNvSpPr txBox="1"/>
            <p:nvPr/>
          </p:nvSpPr>
          <p:spPr>
            <a:xfrm>
              <a:off x="3997422" y="1707118"/>
              <a:ext cx="279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cs typeface="Kalam" panose="02000000000000000000" pitchFamily="2" charset="0"/>
                </a:rPr>
                <a:t>1</a:t>
              </a:r>
              <a:br>
                <a:rPr lang="en-GB" sz="1400" dirty="0">
                  <a:cs typeface="Kalam" panose="02000000000000000000" pitchFamily="2" charset="0"/>
                </a:rPr>
              </a:br>
              <a:r>
                <a:rPr lang="en-GB" sz="1400" dirty="0"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AD2CAF-C194-4DFE-9C65-E8E04E3D0CB7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06" y="1972953"/>
              <a:ext cx="12287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F982C3-5CB9-45F8-BC6E-5587FB741809}"/>
              </a:ext>
            </a:extLst>
          </p:cNvPr>
          <p:cNvGrpSpPr/>
          <p:nvPr/>
        </p:nvGrpSpPr>
        <p:grpSpPr>
          <a:xfrm>
            <a:off x="3602007" y="1681046"/>
            <a:ext cx="386645" cy="523220"/>
            <a:chOff x="3943722" y="1707118"/>
            <a:chExt cx="386645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3B61FF-A607-4578-86B5-6402F565F969}"/>
                </a:ext>
              </a:extLst>
            </p:cNvPr>
            <p:cNvSpPr txBox="1"/>
            <p:nvPr/>
          </p:nvSpPr>
          <p:spPr>
            <a:xfrm>
              <a:off x="3943722" y="1707118"/>
              <a:ext cx="386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cs typeface="Kalam" panose="02000000000000000000" pitchFamily="2" charset="0"/>
                </a:rPr>
                <a:t>4</a:t>
              </a:r>
              <a:br>
                <a:rPr lang="en-GB" sz="1400" dirty="0">
                  <a:cs typeface="Kalam" panose="02000000000000000000" pitchFamily="2" charset="0"/>
                </a:rPr>
              </a:br>
              <a:r>
                <a:rPr lang="en-GB" sz="1400" dirty="0">
                  <a:cs typeface="Kalam" panose="02000000000000000000" pitchFamily="2" charset="0"/>
                </a:rPr>
                <a:t>30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C76B0D-7573-4F81-82BF-34A8762CEA0D}"/>
                </a:ext>
              </a:extLst>
            </p:cNvPr>
            <p:cNvCxnSpPr>
              <a:cxnSpLocks/>
            </p:cNvCxnSpPr>
            <p:nvPr/>
          </p:nvCxnSpPr>
          <p:spPr>
            <a:xfrm>
              <a:off x="4029662" y="1968728"/>
              <a:ext cx="21431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6E53A-64D2-4EED-847F-59A04C181A5C}"/>
              </a:ext>
            </a:extLst>
          </p:cNvPr>
          <p:cNvGrpSpPr/>
          <p:nvPr/>
        </p:nvGrpSpPr>
        <p:grpSpPr>
          <a:xfrm>
            <a:off x="1785126" y="4653734"/>
            <a:ext cx="279244" cy="523220"/>
            <a:chOff x="3997422" y="1707118"/>
            <a:chExt cx="279244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84EC7B-C7D0-426B-B9F0-EB82EB375ECC}"/>
                </a:ext>
              </a:extLst>
            </p:cNvPr>
            <p:cNvSpPr txBox="1"/>
            <p:nvPr/>
          </p:nvSpPr>
          <p:spPr>
            <a:xfrm>
              <a:off x="3997422" y="1707118"/>
              <a:ext cx="279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cs typeface="Kalam" panose="02000000000000000000" pitchFamily="2" charset="0"/>
                </a:rPr>
                <a:t>1</a:t>
              </a:r>
              <a:br>
                <a:rPr lang="en-GB" sz="1400" b="1" dirty="0">
                  <a:cs typeface="Kalam" panose="02000000000000000000" pitchFamily="2" charset="0"/>
                </a:rPr>
              </a:br>
              <a:r>
                <a:rPr lang="en-GB" sz="1400" b="1" dirty="0"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BF6CA7-3CF7-4F1F-B7B2-FA99F62C6F47}"/>
                </a:ext>
              </a:extLst>
            </p:cNvPr>
            <p:cNvCxnSpPr>
              <a:cxnSpLocks/>
            </p:cNvCxnSpPr>
            <p:nvPr/>
          </p:nvCxnSpPr>
          <p:spPr>
            <a:xfrm>
              <a:off x="4075606" y="1972953"/>
              <a:ext cx="12287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0123BC-BC24-4363-952B-73EFD2DC9282}"/>
              </a:ext>
            </a:extLst>
          </p:cNvPr>
          <p:cNvGrpSpPr/>
          <p:nvPr/>
        </p:nvGrpSpPr>
        <p:grpSpPr>
          <a:xfrm>
            <a:off x="4337822" y="4653734"/>
            <a:ext cx="354585" cy="523220"/>
            <a:chOff x="3959752" y="1707118"/>
            <a:chExt cx="354585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6F247A-0FEA-4B57-9C74-5102A7003B34}"/>
                </a:ext>
              </a:extLst>
            </p:cNvPr>
            <p:cNvSpPr txBox="1"/>
            <p:nvPr/>
          </p:nvSpPr>
          <p:spPr>
            <a:xfrm>
              <a:off x="3959752" y="1707118"/>
              <a:ext cx="354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cs typeface="Kalam" panose="02000000000000000000" pitchFamily="2" charset="0"/>
                </a:rPr>
                <a:t>3</a:t>
              </a:r>
              <a:br>
                <a:rPr lang="en-GB" sz="1400" b="1" dirty="0">
                  <a:cs typeface="Kalam" panose="02000000000000000000" pitchFamily="2" charset="0"/>
                </a:rPr>
              </a:br>
              <a:r>
                <a:rPr lang="en-GB" sz="1400" b="1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6988FC-F068-4E80-A3D9-53D075FBB779}"/>
                </a:ext>
              </a:extLst>
            </p:cNvPr>
            <p:cNvCxnSpPr>
              <a:cxnSpLocks/>
            </p:cNvCxnSpPr>
            <p:nvPr/>
          </p:nvCxnSpPr>
          <p:spPr>
            <a:xfrm>
              <a:off x="4047362" y="1972954"/>
              <a:ext cx="17460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D7759E-693D-4AFC-BD50-16C117A93FB2}"/>
              </a:ext>
            </a:extLst>
          </p:cNvPr>
          <p:cNvGrpSpPr/>
          <p:nvPr/>
        </p:nvGrpSpPr>
        <p:grpSpPr>
          <a:xfrm>
            <a:off x="1815146" y="5041655"/>
            <a:ext cx="391454" cy="523220"/>
            <a:chOff x="3941318" y="1707118"/>
            <a:chExt cx="391454" cy="5232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649BAB-E70D-4E9D-929A-DE1AC91A8276}"/>
                </a:ext>
              </a:extLst>
            </p:cNvPr>
            <p:cNvSpPr txBox="1"/>
            <p:nvPr/>
          </p:nvSpPr>
          <p:spPr>
            <a:xfrm>
              <a:off x="3941318" y="1707118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cs typeface="Kalam" panose="02000000000000000000" pitchFamily="2" charset="0"/>
                </a:rPr>
                <a:t>4</a:t>
              </a:r>
              <a:br>
                <a:rPr lang="en-GB" sz="1400" b="1" dirty="0">
                  <a:cs typeface="Kalam" panose="02000000000000000000" pitchFamily="2" charset="0"/>
                </a:rPr>
              </a:br>
              <a:r>
                <a:rPr lang="en-GB" sz="1400" b="1" dirty="0">
                  <a:cs typeface="Kalam" panose="02000000000000000000" pitchFamily="2" charset="0"/>
                </a:rPr>
                <a:t>30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D375083-6514-473D-B1D0-96D89DDC7BFB}"/>
                </a:ext>
              </a:extLst>
            </p:cNvPr>
            <p:cNvCxnSpPr>
              <a:cxnSpLocks/>
            </p:cNvCxnSpPr>
            <p:nvPr/>
          </p:nvCxnSpPr>
          <p:spPr>
            <a:xfrm>
              <a:off x="4033958" y="1968728"/>
              <a:ext cx="19991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16A178-51E3-413A-9EBC-3C30AE1D775B}"/>
              </a:ext>
            </a:extLst>
          </p:cNvPr>
          <p:cNvGrpSpPr/>
          <p:nvPr/>
        </p:nvGrpSpPr>
        <p:grpSpPr>
          <a:xfrm>
            <a:off x="4450141" y="5041655"/>
            <a:ext cx="354585" cy="523220"/>
            <a:chOff x="3959752" y="1707118"/>
            <a:chExt cx="354585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80539B-68FB-422A-9E5E-B00F5F0C44B7}"/>
                </a:ext>
              </a:extLst>
            </p:cNvPr>
            <p:cNvSpPr txBox="1"/>
            <p:nvPr/>
          </p:nvSpPr>
          <p:spPr>
            <a:xfrm>
              <a:off x="3959752" y="1707118"/>
              <a:ext cx="354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cs typeface="Kalam" panose="02000000000000000000" pitchFamily="2" charset="0"/>
                </a:rPr>
                <a:t>2</a:t>
              </a:r>
              <a:br>
                <a:rPr lang="en-GB" sz="1400" b="1" dirty="0">
                  <a:cs typeface="Kalam" panose="02000000000000000000" pitchFamily="2" charset="0"/>
                </a:rPr>
              </a:br>
              <a:r>
                <a:rPr lang="en-GB" sz="1400" b="1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5C2CB4-9470-45A6-A8A5-31CB52E5B865}"/>
                </a:ext>
              </a:extLst>
            </p:cNvPr>
            <p:cNvCxnSpPr>
              <a:cxnSpLocks/>
            </p:cNvCxnSpPr>
            <p:nvPr/>
          </p:nvCxnSpPr>
          <p:spPr>
            <a:xfrm>
              <a:off x="4047362" y="1972954"/>
              <a:ext cx="17460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FA773BD0-BEFD-4797-832D-7FEBBC58CB3D}"/>
              </a:ext>
            </a:extLst>
          </p:cNvPr>
          <p:cNvSpPr txBox="1"/>
          <p:nvPr/>
        </p:nvSpPr>
        <p:spPr>
          <a:xfrm>
            <a:off x="755650" y="3516595"/>
            <a:ext cx="7632700" cy="1181602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GB" sz="1400" b="1" dirty="0">
              <a:solidFill>
                <a:srgbClr val="00954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CAE522-5BF6-4845-B3A8-6ADC44117C42}"/>
              </a:ext>
            </a:extLst>
          </p:cNvPr>
          <p:cNvSpPr txBox="1"/>
          <p:nvPr/>
        </p:nvSpPr>
        <p:spPr>
          <a:xfrm>
            <a:off x="755650" y="4698197"/>
            <a:ext cx="7632700" cy="1403049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>
              <a:spcAft>
                <a:spcPts val="600"/>
              </a:spcAft>
            </a:pPr>
            <a:endParaRPr lang="en-GB" sz="1600" b="1" dirty="0">
              <a:solidFill>
                <a:srgbClr val="00954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C570FF-F5C4-4832-BE12-79983B2A3346}"/>
              </a:ext>
            </a:extLst>
          </p:cNvPr>
          <p:cNvSpPr txBox="1"/>
          <p:nvPr/>
        </p:nvSpPr>
        <p:spPr>
          <a:xfrm>
            <a:off x="755650" y="1341438"/>
            <a:ext cx="7632700" cy="1403049"/>
          </a:xfrm>
          <a:prstGeom prst="rect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Ali is sorting her tin of marbles.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/>
            </a:r>
            <a:br>
              <a:rPr lang="en-GB" dirty="0">
                <a:latin typeface="Twinkl" pitchFamily="2" charset="0"/>
              </a:rPr>
            </a:br>
            <a:endParaRPr lang="en-GB" dirty="0">
              <a:latin typeface="Twinkl" pitchFamily="2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The remainder of the marbles are red and yellow.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0FDF-D5EA-4AD4-B7A2-BDFED8463444}"/>
              </a:ext>
            </a:extLst>
          </p:cNvPr>
          <p:cNvSpPr/>
          <p:nvPr/>
        </p:nvSpPr>
        <p:spPr>
          <a:xfrm>
            <a:off x="3886200" y="1822241"/>
            <a:ext cx="1371600" cy="484315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12CA17-40E5-4D1A-9BE3-20510810894E}"/>
              </a:ext>
            </a:extLst>
          </p:cNvPr>
          <p:cNvSpPr/>
          <p:nvPr/>
        </p:nvSpPr>
        <p:spPr>
          <a:xfrm>
            <a:off x="6031030" y="1822241"/>
            <a:ext cx="1547666" cy="484315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F9DDB-0205-4D24-A2B7-3DFE74C40631}"/>
              </a:ext>
            </a:extLst>
          </p:cNvPr>
          <p:cNvSpPr/>
          <p:nvPr/>
        </p:nvSpPr>
        <p:spPr>
          <a:xfrm>
            <a:off x="1537251" y="1822241"/>
            <a:ext cx="1547666" cy="484315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24C08-A74C-4264-A614-B4907E280757}"/>
              </a:ext>
            </a:extLst>
          </p:cNvPr>
          <p:cNvSpPr/>
          <p:nvPr/>
        </p:nvSpPr>
        <p:spPr>
          <a:xfrm>
            <a:off x="447429" y="670981"/>
            <a:ext cx="248268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Add Fractions within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30114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15D6A8-5F34-4341-9529-FF14524E1DC9}"/>
              </a:ext>
            </a:extLst>
          </p:cNvPr>
          <p:cNvSpPr txBox="1"/>
          <p:nvPr/>
        </p:nvSpPr>
        <p:spPr>
          <a:xfrm>
            <a:off x="755650" y="2744487"/>
            <a:ext cx="7632700" cy="772107"/>
          </a:xfrm>
          <a:prstGeom prst="rect">
            <a:avLst/>
          </a:prstGeom>
          <a:solidFill>
            <a:srgbClr val="2DB6BC"/>
          </a:solidFill>
          <a:ln w="28575">
            <a:solidFill>
              <a:srgbClr val="2DB6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/>
            <a:r>
              <a:rPr lang="en-GB" b="1" dirty="0">
                <a:solidFill>
                  <a:schemeClr val="bg1"/>
                </a:solidFill>
              </a:rPr>
              <a:t>What fraction could be red and what fraction could be yellow?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Find all the possibilities.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A0659-6CAA-4CF1-A0A1-A432B7097EE8}"/>
              </a:ext>
            </a:extLst>
          </p:cNvPr>
          <p:cNvSpPr/>
          <p:nvPr/>
        </p:nvSpPr>
        <p:spPr>
          <a:xfrm>
            <a:off x="3944241" y="1895121"/>
            <a:ext cx="122501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/>
              <a:t>    are blue.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70E55-BDE1-4D6A-AECA-7311361C5FA6}"/>
              </a:ext>
            </a:extLst>
          </p:cNvPr>
          <p:cNvSpPr/>
          <p:nvPr/>
        </p:nvSpPr>
        <p:spPr>
          <a:xfrm>
            <a:off x="6112995" y="1895121"/>
            <a:ext cx="1353256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/>
              <a:t>    are white.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98F14-DBEF-41AD-AB54-2A36218BDDDD}"/>
              </a:ext>
            </a:extLst>
          </p:cNvPr>
          <p:cNvSpPr/>
          <p:nvPr/>
        </p:nvSpPr>
        <p:spPr>
          <a:xfrm>
            <a:off x="1671325" y="1895121"/>
            <a:ext cx="134043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/>
              <a:t>    are green.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FFFA5F2-11A8-45C4-BDCA-90E726F52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79026"/>
              </p:ext>
            </p:extLst>
          </p:nvPr>
        </p:nvGraphicFramePr>
        <p:xfrm>
          <a:off x="4572000" y="4949599"/>
          <a:ext cx="3662787" cy="900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091">
                  <a:extLst>
                    <a:ext uri="{9D8B030D-6E8A-4147-A177-3AD203B41FA5}">
                      <a16:colId xmlns:a16="http://schemas.microsoft.com/office/drawing/2014/main" val="4126890955"/>
                    </a:ext>
                  </a:extLst>
                </a:gridCol>
                <a:gridCol w="699424">
                  <a:extLst>
                    <a:ext uri="{9D8B030D-6E8A-4147-A177-3AD203B41FA5}">
                      <a16:colId xmlns:a16="http://schemas.microsoft.com/office/drawing/2014/main" val="1257294219"/>
                    </a:ext>
                  </a:extLst>
                </a:gridCol>
                <a:gridCol w="699424">
                  <a:extLst>
                    <a:ext uri="{9D8B030D-6E8A-4147-A177-3AD203B41FA5}">
                      <a16:colId xmlns:a16="http://schemas.microsoft.com/office/drawing/2014/main" val="2531989387"/>
                    </a:ext>
                  </a:extLst>
                </a:gridCol>
                <a:gridCol w="699424">
                  <a:extLst>
                    <a:ext uri="{9D8B030D-6E8A-4147-A177-3AD203B41FA5}">
                      <a16:colId xmlns:a16="http://schemas.microsoft.com/office/drawing/2014/main" val="3512354734"/>
                    </a:ext>
                  </a:extLst>
                </a:gridCol>
                <a:gridCol w="699424">
                  <a:extLst>
                    <a:ext uri="{9D8B030D-6E8A-4147-A177-3AD203B41FA5}">
                      <a16:colId xmlns:a16="http://schemas.microsoft.com/office/drawing/2014/main" val="1017780542"/>
                    </a:ext>
                  </a:extLst>
                </a:gridCol>
              </a:tblGrid>
              <a:tr h="45012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Red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17151"/>
                  </a:ext>
                </a:extLst>
              </a:tr>
              <a:tr h="450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Yellow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76574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276C13C0-8E64-456B-BC81-6B978827F8BA}"/>
              </a:ext>
            </a:extLst>
          </p:cNvPr>
          <p:cNvSpPr/>
          <p:nvPr/>
        </p:nvSpPr>
        <p:spPr>
          <a:xfrm>
            <a:off x="898121" y="5012588"/>
            <a:ext cx="3502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9541"/>
                </a:solidFill>
              </a:rPr>
              <a:t>This leaves      which are red and yellow.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0E454-77F6-4500-9D51-3C5995917F8B}"/>
              </a:ext>
            </a:extLst>
          </p:cNvPr>
          <p:cNvSpPr/>
          <p:nvPr/>
        </p:nvSpPr>
        <p:spPr>
          <a:xfrm>
            <a:off x="898121" y="5411308"/>
            <a:ext cx="3502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9541"/>
                </a:solidFill>
              </a:rPr>
              <a:t>There are 4 possibilities: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41F6AA-3FE0-4983-BF6B-478204DE45FE}"/>
              </a:ext>
            </a:extLst>
          </p:cNvPr>
          <p:cNvSpPr/>
          <p:nvPr/>
        </p:nvSpPr>
        <p:spPr>
          <a:xfrm>
            <a:off x="894899" y="3688319"/>
            <a:ext cx="132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9541"/>
                </a:solidFill>
              </a:rPr>
              <a:t>    are green.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64C2AA-4A84-484E-9FE1-2C4CD3F70891}"/>
              </a:ext>
            </a:extLst>
          </p:cNvPr>
          <p:cNvSpPr/>
          <p:nvPr/>
        </p:nvSpPr>
        <p:spPr>
          <a:xfrm>
            <a:off x="2030713" y="3688319"/>
            <a:ext cx="3244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9541"/>
                </a:solidFill>
              </a:rPr>
              <a:t>   are blue, which is equivalent to     .</a:t>
            </a:r>
            <a:endParaRPr lang="en-GB" sz="1400" b="1" i="1" dirty="0">
              <a:solidFill>
                <a:srgbClr val="009541"/>
              </a:solidFill>
              <a:latin typeface="Cambria Math" panose="0204050305040603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205540-17B9-4C97-BEB1-695D6511B2FF}"/>
              </a:ext>
            </a:extLst>
          </p:cNvPr>
          <p:cNvSpPr/>
          <p:nvPr/>
        </p:nvSpPr>
        <p:spPr>
          <a:xfrm>
            <a:off x="871084" y="4145589"/>
            <a:ext cx="4282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9541"/>
                </a:solidFill>
              </a:rPr>
              <a:t>    are white, which is equivalent to      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EDCD4-9533-49A0-BCD0-1BA8AB621CE2}"/>
              </a:ext>
            </a:extLst>
          </p:cNvPr>
          <p:cNvGrpSpPr/>
          <p:nvPr/>
        </p:nvGrpSpPr>
        <p:grpSpPr>
          <a:xfrm>
            <a:off x="4010914" y="1772011"/>
            <a:ext cx="300082" cy="584775"/>
            <a:chOff x="705866" y="-101126"/>
            <a:chExt cx="300082" cy="5847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8887F9-5457-4C9A-BCA0-B4C1FDF066A6}"/>
                </a:ext>
              </a:extLst>
            </p:cNvPr>
            <p:cNvSpPr txBox="1"/>
            <p:nvPr/>
          </p:nvSpPr>
          <p:spPr>
            <a:xfrm>
              <a:off x="705866" y="-101126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cs typeface="Kalam" panose="02000000000000000000" pitchFamily="2" charset="0"/>
                </a:rPr>
                <a:t>1</a:t>
              </a:r>
              <a:br>
                <a:rPr lang="en-GB" sz="1600" dirty="0">
                  <a:cs typeface="Kalam" panose="02000000000000000000" pitchFamily="2" charset="0"/>
                </a:rPr>
              </a:br>
              <a:r>
                <a:rPr lang="en-GB" sz="1600" dirty="0"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B30E88A-2C37-4202-B3FA-710795D9706F}"/>
                </a:ext>
              </a:extLst>
            </p:cNvPr>
            <p:cNvCxnSpPr>
              <a:cxnSpLocks/>
            </p:cNvCxnSpPr>
            <p:nvPr/>
          </p:nvCxnSpPr>
          <p:spPr>
            <a:xfrm>
              <a:off x="794469" y="195189"/>
              <a:ext cx="12287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33F028-7DDD-406C-9859-E73E3BD996F9}"/>
              </a:ext>
            </a:extLst>
          </p:cNvPr>
          <p:cNvGrpSpPr/>
          <p:nvPr/>
        </p:nvGrpSpPr>
        <p:grpSpPr>
          <a:xfrm>
            <a:off x="1672928" y="1772011"/>
            <a:ext cx="373820" cy="584775"/>
            <a:chOff x="2463852" y="-101126"/>
            <a:chExt cx="373820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88E835-3EFD-44F7-AB2D-1E16A706B9EE}"/>
                </a:ext>
              </a:extLst>
            </p:cNvPr>
            <p:cNvSpPr txBox="1"/>
            <p:nvPr/>
          </p:nvSpPr>
          <p:spPr>
            <a:xfrm>
              <a:off x="2463852" y="-101126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cs typeface="Kalam" panose="02000000000000000000" pitchFamily="2" charset="0"/>
                </a:rPr>
                <a:t>3</a:t>
              </a:r>
              <a:br>
                <a:rPr lang="en-GB" sz="1600" dirty="0">
                  <a:cs typeface="Kalam" panose="02000000000000000000" pitchFamily="2" charset="0"/>
                </a:rPr>
              </a:br>
              <a:r>
                <a:rPr lang="en-GB" sz="1600" dirty="0"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F42BD2-97A8-44D9-9713-8DC4AEC01A35}"/>
                </a:ext>
              </a:extLst>
            </p:cNvPr>
            <p:cNvCxnSpPr>
              <a:cxnSpLocks/>
            </p:cNvCxnSpPr>
            <p:nvPr/>
          </p:nvCxnSpPr>
          <p:spPr>
            <a:xfrm>
              <a:off x="2559843" y="195189"/>
              <a:ext cx="1809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66E0E2-826E-49FB-A13C-E7BDC281F869}"/>
              </a:ext>
            </a:extLst>
          </p:cNvPr>
          <p:cNvGrpSpPr/>
          <p:nvPr/>
        </p:nvGrpSpPr>
        <p:grpSpPr>
          <a:xfrm>
            <a:off x="6173526" y="1772011"/>
            <a:ext cx="300082" cy="584775"/>
            <a:chOff x="1366090" y="-101126"/>
            <a:chExt cx="300082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13D7E1-D175-4B41-96BA-5487BF2198A4}"/>
                </a:ext>
              </a:extLst>
            </p:cNvPr>
            <p:cNvSpPr txBox="1"/>
            <p:nvPr/>
          </p:nvSpPr>
          <p:spPr>
            <a:xfrm>
              <a:off x="1366090" y="-101126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cs typeface="Kalam" panose="02000000000000000000" pitchFamily="2" charset="0"/>
                </a:rPr>
                <a:t>2</a:t>
              </a:r>
              <a:br>
                <a:rPr lang="en-GB" sz="1600" dirty="0">
                  <a:cs typeface="Kalam" panose="02000000000000000000" pitchFamily="2" charset="0"/>
                </a:rPr>
              </a:br>
              <a:r>
                <a:rPr lang="en-GB" sz="1600" dirty="0"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9CF113-BB25-4DC4-BA8B-E0DC1D5124D3}"/>
                </a:ext>
              </a:extLst>
            </p:cNvPr>
            <p:cNvCxnSpPr>
              <a:cxnSpLocks/>
            </p:cNvCxnSpPr>
            <p:nvPr/>
          </p:nvCxnSpPr>
          <p:spPr>
            <a:xfrm>
              <a:off x="1454693" y="195189"/>
              <a:ext cx="12287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F94D1-05C7-42C4-B4AE-016F84B45E8B}"/>
              </a:ext>
            </a:extLst>
          </p:cNvPr>
          <p:cNvGrpSpPr/>
          <p:nvPr/>
        </p:nvGrpSpPr>
        <p:grpSpPr>
          <a:xfrm>
            <a:off x="860670" y="3580597"/>
            <a:ext cx="357615" cy="523220"/>
            <a:chOff x="-4526" y="2617981"/>
            <a:chExt cx="357615" cy="52322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FECE10E-9486-4045-BF1F-FAE861CC2DBC}"/>
                </a:ext>
              </a:extLst>
            </p:cNvPr>
            <p:cNvSpPr txBox="1"/>
            <p:nvPr/>
          </p:nvSpPr>
          <p:spPr>
            <a:xfrm>
              <a:off x="-4526" y="2617981"/>
              <a:ext cx="357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3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32D872-927C-4BE8-B1CD-5A47B586FE6F}"/>
                </a:ext>
              </a:extLst>
            </p:cNvPr>
            <p:cNvCxnSpPr>
              <a:cxnSpLocks/>
            </p:cNvCxnSpPr>
            <p:nvPr/>
          </p:nvCxnSpPr>
          <p:spPr>
            <a:xfrm>
              <a:off x="81997" y="2882766"/>
              <a:ext cx="184568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3129BA-C448-47E2-B523-C910950C45F6}"/>
              </a:ext>
            </a:extLst>
          </p:cNvPr>
          <p:cNvGrpSpPr/>
          <p:nvPr/>
        </p:nvGrpSpPr>
        <p:grpSpPr>
          <a:xfrm>
            <a:off x="2017647" y="3580597"/>
            <a:ext cx="290464" cy="523220"/>
            <a:chOff x="-315686" y="2838152"/>
            <a:chExt cx="290464" cy="5232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F169894-4C56-4134-BA5D-23916E5B58CA}"/>
                </a:ext>
              </a:extLst>
            </p:cNvPr>
            <p:cNvSpPr txBox="1"/>
            <p:nvPr/>
          </p:nvSpPr>
          <p:spPr>
            <a:xfrm>
              <a:off x="-315686" y="2838152"/>
              <a:ext cx="2904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A2CD051-ADD9-4A04-A551-E2A4A8C28ABF}"/>
                </a:ext>
              </a:extLst>
            </p:cNvPr>
            <p:cNvCxnSpPr>
              <a:cxnSpLocks/>
            </p:cNvCxnSpPr>
            <p:nvPr/>
          </p:nvCxnSpPr>
          <p:spPr>
            <a:xfrm>
              <a:off x="-231892" y="3103514"/>
              <a:ext cx="122877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16F4D7-BF98-4995-ABBF-F356E8D89C4B}"/>
              </a:ext>
            </a:extLst>
          </p:cNvPr>
          <p:cNvGrpSpPr/>
          <p:nvPr/>
        </p:nvGrpSpPr>
        <p:grpSpPr>
          <a:xfrm>
            <a:off x="4778522" y="3580597"/>
            <a:ext cx="357615" cy="523220"/>
            <a:chOff x="-4526" y="2617981"/>
            <a:chExt cx="357615" cy="52322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65F0219-003F-4F5F-90D9-00973AA7A077}"/>
                </a:ext>
              </a:extLst>
            </p:cNvPr>
            <p:cNvSpPr txBox="1"/>
            <p:nvPr/>
          </p:nvSpPr>
          <p:spPr>
            <a:xfrm>
              <a:off x="-4526" y="2617981"/>
              <a:ext cx="357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4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7C60CE2-6A04-4ECE-8110-20014A1DB1C6}"/>
                </a:ext>
              </a:extLst>
            </p:cNvPr>
            <p:cNvCxnSpPr>
              <a:cxnSpLocks/>
            </p:cNvCxnSpPr>
            <p:nvPr/>
          </p:nvCxnSpPr>
          <p:spPr>
            <a:xfrm>
              <a:off x="81997" y="2882766"/>
              <a:ext cx="184568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6EC227-9201-49F5-9F25-128A3D1BBB72}"/>
              </a:ext>
            </a:extLst>
          </p:cNvPr>
          <p:cNvGrpSpPr/>
          <p:nvPr/>
        </p:nvGrpSpPr>
        <p:grpSpPr>
          <a:xfrm>
            <a:off x="894167" y="4037867"/>
            <a:ext cx="290464" cy="523220"/>
            <a:chOff x="-315686" y="2838152"/>
            <a:chExt cx="290464" cy="52322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45ECE35-0867-4B08-B184-BDB190F00E9E}"/>
                </a:ext>
              </a:extLst>
            </p:cNvPr>
            <p:cNvSpPr txBox="1"/>
            <p:nvPr/>
          </p:nvSpPr>
          <p:spPr>
            <a:xfrm>
              <a:off x="-315686" y="2838152"/>
              <a:ext cx="2904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2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B8F7458-8551-4299-B95F-38D4A8B20B4E}"/>
                </a:ext>
              </a:extLst>
            </p:cNvPr>
            <p:cNvCxnSpPr>
              <a:cxnSpLocks/>
            </p:cNvCxnSpPr>
            <p:nvPr/>
          </p:nvCxnSpPr>
          <p:spPr>
            <a:xfrm>
              <a:off x="-231892" y="3103514"/>
              <a:ext cx="122877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919FA2D-21D8-4C5B-9530-227CCF9A6122}"/>
              </a:ext>
            </a:extLst>
          </p:cNvPr>
          <p:cNvGrpSpPr/>
          <p:nvPr/>
        </p:nvGrpSpPr>
        <p:grpSpPr>
          <a:xfrm>
            <a:off x="3813320" y="4037867"/>
            <a:ext cx="357615" cy="523220"/>
            <a:chOff x="-4526" y="2617981"/>
            <a:chExt cx="357615" cy="52322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327FEF-1C7E-4DB9-8897-5DA5287B7349}"/>
                </a:ext>
              </a:extLst>
            </p:cNvPr>
            <p:cNvSpPr txBox="1"/>
            <p:nvPr/>
          </p:nvSpPr>
          <p:spPr>
            <a:xfrm>
              <a:off x="-4526" y="2617981"/>
              <a:ext cx="357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4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F19915-E7F6-4C6B-B374-90F5A2AD5A06}"/>
                </a:ext>
              </a:extLst>
            </p:cNvPr>
            <p:cNvCxnSpPr>
              <a:cxnSpLocks/>
            </p:cNvCxnSpPr>
            <p:nvPr/>
          </p:nvCxnSpPr>
          <p:spPr>
            <a:xfrm>
              <a:off x="81997" y="2882766"/>
              <a:ext cx="184568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2CA3A6B-AD35-4941-81EC-797B1ADB6A56}"/>
              </a:ext>
            </a:extLst>
          </p:cNvPr>
          <p:cNvGrpSpPr/>
          <p:nvPr/>
        </p:nvGrpSpPr>
        <p:grpSpPr>
          <a:xfrm>
            <a:off x="1854087" y="4904866"/>
            <a:ext cx="357615" cy="523220"/>
            <a:chOff x="-4526" y="2617981"/>
            <a:chExt cx="357615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B6E11DD-8996-40A1-B203-2A1AECBC2199}"/>
                </a:ext>
              </a:extLst>
            </p:cNvPr>
            <p:cNvSpPr txBox="1"/>
            <p:nvPr/>
          </p:nvSpPr>
          <p:spPr>
            <a:xfrm>
              <a:off x="-4526" y="2617981"/>
              <a:ext cx="357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5</a:t>
              </a:r>
              <a:b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1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F932771-D065-47EC-8F0A-5AB00353003D}"/>
                </a:ext>
              </a:extLst>
            </p:cNvPr>
            <p:cNvCxnSpPr>
              <a:cxnSpLocks/>
            </p:cNvCxnSpPr>
            <p:nvPr/>
          </p:nvCxnSpPr>
          <p:spPr>
            <a:xfrm>
              <a:off x="81997" y="2882766"/>
              <a:ext cx="184568" cy="0"/>
            </a:xfrm>
            <a:prstGeom prst="line">
              <a:avLst/>
            </a:prstGeom>
            <a:ln w="12700">
              <a:solidFill>
                <a:srgbClr val="00954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AB1854-DE04-4A17-9D88-C94D5F631551}"/>
              </a:ext>
            </a:extLst>
          </p:cNvPr>
          <p:cNvGrpSpPr/>
          <p:nvPr/>
        </p:nvGrpSpPr>
        <p:grpSpPr>
          <a:xfrm>
            <a:off x="5257800" y="3516595"/>
            <a:ext cx="3130550" cy="1181602"/>
            <a:chOff x="5257800" y="3516595"/>
            <a:chExt cx="3130550" cy="118160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5BFC9D-CDAF-49FE-A1C1-E7007B4AB685}"/>
                </a:ext>
              </a:extLst>
            </p:cNvPr>
            <p:cNvSpPr txBox="1"/>
            <p:nvPr/>
          </p:nvSpPr>
          <p:spPr>
            <a:xfrm>
              <a:off x="5257800" y="3516595"/>
              <a:ext cx="3130550" cy="11816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DB6BC"/>
              </a:solidFill>
            </a:ln>
          </p:spPr>
          <p:txBody>
            <a:bodyPr wrap="square" lIns="108000" tIns="108000" rIns="108000" bIns="10800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endParaRPr lang="en-GB" sz="1400" b="1" dirty="0">
                <a:solidFill>
                  <a:srgbClr val="00954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43F0AE-953D-4D70-97EF-CE2C4874EB22}"/>
                </a:ext>
              </a:extLst>
            </p:cNvPr>
            <p:cNvGrpSpPr/>
            <p:nvPr/>
          </p:nvGrpSpPr>
          <p:grpSpPr>
            <a:xfrm>
              <a:off x="5588388" y="3691898"/>
              <a:ext cx="2469374" cy="830997"/>
              <a:chOff x="8650459" y="3013501"/>
              <a:chExt cx="2469374" cy="830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3407896-AF34-4202-8529-6ACD28155B4D}"/>
                  </a:ext>
                </a:extLst>
              </p:cNvPr>
              <p:cNvGrpSpPr/>
              <p:nvPr/>
            </p:nvGrpSpPr>
            <p:grpSpPr>
              <a:xfrm>
                <a:off x="8650459" y="3013501"/>
                <a:ext cx="528616" cy="830997"/>
                <a:chOff x="8526867" y="3883979"/>
                <a:chExt cx="528616" cy="830997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EBDB94C-494E-4A5B-BAA9-00D1749620E0}"/>
                    </a:ext>
                  </a:extLst>
                </p:cNvPr>
                <p:cNvSpPr txBox="1"/>
                <p:nvPr/>
              </p:nvSpPr>
              <p:spPr>
                <a:xfrm>
                  <a:off x="8526867" y="3883979"/>
                  <a:ext cx="5286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3</a:t>
                  </a:r>
                  <a:b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</a:br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16</a:t>
                  </a: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1F10B9D-0E29-4F48-8E9C-1DDE56F49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951" y="4303754"/>
                  <a:ext cx="284449" cy="0"/>
                </a:xfrm>
                <a:prstGeom prst="line">
                  <a:avLst/>
                </a:prstGeom>
                <a:ln w="19050">
                  <a:solidFill>
                    <a:srgbClr val="00954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AF32345-7681-4073-A4B1-C3010B8C02B2}"/>
                  </a:ext>
                </a:extLst>
              </p:cNvPr>
              <p:cNvGrpSpPr/>
              <p:nvPr/>
            </p:nvGrpSpPr>
            <p:grpSpPr>
              <a:xfrm>
                <a:off x="9297379" y="3013501"/>
                <a:ext cx="528616" cy="830997"/>
                <a:chOff x="8526867" y="3883979"/>
                <a:chExt cx="528616" cy="830997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E80452F-A122-444F-9E50-F5957A8719A4}"/>
                    </a:ext>
                  </a:extLst>
                </p:cNvPr>
                <p:cNvSpPr txBox="1"/>
                <p:nvPr/>
              </p:nvSpPr>
              <p:spPr>
                <a:xfrm>
                  <a:off x="8526867" y="3883979"/>
                  <a:ext cx="5286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4</a:t>
                  </a:r>
                  <a:b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</a:br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16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4ADDECC-A0ED-4C83-B568-54E394EE54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951" y="4303754"/>
                  <a:ext cx="284449" cy="0"/>
                </a:xfrm>
                <a:prstGeom prst="line">
                  <a:avLst/>
                </a:prstGeom>
                <a:ln w="19050">
                  <a:solidFill>
                    <a:srgbClr val="00954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35057F8-3679-4D4E-95A7-83FE3FACBBA1}"/>
                  </a:ext>
                </a:extLst>
              </p:cNvPr>
              <p:cNvGrpSpPr/>
              <p:nvPr/>
            </p:nvGrpSpPr>
            <p:grpSpPr>
              <a:xfrm>
                <a:off x="9944299" y="3013501"/>
                <a:ext cx="528616" cy="830997"/>
                <a:chOff x="8526867" y="3883979"/>
                <a:chExt cx="528616" cy="830997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97D8371-9F0B-4C01-AC66-6B2E2692151C}"/>
                    </a:ext>
                  </a:extLst>
                </p:cNvPr>
                <p:cNvSpPr txBox="1"/>
                <p:nvPr/>
              </p:nvSpPr>
              <p:spPr>
                <a:xfrm>
                  <a:off x="8526867" y="3883979"/>
                  <a:ext cx="5286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4</a:t>
                  </a:r>
                  <a:b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</a:br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16</a:t>
                  </a: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309472E6-E705-4B8D-BC3E-791F24BE8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951" y="4303754"/>
                  <a:ext cx="284449" cy="0"/>
                </a:xfrm>
                <a:prstGeom prst="line">
                  <a:avLst/>
                </a:prstGeom>
                <a:ln w="19050">
                  <a:solidFill>
                    <a:srgbClr val="00954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A79AB1F-0C21-4499-AC83-F7EF32DE2F22}"/>
                  </a:ext>
                </a:extLst>
              </p:cNvPr>
              <p:cNvGrpSpPr/>
              <p:nvPr/>
            </p:nvGrpSpPr>
            <p:grpSpPr>
              <a:xfrm>
                <a:off x="10591217" y="3013501"/>
                <a:ext cx="528616" cy="830997"/>
                <a:chOff x="8526867" y="3883979"/>
                <a:chExt cx="528616" cy="830997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4F7E5C0-B01C-4C7B-8F57-25B6F5F9ACF9}"/>
                    </a:ext>
                  </a:extLst>
                </p:cNvPr>
                <p:cNvSpPr txBox="1"/>
                <p:nvPr/>
              </p:nvSpPr>
              <p:spPr>
                <a:xfrm>
                  <a:off x="8526867" y="3883979"/>
                  <a:ext cx="5286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11</a:t>
                  </a:r>
                  <a:b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</a:br>
                  <a:r>
                    <a:rPr lang="en-GB" sz="2400" b="1" dirty="0">
                      <a:solidFill>
                        <a:srgbClr val="009541"/>
                      </a:solidFill>
                      <a:cs typeface="Kalam" panose="02000000000000000000" pitchFamily="2" charset="0"/>
                    </a:rPr>
                    <a:t>16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E62A246-5782-468E-BDC4-71F57479D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8951" y="4303754"/>
                  <a:ext cx="284449" cy="0"/>
                </a:xfrm>
                <a:prstGeom prst="line">
                  <a:avLst/>
                </a:prstGeom>
                <a:ln w="19050">
                  <a:solidFill>
                    <a:srgbClr val="00954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FF34B6-1FA1-4613-A313-7D1BCB438F2B}"/>
                  </a:ext>
                </a:extLst>
              </p:cNvPr>
              <p:cNvSpPr/>
              <p:nvPr/>
            </p:nvSpPr>
            <p:spPr>
              <a:xfrm>
                <a:off x="9055324" y="319816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9541"/>
                    </a:solidFill>
                  </a:rPr>
                  <a:t>+</a:t>
                </a:r>
                <a:endParaRPr lang="en-GB" sz="240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A6A0CFA-B501-4EFD-92C4-35E28D61F01C}"/>
                  </a:ext>
                </a:extLst>
              </p:cNvPr>
              <p:cNvSpPr/>
              <p:nvPr/>
            </p:nvSpPr>
            <p:spPr>
              <a:xfrm>
                <a:off x="9702244" y="319816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9541"/>
                    </a:solidFill>
                  </a:rPr>
                  <a:t>+</a:t>
                </a:r>
                <a:endParaRPr lang="en-GB" sz="240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972DA5-B8B5-4B32-83C6-78DAF68FCE46}"/>
                  </a:ext>
                </a:extLst>
              </p:cNvPr>
              <p:cNvSpPr/>
              <p:nvPr/>
            </p:nvSpPr>
            <p:spPr>
              <a:xfrm>
                <a:off x="10349164" y="319816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9541"/>
                    </a:solidFill>
                  </a:rPr>
                  <a:t>=</a:t>
                </a:r>
                <a:endParaRPr lang="en-GB" sz="2400" dirty="0"/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0775599-EAF3-47D6-8A8E-69CBEB67C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5" y="3691494"/>
            <a:ext cx="2624460" cy="271860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F3E4690-5CBF-48D9-AE36-C86C3C0F0D9B}"/>
              </a:ext>
            </a:extLst>
          </p:cNvPr>
          <p:cNvGrpSpPr/>
          <p:nvPr/>
        </p:nvGrpSpPr>
        <p:grpSpPr>
          <a:xfrm>
            <a:off x="5588388" y="4915868"/>
            <a:ext cx="2470701" cy="967859"/>
            <a:chOff x="5588388" y="4915868"/>
            <a:chExt cx="2470701" cy="96785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D4B284A-707F-4C72-8C57-3A5A5066EBDA}"/>
                </a:ext>
              </a:extLst>
            </p:cNvPr>
            <p:cNvGrpSpPr/>
            <p:nvPr/>
          </p:nvGrpSpPr>
          <p:grpSpPr>
            <a:xfrm>
              <a:off x="5588388" y="4915868"/>
              <a:ext cx="357615" cy="523220"/>
              <a:chOff x="-4526" y="2617981"/>
              <a:chExt cx="357615" cy="52322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235EC0B-349B-4E3F-8A0C-D987C2DA0D6D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4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FC0372D-DCD6-4F21-9426-1CCFC1AD0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814F694-7CD6-434F-996A-7878EA727F74}"/>
                </a:ext>
              </a:extLst>
            </p:cNvPr>
            <p:cNvGrpSpPr/>
            <p:nvPr/>
          </p:nvGrpSpPr>
          <p:grpSpPr>
            <a:xfrm>
              <a:off x="5588388" y="5360507"/>
              <a:ext cx="357615" cy="523220"/>
              <a:chOff x="-4526" y="2617981"/>
              <a:chExt cx="357615" cy="52322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D45B863-163A-4096-B051-94B1CE1B66B2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CA1DD84-8513-45D9-8BFA-BE759C6F5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BC3C7D6-9C1B-4DE3-8832-379626FE5424}"/>
                </a:ext>
              </a:extLst>
            </p:cNvPr>
            <p:cNvGrpSpPr/>
            <p:nvPr/>
          </p:nvGrpSpPr>
          <p:grpSpPr>
            <a:xfrm>
              <a:off x="6305954" y="4915868"/>
              <a:ext cx="357615" cy="523220"/>
              <a:chOff x="-4526" y="2617981"/>
              <a:chExt cx="357615" cy="52322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8D7C0B1-54D0-4522-B58A-DA6BE98605FA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3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7486616-0E26-47D2-A7C0-B0772E6A1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B9B27DE-7AED-4EF7-A420-783702D4200A}"/>
                </a:ext>
              </a:extLst>
            </p:cNvPr>
            <p:cNvGrpSpPr/>
            <p:nvPr/>
          </p:nvGrpSpPr>
          <p:grpSpPr>
            <a:xfrm>
              <a:off x="6305954" y="5360507"/>
              <a:ext cx="357615" cy="523220"/>
              <a:chOff x="-4526" y="2617981"/>
              <a:chExt cx="357615" cy="523220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4144383-F151-48A6-ABF0-588F788326C5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2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656BE08-36CE-4A10-BE02-B67078015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4CC1E33-F272-4598-86D7-CEA99E65D360}"/>
                </a:ext>
              </a:extLst>
            </p:cNvPr>
            <p:cNvGrpSpPr/>
            <p:nvPr/>
          </p:nvGrpSpPr>
          <p:grpSpPr>
            <a:xfrm>
              <a:off x="6993434" y="4915868"/>
              <a:ext cx="357615" cy="523220"/>
              <a:chOff x="-4526" y="2617981"/>
              <a:chExt cx="357615" cy="523220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25B4B09-CA75-45C5-AF87-C4C1F32B1515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2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780A68B-5443-4BD7-84DE-FC2CDE300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2F15EFE-E2E5-4218-98DC-6D4BCCDAAC40}"/>
                </a:ext>
              </a:extLst>
            </p:cNvPr>
            <p:cNvGrpSpPr/>
            <p:nvPr/>
          </p:nvGrpSpPr>
          <p:grpSpPr>
            <a:xfrm>
              <a:off x="6993434" y="5360507"/>
              <a:ext cx="357615" cy="523220"/>
              <a:chOff x="-4526" y="2617981"/>
              <a:chExt cx="357615" cy="523220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C8F9560-10B7-4EC6-B5AB-0846E0559071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3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4295059-1A6F-4096-90B0-8B5B0357A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4F39F16-E73D-4692-81D1-31BB8A9BBC5E}"/>
                </a:ext>
              </a:extLst>
            </p:cNvPr>
            <p:cNvGrpSpPr/>
            <p:nvPr/>
          </p:nvGrpSpPr>
          <p:grpSpPr>
            <a:xfrm>
              <a:off x="7701474" y="4915868"/>
              <a:ext cx="357615" cy="523220"/>
              <a:chOff x="-4526" y="2617981"/>
              <a:chExt cx="357615" cy="523220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4A5965C-434E-45AB-9590-C3CF387FF652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3CE0EDA-BC44-4F5F-A08E-B9FEA13E9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0428A30-B2FB-4FBE-8FFF-692B3AC0A7ED}"/>
                </a:ext>
              </a:extLst>
            </p:cNvPr>
            <p:cNvGrpSpPr/>
            <p:nvPr/>
          </p:nvGrpSpPr>
          <p:grpSpPr>
            <a:xfrm>
              <a:off x="7701474" y="5360507"/>
              <a:ext cx="357615" cy="523220"/>
              <a:chOff x="-4526" y="2617981"/>
              <a:chExt cx="357615" cy="523220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930E99A-8519-45E9-8AF6-24AB89A0B611}"/>
                  </a:ext>
                </a:extLst>
              </p:cNvPr>
              <p:cNvSpPr txBox="1"/>
              <p:nvPr/>
            </p:nvSpPr>
            <p:spPr>
              <a:xfrm>
                <a:off x="-4526" y="2617981"/>
                <a:ext cx="357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4</a:t>
                </a:r>
                <a:b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</a:br>
                <a:r>
                  <a:rPr lang="en-GB" sz="1400" b="1" dirty="0">
                    <a:solidFill>
                      <a:srgbClr val="009541"/>
                    </a:solidFill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CE04D2C-7B65-4C7C-9F4C-FC3D7587A9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" y="2882766"/>
                <a:ext cx="184568" cy="0"/>
              </a:xfrm>
              <a:prstGeom prst="line">
                <a:avLst/>
              </a:prstGeom>
              <a:ln w="12700">
                <a:solidFill>
                  <a:srgbClr val="00954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F6EAE5-195E-4773-9014-60F05A8C9AC9}"/>
              </a:ext>
            </a:extLst>
          </p:cNvPr>
          <p:cNvGrpSpPr/>
          <p:nvPr/>
        </p:nvGrpSpPr>
        <p:grpSpPr>
          <a:xfrm>
            <a:off x="5923054" y="4782146"/>
            <a:ext cx="1800042" cy="1240047"/>
            <a:chOff x="6263538" y="4737070"/>
            <a:chExt cx="1800042" cy="124004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E07E111-BA1A-4D44-BD16-D6ABD3379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78" y="4764943"/>
              <a:ext cx="867402" cy="8662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40E6E4E-A9A7-4976-8BC4-8603594D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538" y="4737070"/>
              <a:ext cx="867402" cy="8662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2DA4D8E-D18C-4954-8367-EFF47F4A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729" y="4980413"/>
              <a:ext cx="997034" cy="996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3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42" grpId="0"/>
      <p:bldP spid="49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617</TotalTime>
  <Words>657</Words>
  <Application>Microsoft Office PowerPoint</Application>
  <PresentationFormat>On-screen Show (4:3)</PresentationFormat>
  <Paragraphs>195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Kalam</vt:lpstr>
      <vt:lpstr>Century Gothic</vt:lpstr>
      <vt:lpstr>Calibri</vt:lpstr>
      <vt:lpstr>Twinkl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G. Rust (BPS)</cp:lastModifiedBy>
  <cp:revision>412</cp:revision>
  <dcterms:created xsi:type="dcterms:W3CDTF">2020-01-14T12:58:03Z</dcterms:created>
  <dcterms:modified xsi:type="dcterms:W3CDTF">2021-02-08T16:20:36Z</dcterms:modified>
</cp:coreProperties>
</file>