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76562F-2940-4C5F-9C35-605C026DBBE2}" v="2" dt="2022-09-20T15:41:30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 Griffin (BPS)" userId="5edb761a-b399-44e2-8e3f-ff74d52100fc" providerId="ADAL" clId="{3D76562F-2940-4C5F-9C35-605C026DBBE2}"/>
    <pc:docChg chg="modSld">
      <pc:chgData name="F Griffin (BPS)" userId="5edb761a-b399-44e2-8e3f-ff74d52100fc" providerId="ADAL" clId="{3D76562F-2940-4C5F-9C35-605C026DBBE2}" dt="2022-09-20T15:41:30.905" v="1"/>
      <pc:docMkLst>
        <pc:docMk/>
      </pc:docMkLst>
      <pc:sldChg chg="modSp">
        <pc:chgData name="F Griffin (BPS)" userId="5edb761a-b399-44e2-8e3f-ff74d52100fc" providerId="ADAL" clId="{3D76562F-2940-4C5F-9C35-605C026DBBE2}" dt="2022-09-20T15:41:30.905" v="1"/>
        <pc:sldMkLst>
          <pc:docMk/>
          <pc:sldMk cId="1507928988" sldId="270"/>
        </pc:sldMkLst>
        <pc:spChg chg="mod">
          <ac:chgData name="F Griffin (BPS)" userId="5edb761a-b399-44e2-8e3f-ff74d52100fc" providerId="ADAL" clId="{3D76562F-2940-4C5F-9C35-605C026DBBE2}" dt="2022-09-20T15:41:30.905" v="1"/>
          <ac:spMkLst>
            <pc:docMk/>
            <pc:sldMk cId="1507928988" sldId="270"/>
            <ac:spMk id="3" creationId="{68D05605-7BE9-B59C-3B0B-CA0D2D6418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81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2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7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1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3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14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4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20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5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zeat.northants.sch.uk/class-blogs/panthers-home-learning-pag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A4374D-F270-4C02-88D7-B751FD9BD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 descr="A close-up of a flag&#10;&#10;Description automatically generated with low confidence">
            <a:extLst>
              <a:ext uri="{FF2B5EF4-FFF2-40B4-BE49-F238E27FC236}">
                <a16:creationId xmlns:a16="http://schemas.microsoft.com/office/drawing/2014/main" id="{C716B61D-87C4-D775-1AF4-F78FA8FBA6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7620" b="811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111B23-7128-4867-389B-5513F1596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pPr algn="ctr"/>
            <a:r>
              <a:rPr lang="en-GB" sz="7200" i="1" dirty="0"/>
              <a:t>Welcome!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934A59-659A-5EB9-524B-2E5947364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pPr algn="ctr"/>
            <a:r>
              <a:rPr lang="en-GB">
                <a:solidFill>
                  <a:srgbClr val="FFFFFF"/>
                </a:solidFill>
              </a:rPr>
              <a:t>Year 4/5 Parent Information Evening</a:t>
            </a:r>
          </a:p>
        </p:txBody>
      </p:sp>
    </p:spTree>
    <p:extLst>
      <p:ext uri="{BB962C8B-B14F-4D97-AF65-F5344CB8AC3E}">
        <p14:creationId xmlns:p14="http://schemas.microsoft.com/office/powerpoint/2010/main" val="162611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592B0-9AA4-B5E1-78A7-68CF58DF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Y4 Multiplication Check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F20A7-4EE3-5F5E-D87B-41A0EA315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603" y="2093977"/>
            <a:ext cx="8626793" cy="450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592B0-9AA4-B5E1-78A7-68CF58DF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Y4 Multiplication Check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8D87E-1F8A-9498-3A5D-F811907B4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317" y="2524125"/>
            <a:ext cx="6315366" cy="378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48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592B0-9AA4-B5E1-78A7-68CF58DF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Y4 Multiplication Check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369ADD-166B-F470-282F-AB87B1D4F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22" y="2501836"/>
            <a:ext cx="9376956" cy="377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592B0-9AA4-B5E1-78A7-68CF58DF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Y4 Multiplication Check</a:t>
            </a:r>
          </a:p>
        </p:txBody>
      </p:sp>
      <p:pic>
        <p:nvPicPr>
          <p:cNvPr id="5" name="Picture 2" descr="2018 Times Tables and Multiplciation Check Table">
            <a:extLst>
              <a:ext uri="{FF2B5EF4-FFF2-40B4-BE49-F238E27FC236}">
                <a16:creationId xmlns:a16="http://schemas.microsoft.com/office/drawing/2014/main" id="{3467884A-B71E-3155-E856-29E8A23902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7" r="29270" b="5548"/>
          <a:stretch/>
        </p:blipFill>
        <p:spPr bwMode="auto">
          <a:xfrm>
            <a:off x="6096000" y="2193237"/>
            <a:ext cx="4756828" cy="429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744A95-34AF-7090-A371-7725D24EF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3014605"/>
            <a:ext cx="4462272" cy="26517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table shows the minimum/ maximum number of questions from each times table that will be asked.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967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D2A12-26BB-4CDA-8234-A3ED3EEE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Behaviour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A23F3-B2BC-363F-A501-8BDA4A876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4599432" cy="369417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Children are awarded with house points and are praised for good examples of behaviour. We are also continuing to award children as ‘Learning Champions’ each week.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DC122-A488-7FE0-8972-9746FFA6A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2" y="1629416"/>
            <a:ext cx="4008119" cy="522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2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001E-6DF5-3696-2FAE-12E18500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Useful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05605-7BE9-B59C-3B0B-CA0D2D641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2286000"/>
            <a:ext cx="10168128" cy="4572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400" b="1" cap="none" spc="0" dirty="0">
                <a:ln w="0"/>
              </a:rPr>
              <a:t>PE days</a:t>
            </a:r>
            <a:r>
              <a:rPr lang="en-US" sz="2400" b="0" cap="none" spc="0" dirty="0">
                <a:ln w="0"/>
              </a:rPr>
              <a:t>: Tuesday and Friday. </a:t>
            </a:r>
            <a:r>
              <a:rPr lang="en-GB" sz="2400" i="0" u="none" strike="noStrike" dirty="0"/>
              <a:t>If your child wears earrings, please ensure they can take them out independently and have a safe place to store them during PE.</a:t>
            </a:r>
            <a:endParaRPr lang="en-US" sz="2400" cap="none" spc="0" dirty="0">
              <a:ln w="0"/>
            </a:endParaRPr>
          </a:p>
          <a:p>
            <a:pPr algn="ctr"/>
            <a:r>
              <a:rPr lang="en-US" sz="2400" b="1" dirty="0">
                <a:ln w="0"/>
              </a:rPr>
              <a:t>Class blog</a:t>
            </a:r>
            <a:r>
              <a:rPr lang="en-US" sz="2400" dirty="0">
                <a:ln w="0"/>
              </a:rPr>
              <a:t>: </a:t>
            </a:r>
            <a:r>
              <a:rPr lang="en-US" sz="2400" b="0" cap="none" spc="0" dirty="0">
                <a:ln w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https://www.bozeat.northants.sch.uk/class-blogs/panthers-home-learning-page/</a:t>
            </a:r>
            <a:r>
              <a:rPr lang="en-US" sz="2400" b="0" cap="none" spc="0" dirty="0">
                <a:ln w="0"/>
              </a:rPr>
              <a:t> </a:t>
            </a:r>
          </a:p>
          <a:p>
            <a:pPr algn="ctr"/>
            <a:r>
              <a:rPr lang="en-US" sz="2400" b="1" cap="none" spc="0" dirty="0">
                <a:ln w="0"/>
              </a:rPr>
              <a:t>Homework grids</a:t>
            </a:r>
            <a:r>
              <a:rPr lang="en-US" sz="2400" b="0" cap="none" spc="0" dirty="0">
                <a:ln w="0"/>
              </a:rPr>
              <a:t>: Given out in Autumn 2 (after half term in October) - this will link to our topic of the Mayans</a:t>
            </a:r>
          </a:p>
          <a:p>
            <a:pPr algn="ctr"/>
            <a:r>
              <a:rPr lang="en-US" sz="2400" b="1" dirty="0">
                <a:ln w="0"/>
              </a:rPr>
              <a:t>Spellings</a:t>
            </a:r>
            <a:r>
              <a:rPr lang="en-US" sz="2400" dirty="0">
                <a:ln w="0"/>
              </a:rPr>
              <a:t>: 10 </a:t>
            </a:r>
            <a:r>
              <a:rPr lang="en-US" sz="2400" b="0" cap="none" spc="0" dirty="0">
                <a:ln w="0"/>
              </a:rPr>
              <a:t>spellings per week.</a:t>
            </a:r>
            <a:r>
              <a:rPr lang="en-US" sz="2400" dirty="0">
                <a:ln w="0"/>
              </a:rPr>
              <a:t> Given out on Fridays to be </a:t>
            </a:r>
            <a:r>
              <a:rPr lang="en-US" sz="2400" dirty="0" err="1">
                <a:ln w="0"/>
              </a:rPr>
              <a:t>practised</a:t>
            </a:r>
            <a:r>
              <a:rPr lang="en-US" sz="2400" dirty="0">
                <a:ln w="0"/>
              </a:rPr>
              <a:t> for the test the following week. Children are also sent home with </a:t>
            </a:r>
            <a:r>
              <a:rPr lang="en-US" sz="2400" dirty="0" err="1">
                <a:ln w="0"/>
              </a:rPr>
              <a:t>practise</a:t>
            </a:r>
            <a:r>
              <a:rPr lang="en-US" sz="2400" dirty="0">
                <a:ln w="0"/>
              </a:rPr>
              <a:t> sheets.</a:t>
            </a:r>
          </a:p>
          <a:p>
            <a:pPr algn="ctr"/>
            <a:r>
              <a:rPr lang="en-GB" sz="2400" b="1" dirty="0"/>
              <a:t>Reading logs</a:t>
            </a:r>
            <a:r>
              <a:rPr lang="en-GB" sz="2400" dirty="0"/>
              <a:t>: I check these weekly on a Friday so please ensure children bring them on this day.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507928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48100-555A-EADA-A68A-08798C5F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u="sng" dirty="0"/>
              <a:t>How to support your child’s learning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C1219-130B-B409-452C-0A0F6954A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We encourage children to spend </a:t>
            </a:r>
            <a:r>
              <a:rPr lang="en-GB" b="1" dirty="0"/>
              <a:t>at least </a:t>
            </a:r>
            <a:r>
              <a:rPr lang="en-GB" dirty="0"/>
              <a:t>10 minutes each, per day, practising their spellings, times tables and reading at home. Just half an hour a day makes a huge difference! </a:t>
            </a:r>
          </a:p>
          <a:p>
            <a:pPr marL="0" indent="0">
              <a:buNone/>
            </a:pPr>
            <a:r>
              <a:rPr lang="en-GB" dirty="0"/>
              <a:t>You can support this by ensuring children:</a:t>
            </a:r>
          </a:p>
          <a:p>
            <a:r>
              <a:rPr lang="en-GB" dirty="0"/>
              <a:t>complete the spelling practise sheets and return them to me</a:t>
            </a:r>
          </a:p>
          <a:p>
            <a:r>
              <a:rPr lang="en-GB" dirty="0"/>
              <a:t>help children access </a:t>
            </a:r>
            <a:r>
              <a:rPr lang="en-GB" dirty="0" err="1"/>
              <a:t>TTRockstars</a:t>
            </a:r>
            <a:r>
              <a:rPr lang="en-GB" dirty="0"/>
              <a:t> to practise times tables</a:t>
            </a:r>
          </a:p>
          <a:p>
            <a:r>
              <a:rPr lang="en-GB" dirty="0"/>
              <a:t>complete their reading logs to show me how much they have read each week </a:t>
            </a:r>
          </a:p>
        </p:txBody>
      </p:sp>
    </p:spTree>
    <p:extLst>
      <p:ext uri="{BB962C8B-B14F-4D97-AF65-F5344CB8AC3E}">
        <p14:creationId xmlns:p14="http://schemas.microsoft.com/office/powerpoint/2010/main" val="4062661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1153-FF69-F5FE-3624-A565C21B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6C4D5-BF7D-B592-470C-242BFD761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Thank you very much for attending this evening!</a:t>
            </a:r>
          </a:p>
        </p:txBody>
      </p:sp>
      <p:pic>
        <p:nvPicPr>
          <p:cNvPr id="4" name="Picture 3" descr="You Got It Yes Sticker by Emoji">
            <a:extLst>
              <a:ext uri="{FF2B5EF4-FFF2-40B4-BE49-F238E27FC236}">
                <a16:creationId xmlns:a16="http://schemas.microsoft.com/office/drawing/2014/main" id="{4B2FAC86-C6E3-B3AB-8F26-349B0DE4F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746" y="0"/>
            <a:ext cx="2833254" cy="28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3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06F2-CDEA-F27B-166A-FBE8A0B6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Meet the teacher!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05CA7-31D4-282B-137E-186B21D5D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3118104"/>
            <a:ext cx="4553713" cy="1362456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Hello! I am Mrs Griffin – Panthers Class Teacher!</a:t>
            </a:r>
          </a:p>
        </p:txBody>
      </p:sp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E3FB4779-7851-26A5-2717-C9693B35D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614"/>
          <a:stretch/>
        </p:blipFill>
        <p:spPr>
          <a:xfrm>
            <a:off x="6522720" y="0"/>
            <a:ext cx="56692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59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8A27-344D-1E40-0A3A-54EFBC51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Timetable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46B77-3CA8-A380-AE51-70FAA5205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07" y="2615184"/>
            <a:ext cx="1879092" cy="369417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What does a week in Panthers class look like?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FE857-5994-4530-879B-D6B3098E5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141" y="1728216"/>
            <a:ext cx="8040052" cy="49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1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4C436-FABB-639D-3785-519D8B64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Ways of keeping up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09545-AD1B-C1C6-D6B9-E4D524C33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out the class blog to see what we’ve been up to each week (updated every Friday)</a:t>
            </a:r>
          </a:p>
          <a:p>
            <a:r>
              <a:rPr lang="en-GB" dirty="0"/>
              <a:t>Newsletters have important dates on</a:t>
            </a:r>
          </a:p>
          <a:p>
            <a:pPr marL="0" indent="0">
              <a:buNone/>
            </a:pPr>
            <a:r>
              <a:rPr lang="en-GB" b="1" dirty="0"/>
              <a:t>If you need to talk to me:</a:t>
            </a:r>
          </a:p>
          <a:p>
            <a:r>
              <a:rPr lang="en-GB" dirty="0"/>
              <a:t>Catch me at the door at pick-up time</a:t>
            </a:r>
          </a:p>
          <a:p>
            <a:r>
              <a:rPr lang="en-GB" dirty="0"/>
              <a:t>Arranging a meeting if it is something of high importance</a:t>
            </a:r>
          </a:p>
        </p:txBody>
      </p:sp>
    </p:spTree>
    <p:extLst>
      <p:ext uri="{BB962C8B-B14F-4D97-AF65-F5344CB8AC3E}">
        <p14:creationId xmlns:p14="http://schemas.microsoft.com/office/powerpoint/2010/main" val="41140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0E5E-DC20-7D78-818E-D04D1E21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Our topics this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41F91-7B22-75B5-68D9-0EC7AFCAE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6" y="2627948"/>
            <a:ext cx="10168129" cy="15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51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5DCF-5E00-6FD9-6C3B-408E06DD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Banded books</a:t>
            </a:r>
          </a:p>
        </p:txBody>
      </p:sp>
      <p:pic>
        <p:nvPicPr>
          <p:cNvPr id="4" name="Picture 3" descr="Chart, treemap chart&#10;&#10;Description automatically generated">
            <a:extLst>
              <a:ext uri="{FF2B5EF4-FFF2-40B4-BE49-F238E27FC236}">
                <a16:creationId xmlns:a16="http://schemas.microsoft.com/office/drawing/2014/main" id="{A524631D-13AF-E506-1DF9-75AC47D90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52" y="1796796"/>
            <a:ext cx="8888095" cy="4998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542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37011-D0D1-3E39-6D70-3AA96D3B9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 err="1"/>
              <a:t>PiXL</a:t>
            </a:r>
            <a:r>
              <a:rPr lang="en-GB" b="1" i="1" u="sng" dirty="0"/>
              <a:t>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235D-4FEB-3247-4F2F-4113373AA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2B6B6-4500-6113-53BE-FF1ECEF54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37" y="1728216"/>
            <a:ext cx="10967525" cy="44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7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592B0-9AA4-B5E1-78A7-68CF58DF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Y4 Multiplication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D5F53-258A-BF7B-434F-6D8231B5A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B09C7-5A24-62BB-2BC9-03467169D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936" y="2260982"/>
            <a:ext cx="10168128" cy="41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4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592B0-9AA4-B5E1-78A7-68CF58DF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u="sng" dirty="0"/>
              <a:t>Y4 Multiplication Check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53E9F6-58E4-2EC0-1D29-455D1DC55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03" y="2257425"/>
            <a:ext cx="10297658" cy="1788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A2180F-794B-CFA8-35B4-C05FC44CF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30" y="4214812"/>
            <a:ext cx="10013140" cy="178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8011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LeftStep">
      <a:dk1>
        <a:srgbClr val="000000"/>
      </a:dk1>
      <a:lt1>
        <a:srgbClr val="FFFFFF"/>
      </a:lt1>
      <a:dk2>
        <a:srgbClr val="30241B"/>
      </a:dk2>
      <a:lt2>
        <a:srgbClr val="F3F0F2"/>
      </a:lt2>
      <a:accent1>
        <a:srgbClr val="20B577"/>
      </a:accent1>
      <a:accent2>
        <a:srgbClr val="14B92F"/>
      </a:accent2>
      <a:accent3>
        <a:srgbClr val="46B620"/>
      </a:accent3>
      <a:accent4>
        <a:srgbClr val="7BAF13"/>
      </a:accent4>
      <a:accent5>
        <a:srgbClr val="AEA21F"/>
      </a:accent5>
      <a:accent6>
        <a:srgbClr val="D57617"/>
      </a:accent6>
      <a:hlink>
        <a:srgbClr val="C04277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389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Avenir Next LT Pro</vt:lpstr>
      <vt:lpstr>Calibri</vt:lpstr>
      <vt:lpstr>AccentBoxVTI</vt:lpstr>
      <vt:lpstr>Welcome!</vt:lpstr>
      <vt:lpstr>Meet the teacher!</vt:lpstr>
      <vt:lpstr>Timetable</vt:lpstr>
      <vt:lpstr>Ways of keeping up communication</vt:lpstr>
      <vt:lpstr>Our topics this year</vt:lpstr>
      <vt:lpstr>Banded books</vt:lpstr>
      <vt:lpstr>PiXL Assessments</vt:lpstr>
      <vt:lpstr>Y4 Multiplication Check</vt:lpstr>
      <vt:lpstr>Y4 Multiplication Check</vt:lpstr>
      <vt:lpstr>Y4 Multiplication Check</vt:lpstr>
      <vt:lpstr>Y4 Multiplication Check</vt:lpstr>
      <vt:lpstr>Y4 Multiplication Check</vt:lpstr>
      <vt:lpstr>Y4 Multiplication Check</vt:lpstr>
      <vt:lpstr>Behaviour management</vt:lpstr>
      <vt:lpstr>Useful information</vt:lpstr>
      <vt:lpstr>How to support your child’s learning at home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F Griffin (BPS)</dc:creator>
  <cp:lastModifiedBy>F Griffin (BPS)</cp:lastModifiedBy>
  <cp:revision>1</cp:revision>
  <dcterms:created xsi:type="dcterms:W3CDTF">2022-09-17T12:18:18Z</dcterms:created>
  <dcterms:modified xsi:type="dcterms:W3CDTF">2022-09-20T15:41:39Z</dcterms:modified>
</cp:coreProperties>
</file>