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sldIdLst>
    <p:sldId id="413" r:id="rId5"/>
    <p:sldId id="361" r:id="rId6"/>
    <p:sldId id="365" r:id="rId7"/>
    <p:sldId id="362" r:id="rId8"/>
    <p:sldId id="363" r:id="rId9"/>
    <p:sldId id="364" r:id="rId10"/>
    <p:sldId id="360" r:id="rId11"/>
    <p:sldId id="422" r:id="rId12"/>
    <p:sldId id="423" r:id="rId13"/>
    <p:sldId id="424" r:id="rId14"/>
    <p:sldId id="370" r:id="rId15"/>
    <p:sldId id="373" r:id="rId16"/>
    <p:sldId id="418" r:id="rId17"/>
    <p:sldId id="369" r:id="rId18"/>
    <p:sldId id="372" r:id="rId19"/>
    <p:sldId id="425" r:id="rId20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21"/>
      <p: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EB4AC"/>
    <a:srgbClr val="FF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AA5F81-8B45-4A02-A060-ADA81697FBFA}" v="44" dt="2019-05-06T13:33:50.5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59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6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 Axup" userId="f0cf2359-c867-42e7-8ac2-6b3e19dcb7ab" providerId="ADAL" clId="{DFDCB012-9056-4B02-888C-B731917C5DE4}"/>
  </pc:docChgLst>
  <pc:docChgLst>
    <pc:chgData name="Sian Stebbings" userId="e14ea2a2-07d0-4302-97b9-16dc822a37cc" providerId="ADAL" clId="{B5681C36-95D8-4B1C-8415-2107ADF73B14}"/>
  </pc:docChgLst>
  <pc:docChgLst>
    <pc:chgData name="Grace Lowther" userId="a8fe573b-0694-470f-9a15-3d4093241c1c" providerId="ADAL" clId="{3A2A0149-C724-4484-B7BF-727A4007594B}"/>
    <pc:docChg chg="undo redo custSel addSld delSld modSld sldOrd">
      <pc:chgData name="Grace Lowther" userId="a8fe573b-0694-470f-9a15-3d4093241c1c" providerId="ADAL" clId="{3A2A0149-C724-4484-B7BF-727A4007594B}" dt="2019-04-25T12:09:38.712" v="1579" actId="20577"/>
      <pc:docMkLst>
        <pc:docMk/>
      </pc:docMkLst>
      <pc:sldChg chg="addSp delSp modSp">
        <pc:chgData name="Grace Lowther" userId="a8fe573b-0694-470f-9a15-3d4093241c1c" providerId="ADAL" clId="{3A2A0149-C724-4484-B7BF-727A4007594B}" dt="2019-04-25T11:55:43.965" v="1311"/>
        <pc:sldMkLst>
          <pc:docMk/>
          <pc:sldMk cId="2637481266" sldId="256"/>
        </pc:sldMkLst>
        <pc:spChg chg="mod">
          <ac:chgData name="Grace Lowther" userId="a8fe573b-0694-470f-9a15-3d4093241c1c" providerId="ADAL" clId="{3A2A0149-C724-4484-B7BF-727A4007594B}" dt="2019-04-25T10:35:29.613" v="433" actId="12788"/>
          <ac:spMkLst>
            <pc:docMk/>
            <pc:sldMk cId="2637481266" sldId="256"/>
            <ac:spMk id="19" creationId="{5252A847-DE45-4FA3-A1F8-EEBEB845FF8E}"/>
          </ac:spMkLst>
        </pc:spChg>
        <pc:grpChg chg="add del">
          <ac:chgData name="Grace Lowther" userId="a8fe573b-0694-470f-9a15-3d4093241c1c" providerId="ADAL" clId="{3A2A0149-C724-4484-B7BF-727A4007594B}" dt="2019-04-25T11:55:43.838" v="1310" actId="478"/>
          <ac:grpSpMkLst>
            <pc:docMk/>
            <pc:sldMk cId="2637481266" sldId="256"/>
            <ac:grpSpMk id="7" creationId="{E774F613-DF1A-40D6-9464-4EF216135241}"/>
          </ac:grpSpMkLst>
        </pc:grpChg>
        <pc:grpChg chg="add">
          <ac:chgData name="Grace Lowther" userId="a8fe573b-0694-470f-9a15-3d4093241c1c" providerId="ADAL" clId="{3A2A0149-C724-4484-B7BF-727A4007594B}" dt="2019-04-25T11:55:43.965" v="1311"/>
          <ac:grpSpMkLst>
            <pc:docMk/>
            <pc:sldMk cId="2637481266" sldId="256"/>
            <ac:grpSpMk id="11" creationId="{B0F40C52-C72A-41F0-A847-10D74508E6ED}"/>
          </ac:grpSpMkLst>
        </pc:grpChg>
        <pc:grpChg chg="del">
          <ac:chgData name="Grace Lowther" userId="a8fe573b-0694-470f-9a15-3d4093241c1c" providerId="ADAL" clId="{3A2A0149-C724-4484-B7BF-727A4007594B}" dt="2019-04-25T11:53:38.582" v="1232" actId="478"/>
          <ac:grpSpMkLst>
            <pc:docMk/>
            <pc:sldMk cId="2637481266" sldId="256"/>
            <ac:grpSpMk id="16" creationId="{B31300A9-E3C5-4701-8EF1-45ED088A04DD}"/>
          </ac:grpSpMkLst>
        </pc:grpChg>
      </pc:sldChg>
      <pc:sldChg chg="addSp delSp modSp">
        <pc:chgData name="Grace Lowther" userId="a8fe573b-0694-470f-9a15-3d4093241c1c" providerId="ADAL" clId="{3A2A0149-C724-4484-B7BF-727A4007594B}" dt="2019-04-25T11:55:40.335" v="1309"/>
        <pc:sldMkLst>
          <pc:docMk/>
          <pc:sldMk cId="3855900595" sldId="301"/>
        </pc:sldMkLst>
        <pc:spChg chg="mod">
          <ac:chgData name="Grace Lowther" userId="a8fe573b-0694-470f-9a15-3d4093241c1c" providerId="ADAL" clId="{3A2A0149-C724-4484-B7BF-727A4007594B}" dt="2019-04-25T10:35:35.574" v="434" actId="12788"/>
          <ac:spMkLst>
            <pc:docMk/>
            <pc:sldMk cId="3855900595" sldId="301"/>
            <ac:spMk id="19" creationId="{5252A847-DE45-4FA3-A1F8-EEBEB845FF8E}"/>
          </ac:spMkLst>
        </pc:spChg>
        <pc:grpChg chg="add del">
          <ac:chgData name="Grace Lowther" userId="a8fe573b-0694-470f-9a15-3d4093241c1c" providerId="ADAL" clId="{3A2A0149-C724-4484-B7BF-727A4007594B}" dt="2019-04-25T11:55:40.219" v="1308" actId="478"/>
          <ac:grpSpMkLst>
            <pc:docMk/>
            <pc:sldMk cId="3855900595" sldId="301"/>
            <ac:grpSpMk id="7" creationId="{3934EDBC-61E3-46FB-B1BC-13A785DC74AA}"/>
          </ac:grpSpMkLst>
        </pc:grpChg>
        <pc:grpChg chg="add">
          <ac:chgData name="Grace Lowther" userId="a8fe573b-0694-470f-9a15-3d4093241c1c" providerId="ADAL" clId="{3A2A0149-C724-4484-B7BF-727A4007594B}" dt="2019-04-25T11:55:40.335" v="1309"/>
          <ac:grpSpMkLst>
            <pc:docMk/>
            <pc:sldMk cId="3855900595" sldId="301"/>
            <ac:grpSpMk id="11" creationId="{04682DC0-44F5-4996-9251-6A182BEAF663}"/>
          </ac:grpSpMkLst>
        </pc:grpChg>
        <pc:grpChg chg="del">
          <ac:chgData name="Grace Lowther" userId="a8fe573b-0694-470f-9a15-3d4093241c1c" providerId="ADAL" clId="{3A2A0149-C724-4484-B7BF-727A4007594B}" dt="2019-04-25T11:53:40.900" v="1234" actId="478"/>
          <ac:grpSpMkLst>
            <pc:docMk/>
            <pc:sldMk cId="3855900595" sldId="301"/>
            <ac:grpSpMk id="16" creationId="{B31300A9-E3C5-4701-8EF1-45ED088A04DD}"/>
          </ac:grpSpMkLst>
        </pc:grpChg>
      </pc:sldChg>
      <pc:sldChg chg="addSp delSp modSp">
        <pc:chgData name="Grace Lowther" userId="a8fe573b-0694-470f-9a15-3d4093241c1c" providerId="ADAL" clId="{3A2A0149-C724-4484-B7BF-727A4007594B}" dt="2019-04-25T11:55:00.065" v="1285" actId="20577"/>
        <pc:sldMkLst>
          <pc:docMk/>
          <pc:sldMk cId="636014570" sldId="314"/>
        </pc:sldMkLst>
        <pc:spChg chg="del topLvl">
          <ac:chgData name="Grace Lowther" userId="a8fe573b-0694-470f-9a15-3d4093241c1c" providerId="ADAL" clId="{3A2A0149-C724-4484-B7BF-727A4007594B}" dt="2019-04-25T10:37:17.058" v="454" actId="478"/>
          <ac:spMkLst>
            <pc:docMk/>
            <pc:sldMk cId="636014570" sldId="314"/>
            <ac:spMk id="7" creationId="{4D5C13CD-3A7C-4086-BF08-F7D7B7B92927}"/>
          </ac:spMkLst>
        </pc:spChg>
        <pc:spChg chg="del topLvl">
          <ac:chgData name="Grace Lowther" userId="a8fe573b-0694-470f-9a15-3d4093241c1c" providerId="ADAL" clId="{3A2A0149-C724-4484-B7BF-727A4007594B}" dt="2019-04-25T10:37:24.703" v="455" actId="478"/>
          <ac:spMkLst>
            <pc:docMk/>
            <pc:sldMk cId="636014570" sldId="314"/>
            <ac:spMk id="9" creationId="{07D09999-04E7-4C7A-B28A-04265E534BDD}"/>
          </ac:spMkLst>
        </pc:spChg>
        <pc:spChg chg="mod">
          <ac:chgData name="Grace Lowther" userId="a8fe573b-0694-470f-9a15-3d4093241c1c" providerId="ADAL" clId="{3A2A0149-C724-4484-B7BF-727A4007594B}" dt="2019-04-25T11:55:00.065" v="1285" actId="20577"/>
          <ac:spMkLst>
            <pc:docMk/>
            <pc:sldMk cId="636014570" sldId="314"/>
            <ac:spMk id="11" creationId="{BC1C048B-93EA-481D-9ED8-A5B3E5C94F75}"/>
          </ac:spMkLst>
        </pc:spChg>
        <pc:spChg chg="mod">
          <ac:chgData name="Grace Lowther" userId="a8fe573b-0694-470f-9a15-3d4093241c1c" providerId="ADAL" clId="{3A2A0149-C724-4484-B7BF-727A4007594B}" dt="2019-04-25T10:37:59.588" v="485" actId="20577"/>
          <ac:spMkLst>
            <pc:docMk/>
            <pc:sldMk cId="636014570" sldId="314"/>
            <ac:spMk id="19" creationId="{5252A847-DE45-4FA3-A1F8-EEBEB845FF8E}"/>
          </ac:spMkLst>
        </pc:spChg>
        <pc:grpChg chg="del">
          <ac:chgData name="Grace Lowther" userId="a8fe573b-0694-470f-9a15-3d4093241c1c" providerId="ADAL" clId="{3A2A0149-C724-4484-B7BF-727A4007594B}" dt="2019-04-25T10:37:17.058" v="454" actId="478"/>
          <ac:grpSpMkLst>
            <pc:docMk/>
            <pc:sldMk cId="636014570" sldId="314"/>
            <ac:grpSpMk id="2" creationId="{7D582E7A-7072-4578-9C53-CD40C880FBB4}"/>
          </ac:grpSpMkLst>
        </pc:grpChg>
        <pc:grpChg chg="add">
          <ac:chgData name="Grace Lowther" userId="a8fe573b-0694-470f-9a15-3d4093241c1c" providerId="ADAL" clId="{3A2A0149-C724-4484-B7BF-727A4007594B}" dt="2019-04-25T11:54:15.524" v="1261"/>
          <ac:grpSpMkLst>
            <pc:docMk/>
            <pc:sldMk cId="636014570" sldId="314"/>
            <ac:grpSpMk id="10" creationId="{1D4FC1ED-6A1E-4A42-93C6-4A58C08035E9}"/>
          </ac:grpSpMkLst>
        </pc:grpChg>
        <pc:grpChg chg="add del">
          <ac:chgData name="Grace Lowther" userId="a8fe573b-0694-470f-9a15-3d4093241c1c" providerId="ADAL" clId="{3A2A0149-C724-4484-B7BF-727A4007594B}" dt="2019-04-25T10:37:15.778" v="453"/>
          <ac:grpSpMkLst>
            <pc:docMk/>
            <pc:sldMk cId="636014570" sldId="314"/>
            <ac:grpSpMk id="10" creationId="{5BEDA359-EE95-46DE-B506-5B82DDE8A65E}"/>
          </ac:grpSpMkLst>
        </pc:grpChg>
        <pc:grpChg chg="del">
          <ac:chgData name="Grace Lowther" userId="a8fe573b-0694-470f-9a15-3d4093241c1c" providerId="ADAL" clId="{3A2A0149-C724-4484-B7BF-727A4007594B}" dt="2019-04-25T11:54:15.428" v="1260" actId="478"/>
          <ac:grpSpMkLst>
            <pc:docMk/>
            <pc:sldMk cId="636014570" sldId="314"/>
            <ac:grpSpMk id="16" creationId="{B31300A9-E3C5-4701-8EF1-45ED088A04DD}"/>
          </ac:grpSpMkLst>
        </pc:grpChg>
        <pc:grpChg chg="add">
          <ac:chgData name="Grace Lowther" userId="a8fe573b-0694-470f-9a15-3d4093241c1c" providerId="ADAL" clId="{3A2A0149-C724-4484-B7BF-727A4007594B}" dt="2019-04-25T10:37:24.920" v="456"/>
          <ac:grpSpMkLst>
            <pc:docMk/>
            <pc:sldMk cId="636014570" sldId="314"/>
            <ac:grpSpMk id="23" creationId="{AABFC7D8-D2D3-4484-BFB9-F3B72794EE73}"/>
          </ac:grpSpMkLst>
        </pc:grpChg>
      </pc:sldChg>
      <pc:sldChg chg="addSp delSp modSp">
        <pc:chgData name="Grace Lowther" userId="a8fe573b-0694-470f-9a15-3d4093241c1c" providerId="ADAL" clId="{3A2A0149-C724-4484-B7BF-727A4007594B}" dt="2019-04-25T11:55:27.205" v="1299"/>
        <pc:sldMkLst>
          <pc:docMk/>
          <pc:sldMk cId="3789915596" sldId="362"/>
        </pc:sldMkLst>
        <pc:spChg chg="mod">
          <ac:chgData name="Grace Lowther" userId="a8fe573b-0694-470f-9a15-3d4093241c1c" providerId="ADAL" clId="{3A2A0149-C724-4484-B7BF-727A4007594B}" dt="2019-04-25T10:53:22.383" v="1228" actId="20577"/>
          <ac:spMkLst>
            <pc:docMk/>
            <pc:sldMk cId="3789915596" sldId="362"/>
            <ac:spMk id="19" creationId="{5252A847-DE45-4FA3-A1F8-EEBEB845FF8E}"/>
          </ac:spMkLst>
        </pc:spChg>
        <pc:grpChg chg="add del">
          <ac:chgData name="Grace Lowther" userId="a8fe573b-0694-470f-9a15-3d4093241c1c" providerId="ADAL" clId="{3A2A0149-C724-4484-B7BF-727A4007594B}" dt="2019-04-25T11:55:27.012" v="1298" actId="478"/>
          <ac:grpSpMkLst>
            <pc:docMk/>
            <pc:sldMk cId="3789915596" sldId="362"/>
            <ac:grpSpMk id="9" creationId="{2FAC7D3D-0A6E-496A-B0E1-7737081822D0}"/>
          </ac:grpSpMkLst>
        </pc:grpChg>
        <pc:grpChg chg="add">
          <ac:chgData name="Grace Lowther" userId="a8fe573b-0694-470f-9a15-3d4093241c1c" providerId="ADAL" clId="{3A2A0149-C724-4484-B7BF-727A4007594B}" dt="2019-04-25T11:55:27.205" v="1299"/>
          <ac:grpSpMkLst>
            <pc:docMk/>
            <pc:sldMk cId="3789915596" sldId="362"/>
            <ac:grpSpMk id="12" creationId="{DA7A83F8-C005-4931-985D-70AC9F8A499C}"/>
          </ac:grpSpMkLst>
        </pc:grpChg>
        <pc:grpChg chg="del">
          <ac:chgData name="Grace Lowther" userId="a8fe573b-0694-470f-9a15-3d4093241c1c" providerId="ADAL" clId="{3A2A0149-C724-4484-B7BF-727A4007594B}" dt="2019-04-25T11:53:59.270" v="1246" actId="478"/>
          <ac:grpSpMkLst>
            <pc:docMk/>
            <pc:sldMk cId="3789915596" sldId="362"/>
            <ac:grpSpMk id="16" creationId="{B31300A9-E3C5-4701-8EF1-45ED088A04DD}"/>
          </ac:grpSpMkLst>
        </pc:grpChg>
      </pc:sldChg>
      <pc:sldChg chg="addSp delSp modSp">
        <pc:chgData name="Grace Lowther" userId="a8fe573b-0694-470f-9a15-3d4093241c1c" providerId="ADAL" clId="{3A2A0149-C724-4484-B7BF-727A4007594B}" dt="2019-04-25T11:55:21.216" v="1295"/>
        <pc:sldMkLst>
          <pc:docMk/>
          <pc:sldMk cId="4067046444" sldId="363"/>
        </pc:sldMkLst>
        <pc:spChg chg="mod">
          <ac:chgData name="Grace Lowther" userId="a8fe573b-0694-470f-9a15-3d4093241c1c" providerId="ADAL" clId="{3A2A0149-C724-4484-B7BF-727A4007594B}" dt="2019-04-25T10:36:12.977" v="441" actId="12788"/>
          <ac:spMkLst>
            <pc:docMk/>
            <pc:sldMk cId="4067046444" sldId="363"/>
            <ac:spMk id="19" creationId="{5252A847-DE45-4FA3-A1F8-EEBEB845FF8E}"/>
          </ac:spMkLst>
        </pc:spChg>
        <pc:grpChg chg="add del">
          <ac:chgData name="Grace Lowther" userId="a8fe573b-0694-470f-9a15-3d4093241c1c" providerId="ADAL" clId="{3A2A0149-C724-4484-B7BF-727A4007594B}" dt="2019-04-25T11:55:21.063" v="1294" actId="478"/>
          <ac:grpSpMkLst>
            <pc:docMk/>
            <pc:sldMk cId="4067046444" sldId="363"/>
            <ac:grpSpMk id="7" creationId="{CF364716-1B34-44A7-A428-D4F2C64B8B27}"/>
          </ac:grpSpMkLst>
        </pc:grpChg>
        <pc:grpChg chg="add">
          <ac:chgData name="Grace Lowther" userId="a8fe573b-0694-470f-9a15-3d4093241c1c" providerId="ADAL" clId="{3A2A0149-C724-4484-B7BF-727A4007594B}" dt="2019-04-25T11:55:21.216" v="1295"/>
          <ac:grpSpMkLst>
            <pc:docMk/>
            <pc:sldMk cId="4067046444" sldId="363"/>
            <ac:grpSpMk id="11" creationId="{0D4ECCEB-72E8-436B-BC0E-F811CEE527D5}"/>
          </ac:grpSpMkLst>
        </pc:grpChg>
        <pc:grpChg chg="del">
          <ac:chgData name="Grace Lowther" userId="a8fe573b-0694-470f-9a15-3d4093241c1c" providerId="ADAL" clId="{3A2A0149-C724-4484-B7BF-727A4007594B}" dt="2019-04-25T11:54:04.284" v="1250" actId="478"/>
          <ac:grpSpMkLst>
            <pc:docMk/>
            <pc:sldMk cId="4067046444" sldId="363"/>
            <ac:grpSpMk id="16" creationId="{B31300A9-E3C5-4701-8EF1-45ED088A04DD}"/>
          </ac:grpSpMkLst>
        </pc:grpChg>
      </pc:sldChg>
      <pc:sldChg chg="addSp delSp modSp">
        <pc:chgData name="Grace Lowther" userId="a8fe573b-0694-470f-9a15-3d4093241c1c" providerId="ADAL" clId="{3A2A0149-C724-4484-B7BF-727A4007594B}" dt="2019-04-25T11:57:19.607" v="1316" actId="1076"/>
        <pc:sldMkLst>
          <pc:docMk/>
          <pc:sldMk cId="3694614634" sldId="364"/>
        </pc:sldMkLst>
        <pc:spChg chg="mod topLvl">
          <ac:chgData name="Grace Lowther" userId="a8fe573b-0694-470f-9a15-3d4093241c1c" providerId="ADAL" clId="{3A2A0149-C724-4484-B7BF-727A4007594B}" dt="2019-04-25T10:33:18.653" v="397" actId="164"/>
          <ac:spMkLst>
            <pc:docMk/>
            <pc:sldMk cId="3694614634" sldId="364"/>
            <ac:spMk id="9" creationId="{1262BB33-221C-448D-9128-204EEDD569B0}"/>
          </ac:spMkLst>
        </pc:spChg>
        <pc:spChg chg="mod topLvl">
          <ac:chgData name="Grace Lowther" userId="a8fe573b-0694-470f-9a15-3d4093241c1c" providerId="ADAL" clId="{3A2A0149-C724-4484-B7BF-727A4007594B}" dt="2019-04-25T10:33:18.653" v="397" actId="164"/>
          <ac:spMkLst>
            <pc:docMk/>
            <pc:sldMk cId="3694614634" sldId="364"/>
            <ac:spMk id="10" creationId="{816800CC-BABE-434E-BEFE-39843053A82B}"/>
          </ac:spMkLst>
        </pc:spChg>
        <pc:spChg chg="mod topLvl">
          <ac:chgData name="Grace Lowther" userId="a8fe573b-0694-470f-9a15-3d4093241c1c" providerId="ADAL" clId="{3A2A0149-C724-4484-B7BF-727A4007594B}" dt="2019-04-25T10:33:18.653" v="397" actId="164"/>
          <ac:spMkLst>
            <pc:docMk/>
            <pc:sldMk cId="3694614634" sldId="364"/>
            <ac:spMk id="11" creationId="{87CB5746-2A38-4EC0-A2C5-56AE36DDE38A}"/>
          </ac:spMkLst>
        </pc:spChg>
        <pc:spChg chg="del">
          <ac:chgData name="Grace Lowther" userId="a8fe573b-0694-470f-9a15-3d4093241c1c" providerId="ADAL" clId="{3A2A0149-C724-4484-B7BF-727A4007594B}" dt="2019-04-25T10:32:43.965" v="379" actId="478"/>
          <ac:spMkLst>
            <pc:docMk/>
            <pc:sldMk cId="3694614634" sldId="364"/>
            <ac:spMk id="12" creationId="{DBF175D4-50E4-4EDD-A1D1-39B0FB310703}"/>
          </ac:spMkLst>
        </pc:spChg>
        <pc:spChg chg="mod topLvl">
          <ac:chgData name="Grace Lowther" userId="a8fe573b-0694-470f-9a15-3d4093241c1c" providerId="ADAL" clId="{3A2A0149-C724-4484-B7BF-727A4007594B}" dt="2019-04-25T10:33:18.653" v="397" actId="164"/>
          <ac:spMkLst>
            <pc:docMk/>
            <pc:sldMk cId="3694614634" sldId="364"/>
            <ac:spMk id="13" creationId="{163C386F-B12B-4297-BC22-670CABD5D73D}"/>
          </ac:spMkLst>
        </pc:spChg>
        <pc:spChg chg="del">
          <ac:chgData name="Grace Lowther" userId="a8fe573b-0694-470f-9a15-3d4093241c1c" providerId="ADAL" clId="{3A2A0149-C724-4484-B7BF-727A4007594B}" dt="2019-04-25T10:32:22.263" v="369" actId="478"/>
          <ac:spMkLst>
            <pc:docMk/>
            <pc:sldMk cId="3694614634" sldId="364"/>
            <ac:spMk id="14" creationId="{7839BF53-BDF7-4D69-AF2F-17763D87E161}"/>
          </ac:spMkLst>
        </pc:spChg>
        <pc:spChg chg="mod topLvl">
          <ac:chgData name="Grace Lowther" userId="a8fe573b-0694-470f-9a15-3d4093241c1c" providerId="ADAL" clId="{3A2A0149-C724-4484-B7BF-727A4007594B}" dt="2019-04-25T10:33:18.653" v="397" actId="164"/>
          <ac:spMkLst>
            <pc:docMk/>
            <pc:sldMk cId="3694614634" sldId="364"/>
            <ac:spMk id="15" creationId="{5629B9D7-6ADB-48E6-8B3E-3218606118A0}"/>
          </ac:spMkLst>
        </pc:spChg>
        <pc:spChg chg="add del mod">
          <ac:chgData name="Grace Lowther" userId="a8fe573b-0694-470f-9a15-3d4093241c1c" providerId="ADAL" clId="{3A2A0149-C724-4484-B7BF-727A4007594B}" dt="2019-04-25T10:48:27.395" v="1158" actId="478"/>
          <ac:spMkLst>
            <pc:docMk/>
            <pc:sldMk cId="3694614634" sldId="364"/>
            <ac:spMk id="19" creationId="{5252A847-DE45-4FA3-A1F8-EEBEB845FF8E}"/>
          </ac:spMkLst>
        </pc:spChg>
        <pc:spChg chg="mod topLvl">
          <ac:chgData name="Grace Lowther" userId="a8fe573b-0694-470f-9a15-3d4093241c1c" providerId="ADAL" clId="{3A2A0149-C724-4484-B7BF-727A4007594B}" dt="2019-04-25T10:33:18.653" v="397" actId="164"/>
          <ac:spMkLst>
            <pc:docMk/>
            <pc:sldMk cId="3694614634" sldId="364"/>
            <ac:spMk id="20" creationId="{0AB41894-6019-45E4-B6CA-4202E74AE867}"/>
          </ac:spMkLst>
        </pc:spChg>
        <pc:spChg chg="mod topLvl">
          <ac:chgData name="Grace Lowther" userId="a8fe573b-0694-470f-9a15-3d4093241c1c" providerId="ADAL" clId="{3A2A0149-C724-4484-B7BF-727A4007594B}" dt="2019-04-25T10:33:18.653" v="397" actId="164"/>
          <ac:spMkLst>
            <pc:docMk/>
            <pc:sldMk cId="3694614634" sldId="364"/>
            <ac:spMk id="21" creationId="{98B8E868-81D3-407C-823C-F7FF17E6D9A1}"/>
          </ac:spMkLst>
        </pc:spChg>
        <pc:spChg chg="mod topLvl">
          <ac:chgData name="Grace Lowther" userId="a8fe573b-0694-470f-9a15-3d4093241c1c" providerId="ADAL" clId="{3A2A0149-C724-4484-B7BF-727A4007594B}" dt="2019-04-25T10:33:18.653" v="397" actId="164"/>
          <ac:spMkLst>
            <pc:docMk/>
            <pc:sldMk cId="3694614634" sldId="364"/>
            <ac:spMk id="22" creationId="{90258601-FD0C-4113-82F3-5E5C98E60630}"/>
          </ac:spMkLst>
        </pc:spChg>
        <pc:spChg chg="del mod topLvl">
          <ac:chgData name="Grace Lowther" userId="a8fe573b-0694-470f-9a15-3d4093241c1c" providerId="ADAL" clId="{3A2A0149-C724-4484-B7BF-727A4007594B}" dt="2019-04-25T10:32:49.730" v="383" actId="478"/>
          <ac:spMkLst>
            <pc:docMk/>
            <pc:sldMk cId="3694614634" sldId="364"/>
            <ac:spMk id="23" creationId="{0FE44164-431E-4108-B676-472EB57F0E2F}"/>
          </ac:spMkLst>
        </pc:spChg>
        <pc:spChg chg="del">
          <ac:chgData name="Grace Lowther" userId="a8fe573b-0694-470f-9a15-3d4093241c1c" providerId="ADAL" clId="{3A2A0149-C724-4484-B7BF-727A4007594B}" dt="2019-04-25T10:48:20.749" v="1156" actId="478"/>
          <ac:spMkLst>
            <pc:docMk/>
            <pc:sldMk cId="3694614634" sldId="364"/>
            <ac:spMk id="35" creationId="{08BA5082-61D2-41E4-9EF8-A787F6122490}"/>
          </ac:spMkLst>
        </pc:spChg>
        <pc:spChg chg="del">
          <ac:chgData name="Grace Lowther" userId="a8fe573b-0694-470f-9a15-3d4093241c1c" providerId="ADAL" clId="{3A2A0149-C724-4484-B7BF-727A4007594B}" dt="2019-04-25T10:48:45.181" v="1163" actId="478"/>
          <ac:spMkLst>
            <pc:docMk/>
            <pc:sldMk cId="3694614634" sldId="364"/>
            <ac:spMk id="36" creationId="{57E2241E-AABB-42A3-B7CA-C551830B17C3}"/>
          </ac:spMkLst>
        </pc:spChg>
        <pc:spChg chg="add del">
          <ac:chgData name="Grace Lowther" userId="a8fe573b-0694-470f-9a15-3d4093241c1c" providerId="ADAL" clId="{3A2A0149-C724-4484-B7BF-727A4007594B}" dt="2019-04-25T10:48:36.416" v="1161" actId="478"/>
          <ac:spMkLst>
            <pc:docMk/>
            <pc:sldMk cId="3694614634" sldId="364"/>
            <ac:spMk id="37" creationId="{5CC5813D-0434-49DF-80F0-EDEBEE19F6A5}"/>
          </ac:spMkLst>
        </pc:spChg>
        <pc:spChg chg="del">
          <ac:chgData name="Grace Lowther" userId="a8fe573b-0694-470f-9a15-3d4093241c1c" providerId="ADAL" clId="{3A2A0149-C724-4484-B7BF-727A4007594B}" dt="2019-04-25T10:48:42.103" v="1162" actId="478"/>
          <ac:spMkLst>
            <pc:docMk/>
            <pc:sldMk cId="3694614634" sldId="364"/>
            <ac:spMk id="38" creationId="{49BED2A7-C57C-442D-A9D3-875AD0D64D7E}"/>
          </ac:spMkLst>
        </pc:spChg>
        <pc:spChg chg="del topLvl">
          <ac:chgData name="Grace Lowther" userId="a8fe573b-0694-470f-9a15-3d4093241c1c" providerId="ADAL" clId="{3A2A0149-C724-4484-B7BF-727A4007594B}" dt="2019-04-25T10:48:58.381" v="1165" actId="478"/>
          <ac:spMkLst>
            <pc:docMk/>
            <pc:sldMk cId="3694614634" sldId="364"/>
            <ac:spMk id="39" creationId="{82870B5C-1363-4399-84B5-EFF4D8843078}"/>
          </ac:spMkLst>
        </pc:spChg>
        <pc:spChg chg="del">
          <ac:chgData name="Grace Lowther" userId="a8fe573b-0694-470f-9a15-3d4093241c1c" providerId="ADAL" clId="{3A2A0149-C724-4484-B7BF-727A4007594B}" dt="2019-04-25T10:48:51.930" v="1164" actId="478"/>
          <ac:spMkLst>
            <pc:docMk/>
            <pc:sldMk cId="3694614634" sldId="364"/>
            <ac:spMk id="40" creationId="{341383B4-6491-4A11-9781-023E56079867}"/>
          </ac:spMkLst>
        </pc:spChg>
        <pc:spChg chg="mod">
          <ac:chgData name="Grace Lowther" userId="a8fe573b-0694-470f-9a15-3d4093241c1c" providerId="ADAL" clId="{3A2A0149-C724-4484-B7BF-727A4007594B}" dt="2019-04-25T11:57:19.607" v="1316" actId="1076"/>
          <ac:spMkLst>
            <pc:docMk/>
            <pc:sldMk cId="3694614634" sldId="364"/>
            <ac:spMk id="48" creationId="{28BB45D2-EB83-459B-807B-13689405A701}"/>
          </ac:spMkLst>
        </pc:spChg>
        <pc:grpChg chg="add del mod">
          <ac:chgData name="Grace Lowther" userId="a8fe573b-0694-470f-9a15-3d4093241c1c" providerId="ADAL" clId="{3A2A0149-C724-4484-B7BF-727A4007594B}" dt="2019-04-25T10:35:07.060" v="428" actId="478"/>
          <ac:grpSpMkLst>
            <pc:docMk/>
            <pc:sldMk cId="3694614634" sldId="364"/>
            <ac:grpSpMk id="2" creationId="{91F3AE01-BEF8-4905-AAC5-E19A6C12DD7A}"/>
          </ac:grpSpMkLst>
        </pc:grpChg>
        <pc:grpChg chg="add del mod">
          <ac:chgData name="Grace Lowther" userId="a8fe573b-0694-470f-9a15-3d4093241c1c" providerId="ADAL" clId="{3A2A0149-C724-4484-B7BF-727A4007594B}" dt="2019-04-25T10:32:46.803" v="382" actId="165"/>
          <ac:grpSpMkLst>
            <pc:docMk/>
            <pc:sldMk cId="3694614634" sldId="364"/>
            <ac:grpSpMk id="3" creationId="{0ADDC4AF-2088-4B3F-ACD8-28412FE86FB4}"/>
          </ac:grpSpMkLst>
        </pc:grpChg>
        <pc:grpChg chg="del">
          <ac:chgData name="Grace Lowther" userId="a8fe573b-0694-470f-9a15-3d4093241c1c" providerId="ADAL" clId="{3A2A0149-C724-4484-B7BF-727A4007594B}" dt="2019-04-25T11:54:08.320" v="1254" actId="478"/>
          <ac:grpSpMkLst>
            <pc:docMk/>
            <pc:sldMk cId="3694614634" sldId="364"/>
            <ac:grpSpMk id="16" creationId="{B31300A9-E3C5-4701-8EF1-45ED088A04DD}"/>
          </ac:grpSpMkLst>
        </pc:grpChg>
        <pc:grpChg chg="add del">
          <ac:chgData name="Grace Lowther" userId="a8fe573b-0694-470f-9a15-3d4093241c1c" providerId="ADAL" clId="{3A2A0149-C724-4484-B7BF-727A4007594B}" dt="2019-04-25T11:55:15.892" v="1290" actId="478"/>
          <ac:grpSpMkLst>
            <pc:docMk/>
            <pc:sldMk cId="3694614634" sldId="364"/>
            <ac:grpSpMk id="20" creationId="{6561C4A7-E13B-48F2-9D58-08A8489E5214}"/>
          </ac:grpSpMkLst>
        </pc:grpChg>
        <pc:grpChg chg="add">
          <ac:chgData name="Grace Lowther" userId="a8fe573b-0694-470f-9a15-3d4093241c1c" providerId="ADAL" clId="{3A2A0149-C724-4484-B7BF-727A4007594B}" dt="2019-04-25T11:55:16.182" v="1291"/>
          <ac:grpSpMkLst>
            <pc:docMk/>
            <pc:sldMk cId="3694614634" sldId="364"/>
            <ac:grpSpMk id="23" creationId="{A6965C60-E8B8-4D6E-B689-A1871ED79F77}"/>
          </ac:grpSpMkLst>
        </pc:grpChg>
        <pc:grpChg chg="add del mod">
          <ac:chgData name="Grace Lowther" userId="a8fe573b-0694-470f-9a15-3d4093241c1c" providerId="ADAL" clId="{3A2A0149-C724-4484-B7BF-727A4007594B}" dt="2019-04-25T10:48:17.861" v="1154" actId="478"/>
          <ac:grpSpMkLst>
            <pc:docMk/>
            <pc:sldMk cId="3694614634" sldId="364"/>
            <ac:grpSpMk id="24" creationId="{A9997A3C-D600-4A54-8AFC-D2CE3AF5BC7F}"/>
          </ac:grpSpMkLst>
        </pc:grpChg>
        <pc:grpChg chg="add del">
          <ac:chgData name="Grace Lowther" userId="a8fe573b-0694-470f-9a15-3d4093241c1c" providerId="ADAL" clId="{3A2A0149-C724-4484-B7BF-727A4007594B}" dt="2019-04-25T10:48:58.381" v="1165" actId="478"/>
          <ac:grpSpMkLst>
            <pc:docMk/>
            <pc:sldMk cId="3694614634" sldId="364"/>
            <ac:grpSpMk id="33" creationId="{12A439D4-4D9C-4A09-9597-B925F9E4C07B}"/>
          </ac:grpSpMkLst>
        </pc:grpChg>
        <pc:grpChg chg="mod topLvl">
          <ac:chgData name="Grace Lowther" userId="a8fe573b-0694-470f-9a15-3d4093241c1c" providerId="ADAL" clId="{3A2A0149-C724-4484-B7BF-727A4007594B}" dt="2019-04-25T11:57:17.197" v="1315" actId="1076"/>
          <ac:grpSpMkLst>
            <pc:docMk/>
            <pc:sldMk cId="3694614634" sldId="364"/>
            <ac:grpSpMk id="34" creationId="{46CEE2CB-FDF0-4362-97BA-47340EEDF065}"/>
          </ac:grpSpMkLst>
        </pc:grpChg>
      </pc:sldChg>
      <pc:sldChg chg="addSp delSp modSp">
        <pc:chgData name="Grace Lowther" userId="a8fe573b-0694-470f-9a15-3d4093241c1c" providerId="ADAL" clId="{3A2A0149-C724-4484-B7BF-727A4007594B}" dt="2019-04-25T11:55:32.579" v="1303"/>
        <pc:sldMkLst>
          <pc:docMk/>
          <pc:sldMk cId="3907246152" sldId="365"/>
        </pc:sldMkLst>
        <pc:spChg chg="mod">
          <ac:chgData name="Grace Lowther" userId="a8fe573b-0694-470f-9a15-3d4093241c1c" providerId="ADAL" clId="{3A2A0149-C724-4484-B7BF-727A4007594B}" dt="2019-04-25T10:29:59.111" v="331" actId="553"/>
          <ac:spMkLst>
            <pc:docMk/>
            <pc:sldMk cId="3907246152" sldId="365"/>
            <ac:spMk id="7" creationId="{D6B7ED18-D339-4396-82D4-8E1282674EC8}"/>
          </ac:spMkLst>
        </pc:spChg>
        <pc:spChg chg="mod">
          <ac:chgData name="Grace Lowther" userId="a8fe573b-0694-470f-9a15-3d4093241c1c" providerId="ADAL" clId="{3A2A0149-C724-4484-B7BF-727A4007594B}" dt="2019-04-25T10:29:48.592" v="328" actId="20577"/>
          <ac:spMkLst>
            <pc:docMk/>
            <pc:sldMk cId="3907246152" sldId="365"/>
            <ac:spMk id="9" creationId="{E1C8915F-A039-47D9-87C3-3A7711A954AD}"/>
          </ac:spMkLst>
        </pc:spChg>
        <pc:spChg chg="mod">
          <ac:chgData name="Grace Lowther" userId="a8fe573b-0694-470f-9a15-3d4093241c1c" providerId="ADAL" clId="{3A2A0149-C724-4484-B7BF-727A4007594B}" dt="2019-04-25T10:29:59.111" v="331" actId="553"/>
          <ac:spMkLst>
            <pc:docMk/>
            <pc:sldMk cId="3907246152" sldId="365"/>
            <ac:spMk id="10" creationId="{0917A430-7F4E-4FE5-B590-83AA95745632}"/>
          </ac:spMkLst>
        </pc:spChg>
        <pc:spChg chg="mod">
          <ac:chgData name="Grace Lowther" userId="a8fe573b-0694-470f-9a15-3d4093241c1c" providerId="ADAL" clId="{3A2A0149-C724-4484-B7BF-727A4007594B}" dt="2019-04-25T10:29:39.458" v="322" actId="20577"/>
          <ac:spMkLst>
            <pc:docMk/>
            <pc:sldMk cId="3907246152" sldId="365"/>
            <ac:spMk id="11" creationId="{F9D7FC56-4088-4C88-B96B-61DFA1E4A2B9}"/>
          </ac:spMkLst>
        </pc:spChg>
        <pc:spChg chg="mod">
          <ac:chgData name="Grace Lowther" userId="a8fe573b-0694-470f-9a15-3d4093241c1c" providerId="ADAL" clId="{3A2A0149-C724-4484-B7BF-727A4007594B}" dt="2019-04-25T10:29:45.472" v="326" actId="20577"/>
          <ac:spMkLst>
            <pc:docMk/>
            <pc:sldMk cId="3907246152" sldId="365"/>
            <ac:spMk id="12" creationId="{2821DE99-389A-4C86-9363-64A1AB5A4C40}"/>
          </ac:spMkLst>
        </pc:spChg>
        <pc:spChg chg="mod">
          <ac:chgData name="Grace Lowther" userId="a8fe573b-0694-470f-9a15-3d4093241c1c" providerId="ADAL" clId="{3A2A0149-C724-4484-B7BF-727A4007594B}" dt="2019-04-25T10:29:42.479" v="324" actId="20577"/>
          <ac:spMkLst>
            <pc:docMk/>
            <pc:sldMk cId="3907246152" sldId="365"/>
            <ac:spMk id="13" creationId="{C03CEC56-3FE6-4AF2-B96A-2242CD6406A3}"/>
          </ac:spMkLst>
        </pc:spChg>
        <pc:spChg chg="mod">
          <ac:chgData name="Grace Lowther" userId="a8fe573b-0694-470f-9a15-3d4093241c1c" providerId="ADAL" clId="{3A2A0149-C724-4484-B7BF-727A4007594B}" dt="2019-04-25T10:35:53.367" v="437" actId="12788"/>
          <ac:spMkLst>
            <pc:docMk/>
            <pc:sldMk cId="3907246152" sldId="365"/>
            <ac:spMk id="19" creationId="{5252A847-DE45-4FA3-A1F8-EEBEB845FF8E}"/>
          </ac:spMkLst>
        </pc:spChg>
        <pc:grpChg chg="mod">
          <ac:chgData name="Grace Lowther" userId="a8fe573b-0694-470f-9a15-3d4093241c1c" providerId="ADAL" clId="{3A2A0149-C724-4484-B7BF-727A4007594B}" dt="2019-04-25T10:29:59.111" v="331" actId="553"/>
          <ac:grpSpMkLst>
            <pc:docMk/>
            <pc:sldMk cId="3907246152" sldId="365"/>
            <ac:grpSpMk id="2" creationId="{F5A638D3-5942-453A-9A4F-D45D6CB98449}"/>
          </ac:grpSpMkLst>
        </pc:grpChg>
        <pc:grpChg chg="add del">
          <ac:chgData name="Grace Lowther" userId="a8fe573b-0694-470f-9a15-3d4093241c1c" providerId="ADAL" clId="{3A2A0149-C724-4484-B7BF-727A4007594B}" dt="2019-04-25T11:55:32.383" v="1302" actId="478"/>
          <ac:grpSpMkLst>
            <pc:docMk/>
            <pc:sldMk cId="3907246152" sldId="365"/>
            <ac:grpSpMk id="14" creationId="{9E2DF988-A2DE-4032-9D94-DE80A7710FE2}"/>
          </ac:grpSpMkLst>
        </pc:grpChg>
        <pc:grpChg chg="del">
          <ac:chgData name="Grace Lowther" userId="a8fe573b-0694-470f-9a15-3d4093241c1c" providerId="ADAL" clId="{3A2A0149-C724-4484-B7BF-727A4007594B}" dt="2019-04-25T11:53:54.211" v="1242" actId="478"/>
          <ac:grpSpMkLst>
            <pc:docMk/>
            <pc:sldMk cId="3907246152" sldId="365"/>
            <ac:grpSpMk id="16" creationId="{B31300A9-E3C5-4701-8EF1-45ED088A04DD}"/>
          </ac:grpSpMkLst>
        </pc:grpChg>
        <pc:grpChg chg="add">
          <ac:chgData name="Grace Lowther" userId="a8fe573b-0694-470f-9a15-3d4093241c1c" providerId="ADAL" clId="{3A2A0149-C724-4484-B7BF-727A4007594B}" dt="2019-04-25T11:55:32.579" v="1303"/>
          <ac:grpSpMkLst>
            <pc:docMk/>
            <pc:sldMk cId="3907246152" sldId="365"/>
            <ac:grpSpMk id="21" creationId="{874043DC-5E16-4665-9F7C-764F5F0A45D3}"/>
          </ac:grpSpMkLst>
        </pc:grpChg>
      </pc:sldChg>
      <pc:sldChg chg="addSp delSp modSp">
        <pc:chgData name="Grace Lowther" userId="a8fe573b-0694-470f-9a15-3d4093241c1c" providerId="ADAL" clId="{3A2A0149-C724-4484-B7BF-727A4007594B}" dt="2019-04-25T11:55:29.627" v="1301"/>
        <pc:sldMkLst>
          <pc:docMk/>
          <pc:sldMk cId="2189981200" sldId="366"/>
        </pc:sldMkLst>
        <pc:spChg chg="del mod topLvl">
          <ac:chgData name="Grace Lowther" userId="a8fe573b-0694-470f-9a15-3d4093241c1c" providerId="ADAL" clId="{3A2A0149-C724-4484-B7BF-727A4007594B}" dt="2019-04-25T10:30:37.661" v="343" actId="478"/>
          <ac:spMkLst>
            <pc:docMk/>
            <pc:sldMk cId="2189981200" sldId="366"/>
            <ac:spMk id="7" creationId="{D6B7ED18-D339-4396-82D4-8E1282674EC8}"/>
          </ac:spMkLst>
        </pc:spChg>
        <pc:spChg chg="del mod topLvl">
          <ac:chgData name="Grace Lowther" userId="a8fe573b-0694-470f-9a15-3d4093241c1c" providerId="ADAL" clId="{3A2A0149-C724-4484-B7BF-727A4007594B}" dt="2019-04-25T10:30:37.661" v="343" actId="478"/>
          <ac:spMkLst>
            <pc:docMk/>
            <pc:sldMk cId="2189981200" sldId="366"/>
            <ac:spMk id="9" creationId="{E1C8915F-A039-47D9-87C3-3A7711A954AD}"/>
          </ac:spMkLst>
        </pc:spChg>
        <pc:spChg chg="del mod topLvl">
          <ac:chgData name="Grace Lowther" userId="a8fe573b-0694-470f-9a15-3d4093241c1c" providerId="ADAL" clId="{3A2A0149-C724-4484-B7BF-727A4007594B}" dt="2019-04-25T10:30:37.661" v="343" actId="478"/>
          <ac:spMkLst>
            <pc:docMk/>
            <pc:sldMk cId="2189981200" sldId="366"/>
            <ac:spMk id="10" creationId="{0917A430-7F4E-4FE5-B590-83AA95745632}"/>
          </ac:spMkLst>
        </pc:spChg>
        <pc:spChg chg="del mod topLvl">
          <ac:chgData name="Grace Lowther" userId="a8fe573b-0694-470f-9a15-3d4093241c1c" providerId="ADAL" clId="{3A2A0149-C724-4484-B7BF-727A4007594B}" dt="2019-04-25T10:30:37.661" v="343" actId="478"/>
          <ac:spMkLst>
            <pc:docMk/>
            <pc:sldMk cId="2189981200" sldId="366"/>
            <ac:spMk id="11" creationId="{F9D7FC56-4088-4C88-B96B-61DFA1E4A2B9}"/>
          </ac:spMkLst>
        </pc:spChg>
        <pc:spChg chg="del mod topLvl">
          <ac:chgData name="Grace Lowther" userId="a8fe573b-0694-470f-9a15-3d4093241c1c" providerId="ADAL" clId="{3A2A0149-C724-4484-B7BF-727A4007594B}" dt="2019-04-25T10:30:37.661" v="343" actId="478"/>
          <ac:spMkLst>
            <pc:docMk/>
            <pc:sldMk cId="2189981200" sldId="366"/>
            <ac:spMk id="12" creationId="{2821DE99-389A-4C86-9363-64A1AB5A4C40}"/>
          </ac:spMkLst>
        </pc:spChg>
        <pc:spChg chg="del mod topLvl">
          <ac:chgData name="Grace Lowther" userId="a8fe573b-0694-470f-9a15-3d4093241c1c" providerId="ADAL" clId="{3A2A0149-C724-4484-B7BF-727A4007594B}" dt="2019-04-25T10:30:37.661" v="343" actId="478"/>
          <ac:spMkLst>
            <pc:docMk/>
            <pc:sldMk cId="2189981200" sldId="366"/>
            <ac:spMk id="13" creationId="{C03CEC56-3FE6-4AF2-B96A-2242CD6406A3}"/>
          </ac:spMkLst>
        </pc:spChg>
        <pc:spChg chg="mod">
          <ac:chgData name="Grace Lowther" userId="a8fe573b-0694-470f-9a15-3d4093241c1c" providerId="ADAL" clId="{3A2A0149-C724-4484-B7BF-727A4007594B}" dt="2019-04-25T10:35:57.368" v="438" actId="12788"/>
          <ac:spMkLst>
            <pc:docMk/>
            <pc:sldMk cId="2189981200" sldId="366"/>
            <ac:spMk id="19" creationId="{5252A847-DE45-4FA3-A1F8-EEBEB845FF8E}"/>
          </ac:spMkLst>
        </pc:spChg>
        <pc:grpChg chg="add del">
          <ac:chgData name="Grace Lowther" userId="a8fe573b-0694-470f-9a15-3d4093241c1c" providerId="ADAL" clId="{3A2A0149-C724-4484-B7BF-727A4007594B}" dt="2019-04-25T10:30:29.199" v="340" actId="165"/>
          <ac:grpSpMkLst>
            <pc:docMk/>
            <pc:sldMk cId="2189981200" sldId="366"/>
            <ac:grpSpMk id="2" creationId="{F5A638D3-5942-453A-9A4F-D45D6CB98449}"/>
          </ac:grpSpMkLst>
        </pc:grpChg>
        <pc:grpChg chg="del">
          <ac:chgData name="Grace Lowther" userId="a8fe573b-0694-470f-9a15-3d4093241c1c" providerId="ADAL" clId="{3A2A0149-C724-4484-B7BF-727A4007594B}" dt="2019-04-25T11:53:57.372" v="1244" actId="478"/>
          <ac:grpSpMkLst>
            <pc:docMk/>
            <pc:sldMk cId="2189981200" sldId="366"/>
            <ac:grpSpMk id="16" creationId="{B31300A9-E3C5-4701-8EF1-45ED088A04DD}"/>
          </ac:grpSpMkLst>
        </pc:grpChg>
        <pc:grpChg chg="add del">
          <ac:chgData name="Grace Lowther" userId="a8fe573b-0694-470f-9a15-3d4093241c1c" providerId="ADAL" clId="{3A2A0149-C724-4484-B7BF-727A4007594B}" dt="2019-04-25T10:30:24.153" v="338"/>
          <ac:grpSpMkLst>
            <pc:docMk/>
            <pc:sldMk cId="2189981200" sldId="366"/>
            <ac:grpSpMk id="20" creationId="{3CB5DB07-0860-4473-9F6D-5006CE96793C}"/>
          </ac:grpSpMkLst>
        </pc:grpChg>
        <pc:grpChg chg="add del">
          <ac:chgData name="Grace Lowther" userId="a8fe573b-0694-470f-9a15-3d4093241c1c" providerId="ADAL" clId="{3A2A0149-C724-4484-B7BF-727A4007594B}" dt="2019-04-25T11:55:29.483" v="1300" actId="478"/>
          <ac:grpSpMkLst>
            <pc:docMk/>
            <pc:sldMk cId="2189981200" sldId="366"/>
            <ac:grpSpMk id="20" creationId="{4CCBB364-5D78-49F6-B330-83D17D6BBD3A}"/>
          </ac:grpSpMkLst>
        </pc:grpChg>
        <pc:grpChg chg="add">
          <ac:chgData name="Grace Lowther" userId="a8fe573b-0694-470f-9a15-3d4093241c1c" providerId="ADAL" clId="{3A2A0149-C724-4484-B7BF-727A4007594B}" dt="2019-04-25T11:55:29.627" v="1301"/>
          <ac:grpSpMkLst>
            <pc:docMk/>
            <pc:sldMk cId="2189981200" sldId="366"/>
            <ac:grpSpMk id="23" creationId="{D77A1A67-8E48-4E67-AEFC-9F24C34B7CC8}"/>
          </ac:grpSpMkLst>
        </pc:grpChg>
        <pc:grpChg chg="add">
          <ac:chgData name="Grace Lowther" userId="a8fe573b-0694-470f-9a15-3d4093241c1c" providerId="ADAL" clId="{3A2A0149-C724-4484-B7BF-727A4007594B}" dt="2019-04-25T10:30:42.413" v="344"/>
          <ac:grpSpMkLst>
            <pc:docMk/>
            <pc:sldMk cId="2189981200" sldId="366"/>
            <ac:grpSpMk id="27" creationId="{107B0428-ADDE-4A94-97DC-1742059689B4}"/>
          </ac:grpSpMkLst>
        </pc:grpChg>
        <pc:cxnChg chg="mod topLvl">
          <ac:chgData name="Grace Lowther" userId="a8fe573b-0694-470f-9a15-3d4093241c1c" providerId="ADAL" clId="{3A2A0149-C724-4484-B7BF-727A4007594B}" dt="2019-04-25T10:30:50.228" v="346" actId="1076"/>
          <ac:cxnSpMkLst>
            <pc:docMk/>
            <pc:sldMk cId="2189981200" sldId="366"/>
            <ac:cxnSpMk id="14" creationId="{95887A09-7E2E-42C0-B98E-C9B9332388C4}"/>
          </ac:cxnSpMkLst>
        </pc:cxnChg>
        <pc:cxnChg chg="mod topLvl">
          <ac:chgData name="Grace Lowther" userId="a8fe573b-0694-470f-9a15-3d4093241c1c" providerId="ADAL" clId="{3A2A0149-C724-4484-B7BF-727A4007594B}" dt="2019-04-25T10:30:47.154" v="345" actId="1076"/>
          <ac:cxnSpMkLst>
            <pc:docMk/>
            <pc:sldMk cId="2189981200" sldId="366"/>
            <ac:cxnSpMk id="15" creationId="{A8F5A889-6EB5-4F7C-B4A8-F6611F25511C}"/>
          </ac:cxnSpMkLst>
        </pc:cxnChg>
      </pc:sldChg>
      <pc:sldChg chg="addSp delSp modSp">
        <pc:chgData name="Grace Lowther" userId="a8fe573b-0694-470f-9a15-3d4093241c1c" providerId="ADAL" clId="{3A2A0149-C724-4484-B7BF-727A4007594B}" dt="2019-04-25T11:55:24.381" v="1297"/>
        <pc:sldMkLst>
          <pc:docMk/>
          <pc:sldMk cId="193398403" sldId="367"/>
        </pc:sldMkLst>
        <pc:spChg chg="mod">
          <ac:chgData name="Grace Lowther" userId="a8fe573b-0694-470f-9a15-3d4093241c1c" providerId="ADAL" clId="{3A2A0149-C724-4484-B7BF-727A4007594B}" dt="2019-04-19T10:47:00.953" v="212" actId="1035"/>
          <ac:spMkLst>
            <pc:docMk/>
            <pc:sldMk cId="193398403" sldId="367"/>
            <ac:spMk id="2" creationId="{9EC70DD6-4FD4-4E1A-A516-C2332D205830}"/>
          </ac:spMkLst>
        </pc:spChg>
        <pc:spChg chg="mod">
          <ac:chgData name="Grace Lowther" userId="a8fe573b-0694-470f-9a15-3d4093241c1c" providerId="ADAL" clId="{3A2A0149-C724-4484-B7BF-727A4007594B}" dt="2019-04-19T10:47:06.272" v="226" actId="1036"/>
          <ac:spMkLst>
            <pc:docMk/>
            <pc:sldMk cId="193398403" sldId="367"/>
            <ac:spMk id="9" creationId="{A66FBFD8-A300-496C-A134-50419D048F40}"/>
          </ac:spMkLst>
        </pc:spChg>
        <pc:spChg chg="mod">
          <ac:chgData name="Grace Lowther" userId="a8fe573b-0694-470f-9a15-3d4093241c1c" providerId="ADAL" clId="{3A2A0149-C724-4484-B7BF-727A4007594B}" dt="2019-04-19T10:47:13.833" v="250" actId="1036"/>
          <ac:spMkLst>
            <pc:docMk/>
            <pc:sldMk cId="193398403" sldId="367"/>
            <ac:spMk id="10" creationId="{5BB89A28-AE63-4384-8442-02C7AE8DD2B5}"/>
          </ac:spMkLst>
        </pc:spChg>
        <pc:spChg chg="mod">
          <ac:chgData name="Grace Lowther" userId="a8fe573b-0694-470f-9a15-3d4093241c1c" providerId="ADAL" clId="{3A2A0149-C724-4484-B7BF-727A4007594B}" dt="2019-04-25T10:53:15.641" v="1221" actId="20577"/>
          <ac:spMkLst>
            <pc:docMk/>
            <pc:sldMk cId="193398403" sldId="367"/>
            <ac:spMk id="19" creationId="{5252A847-DE45-4FA3-A1F8-EEBEB845FF8E}"/>
          </ac:spMkLst>
        </pc:spChg>
        <pc:grpChg chg="add del">
          <ac:chgData name="Grace Lowther" userId="a8fe573b-0694-470f-9a15-3d4093241c1c" providerId="ADAL" clId="{3A2A0149-C724-4484-B7BF-727A4007594B}" dt="2019-04-25T11:55:24.146" v="1296" actId="478"/>
          <ac:grpSpMkLst>
            <pc:docMk/>
            <pc:sldMk cId="193398403" sldId="367"/>
            <ac:grpSpMk id="11" creationId="{19C25728-9242-4569-809C-B96FF36641F1}"/>
          </ac:grpSpMkLst>
        </pc:grpChg>
        <pc:grpChg chg="add">
          <ac:chgData name="Grace Lowther" userId="a8fe573b-0694-470f-9a15-3d4093241c1c" providerId="ADAL" clId="{3A2A0149-C724-4484-B7BF-727A4007594B}" dt="2019-04-25T11:55:24.381" v="1297"/>
          <ac:grpSpMkLst>
            <pc:docMk/>
            <pc:sldMk cId="193398403" sldId="367"/>
            <ac:grpSpMk id="14" creationId="{EDA53747-5E0C-429D-9647-109E943B26BD}"/>
          </ac:grpSpMkLst>
        </pc:grpChg>
        <pc:grpChg chg="del">
          <ac:chgData name="Grace Lowther" userId="a8fe573b-0694-470f-9a15-3d4093241c1c" providerId="ADAL" clId="{3A2A0149-C724-4484-B7BF-727A4007594B}" dt="2019-04-25T11:54:02.157" v="1248" actId="478"/>
          <ac:grpSpMkLst>
            <pc:docMk/>
            <pc:sldMk cId="193398403" sldId="367"/>
            <ac:grpSpMk id="16" creationId="{B31300A9-E3C5-4701-8EF1-45ED088A04DD}"/>
          </ac:grpSpMkLst>
        </pc:grpChg>
      </pc:sldChg>
      <pc:sldChg chg="addSp delSp modSp">
        <pc:chgData name="Grace Lowther" userId="a8fe573b-0694-470f-9a15-3d4093241c1c" providerId="ADAL" clId="{3A2A0149-C724-4484-B7BF-727A4007594B}" dt="2019-04-25T11:55:19.035" v="1293"/>
        <pc:sldMkLst>
          <pc:docMk/>
          <pc:sldMk cId="2340118418" sldId="368"/>
        </pc:sldMkLst>
        <pc:spChg chg="mod">
          <ac:chgData name="Grace Lowther" userId="a8fe573b-0694-470f-9a15-3d4093241c1c" providerId="ADAL" clId="{3A2A0149-C724-4484-B7BF-727A4007594B}" dt="2019-04-25T10:31:46.385" v="356" actId="5793"/>
          <ac:spMkLst>
            <pc:docMk/>
            <pc:sldMk cId="2340118418" sldId="368"/>
            <ac:spMk id="19" creationId="{5252A847-DE45-4FA3-A1F8-EEBEB845FF8E}"/>
          </ac:spMkLst>
        </pc:spChg>
        <pc:grpChg chg="mod">
          <ac:chgData name="Grace Lowther" userId="a8fe573b-0694-470f-9a15-3d4093241c1c" providerId="ADAL" clId="{3A2A0149-C724-4484-B7BF-727A4007594B}" dt="2019-04-25T10:32:04.818" v="368" actId="1036"/>
          <ac:grpSpMkLst>
            <pc:docMk/>
            <pc:sldMk cId="2340118418" sldId="368"/>
            <ac:grpSpMk id="3" creationId="{17B8C9B5-6F9A-4FD5-A415-F6BF99C7180A}"/>
          </ac:grpSpMkLst>
        </pc:grpChg>
        <pc:grpChg chg="add del">
          <ac:chgData name="Grace Lowther" userId="a8fe573b-0694-470f-9a15-3d4093241c1c" providerId="ADAL" clId="{3A2A0149-C724-4484-B7BF-727A4007594B}" dt="2019-04-25T11:55:18.817" v="1292" actId="478"/>
          <ac:grpSpMkLst>
            <pc:docMk/>
            <pc:sldMk cId="2340118418" sldId="368"/>
            <ac:grpSpMk id="10" creationId="{26402186-55D2-49DA-A92C-DFABBA3023EB}"/>
          </ac:grpSpMkLst>
        </pc:grpChg>
        <pc:grpChg chg="add">
          <ac:chgData name="Grace Lowther" userId="a8fe573b-0694-470f-9a15-3d4093241c1c" providerId="ADAL" clId="{3A2A0149-C724-4484-B7BF-727A4007594B}" dt="2019-04-25T11:55:19.035" v="1293"/>
          <ac:grpSpMkLst>
            <pc:docMk/>
            <pc:sldMk cId="2340118418" sldId="368"/>
            <ac:grpSpMk id="13" creationId="{A3110D2D-FC73-4406-B6B2-01C7DBE08DE9}"/>
          </ac:grpSpMkLst>
        </pc:grpChg>
        <pc:grpChg chg="del">
          <ac:chgData name="Grace Lowther" userId="a8fe573b-0694-470f-9a15-3d4093241c1c" providerId="ADAL" clId="{3A2A0149-C724-4484-B7BF-727A4007594B}" dt="2019-04-25T11:54:06.413" v="1252" actId="478"/>
          <ac:grpSpMkLst>
            <pc:docMk/>
            <pc:sldMk cId="2340118418" sldId="368"/>
            <ac:grpSpMk id="16" creationId="{B31300A9-E3C5-4701-8EF1-45ED088A04DD}"/>
          </ac:grpSpMkLst>
        </pc:grpChg>
      </pc:sldChg>
      <pc:sldChg chg="addSp delSp modSp setBg">
        <pc:chgData name="Grace Lowther" userId="a8fe573b-0694-470f-9a15-3d4093241c1c" providerId="ADAL" clId="{3A2A0149-C724-4484-B7BF-727A4007594B}" dt="2019-04-25T12:00:04.995" v="1320"/>
        <pc:sldMkLst>
          <pc:docMk/>
          <pc:sldMk cId="4175539584" sldId="370"/>
        </pc:sldMkLst>
        <pc:spChg chg="mod">
          <ac:chgData name="Grace Lowther" userId="a8fe573b-0694-470f-9a15-3d4093241c1c" providerId="ADAL" clId="{3A2A0149-C724-4484-B7BF-727A4007594B}" dt="2019-04-25T10:37:02.749" v="451" actId="1076"/>
          <ac:spMkLst>
            <pc:docMk/>
            <pc:sldMk cId="4175539584" sldId="370"/>
            <ac:spMk id="7" creationId="{4D5C13CD-3A7C-4086-BF08-F7D7B7B92927}"/>
          </ac:spMkLst>
        </pc:spChg>
        <pc:spChg chg="mod">
          <ac:chgData name="Grace Lowther" userId="a8fe573b-0694-470f-9a15-3d4093241c1c" providerId="ADAL" clId="{3A2A0149-C724-4484-B7BF-727A4007594B}" dt="2019-04-25T11:55:04.973" v="1287" actId="20577"/>
          <ac:spMkLst>
            <pc:docMk/>
            <pc:sldMk cId="4175539584" sldId="370"/>
            <ac:spMk id="11" creationId="{187895BE-C4DB-4826-8B66-330F78440F7F}"/>
          </ac:spMkLst>
        </pc:spChg>
        <pc:spChg chg="mod">
          <ac:chgData name="Grace Lowther" userId="a8fe573b-0694-470f-9a15-3d4093241c1c" providerId="ADAL" clId="{3A2A0149-C724-4484-B7BF-727A4007594B}" dt="2019-04-25T10:36:30.447" v="445" actId="12788"/>
          <ac:spMkLst>
            <pc:docMk/>
            <pc:sldMk cId="4175539584" sldId="370"/>
            <ac:spMk id="19" creationId="{5252A847-DE45-4FA3-A1F8-EEBEB845FF8E}"/>
          </ac:spMkLst>
        </pc:spChg>
        <pc:grpChg chg="add">
          <ac:chgData name="Grace Lowther" userId="a8fe573b-0694-470f-9a15-3d4093241c1c" providerId="ADAL" clId="{3A2A0149-C724-4484-B7BF-727A4007594B}" dt="2019-04-25T11:54:13.045" v="1259"/>
          <ac:grpSpMkLst>
            <pc:docMk/>
            <pc:sldMk cId="4175539584" sldId="370"/>
            <ac:grpSpMk id="10" creationId="{3FF9CCCB-F379-470E-8D71-333C2A578808}"/>
          </ac:grpSpMkLst>
        </pc:grpChg>
        <pc:grpChg chg="del">
          <ac:chgData name="Grace Lowther" userId="a8fe573b-0694-470f-9a15-3d4093241c1c" providerId="ADAL" clId="{3A2A0149-C724-4484-B7BF-727A4007594B}" dt="2019-04-25T11:54:12.878" v="1258" actId="478"/>
          <ac:grpSpMkLst>
            <pc:docMk/>
            <pc:sldMk cId="4175539584" sldId="370"/>
            <ac:grpSpMk id="16" creationId="{B31300A9-E3C5-4701-8EF1-45ED088A04DD}"/>
          </ac:grpSpMkLst>
        </pc:grpChg>
      </pc:sldChg>
      <pc:sldChg chg="addSp delSp modSp">
        <pc:chgData name="Grace Lowther" userId="a8fe573b-0694-470f-9a15-3d4093241c1c" providerId="ADAL" clId="{3A2A0149-C724-4484-B7BF-727A4007594B}" dt="2019-04-25T11:54:48.682" v="1277" actId="20577"/>
        <pc:sldMkLst>
          <pc:docMk/>
          <pc:sldMk cId="2189607617" sldId="372"/>
        </pc:sldMkLst>
        <pc:spChg chg="add del mod">
          <ac:chgData name="Grace Lowther" userId="a8fe573b-0694-470f-9a15-3d4093241c1c" providerId="ADAL" clId="{3A2A0149-C724-4484-B7BF-727A4007594B}" dt="2019-04-25T10:47:41.474" v="1149" actId="478"/>
          <ac:spMkLst>
            <pc:docMk/>
            <pc:sldMk cId="2189607617" sldId="372"/>
            <ac:spMk id="2" creationId="{9E9DBFF8-5DD2-48F1-942D-58C0943A2ADA}"/>
          </ac:spMkLst>
        </pc:spChg>
        <pc:spChg chg="add del mod">
          <ac:chgData name="Grace Lowther" userId="a8fe573b-0694-470f-9a15-3d4093241c1c" providerId="ADAL" clId="{3A2A0149-C724-4484-B7BF-727A4007594B}" dt="2019-04-25T10:44:10.166" v="840" actId="11529"/>
          <ac:spMkLst>
            <pc:docMk/>
            <pc:sldMk cId="2189607617" sldId="372"/>
            <ac:spMk id="3" creationId="{4517F52D-C9F1-4512-BB04-BAAF10AD5127}"/>
          </ac:spMkLst>
        </pc:spChg>
        <pc:spChg chg="add mod">
          <ac:chgData name="Grace Lowther" userId="a8fe573b-0694-470f-9a15-3d4093241c1c" providerId="ADAL" clId="{3A2A0149-C724-4484-B7BF-727A4007594B}" dt="2019-04-25T10:45:18.798" v="967" actId="14100"/>
          <ac:spMkLst>
            <pc:docMk/>
            <pc:sldMk cId="2189607617" sldId="372"/>
            <ac:spMk id="4" creationId="{070A3C20-ED3B-4BDB-9549-C34ED9ECFABF}"/>
          </ac:spMkLst>
        </pc:spChg>
        <pc:spChg chg="add">
          <ac:chgData name="Grace Lowther" userId="a8fe573b-0694-470f-9a15-3d4093241c1c" providerId="ADAL" clId="{3A2A0149-C724-4484-B7BF-727A4007594B}" dt="2019-04-25T10:47:41.669" v="1150"/>
          <ac:spMkLst>
            <pc:docMk/>
            <pc:sldMk cId="2189607617" sldId="372"/>
            <ac:spMk id="11" creationId="{8F16694A-FA5C-4602-BBC2-5E0910363B9C}"/>
          </ac:spMkLst>
        </pc:spChg>
        <pc:spChg chg="mod">
          <ac:chgData name="Grace Lowther" userId="a8fe573b-0694-470f-9a15-3d4093241c1c" providerId="ADAL" clId="{3A2A0149-C724-4484-B7BF-727A4007594B}" dt="2019-04-25T11:54:48.682" v="1277" actId="20577"/>
          <ac:spMkLst>
            <pc:docMk/>
            <pc:sldMk cId="2189607617" sldId="372"/>
            <ac:spMk id="12" creationId="{0583DA67-2602-4F56-AFC9-8AC55E0962A1}"/>
          </ac:spMkLst>
        </pc:spChg>
        <pc:spChg chg="mod">
          <ac:chgData name="Grace Lowther" userId="a8fe573b-0694-470f-9a15-3d4093241c1c" providerId="ADAL" clId="{3A2A0149-C724-4484-B7BF-727A4007594B}" dt="2019-04-25T10:41:35.089" v="800" actId="20577"/>
          <ac:spMkLst>
            <pc:docMk/>
            <pc:sldMk cId="2189607617" sldId="372"/>
            <ac:spMk id="19" creationId="{5252A847-DE45-4FA3-A1F8-EEBEB845FF8E}"/>
          </ac:spMkLst>
        </pc:spChg>
        <pc:grpChg chg="add">
          <ac:chgData name="Grace Lowther" userId="a8fe573b-0694-470f-9a15-3d4093241c1c" providerId="ADAL" clId="{3A2A0149-C724-4484-B7BF-727A4007594B}" dt="2019-04-25T11:54:22.568" v="1267"/>
          <ac:grpSpMkLst>
            <pc:docMk/>
            <pc:sldMk cId="2189607617" sldId="372"/>
            <ac:grpSpMk id="10" creationId="{D7260823-097A-495B-B495-236305D1C0B4}"/>
          </ac:grpSpMkLst>
        </pc:grpChg>
        <pc:grpChg chg="del">
          <ac:chgData name="Grace Lowther" userId="a8fe573b-0694-470f-9a15-3d4093241c1c" providerId="ADAL" clId="{3A2A0149-C724-4484-B7BF-727A4007594B}" dt="2019-04-25T11:54:22.385" v="1266" actId="478"/>
          <ac:grpSpMkLst>
            <pc:docMk/>
            <pc:sldMk cId="2189607617" sldId="372"/>
            <ac:grpSpMk id="16" creationId="{B31300A9-E3C5-4701-8EF1-45ED088A04DD}"/>
          </ac:grpSpMkLst>
        </pc:grpChg>
        <pc:picChg chg="add mod">
          <ac:chgData name="Grace Lowther" userId="a8fe573b-0694-470f-9a15-3d4093241c1c" providerId="ADAL" clId="{3A2A0149-C724-4484-B7BF-727A4007594B}" dt="2019-04-25T10:43:55.959" v="838" actId="1076"/>
          <ac:picMkLst>
            <pc:docMk/>
            <pc:sldMk cId="2189607617" sldId="372"/>
            <ac:picMk id="9" creationId="{82FFCD87-BEFA-490D-A3C6-A6B7E3CD7AD7}"/>
          </ac:picMkLst>
        </pc:picChg>
      </pc:sldChg>
      <pc:sldChg chg="addSp delSp modSp">
        <pc:chgData name="Grace Lowther" userId="a8fe573b-0694-470f-9a15-3d4093241c1c" providerId="ADAL" clId="{3A2A0149-C724-4484-B7BF-727A4007594B}" dt="2019-04-25T12:07:02.450" v="1543"/>
        <pc:sldMkLst>
          <pc:docMk/>
          <pc:sldMk cId="2740509606" sldId="373"/>
        </pc:sldMkLst>
        <pc:spChg chg="mod">
          <ac:chgData name="Grace Lowther" userId="a8fe573b-0694-470f-9a15-3d4093241c1c" providerId="ADAL" clId="{3A2A0149-C724-4484-B7BF-727A4007594B}" dt="2019-04-25T11:54:55.706" v="1283" actId="20577"/>
          <ac:spMkLst>
            <pc:docMk/>
            <pc:sldMk cId="2740509606" sldId="373"/>
            <ac:spMk id="9" creationId="{678B8B3C-6385-4415-9980-5E232AD68769}"/>
          </ac:spMkLst>
        </pc:spChg>
        <pc:spChg chg="mod">
          <ac:chgData name="Grace Lowther" userId="a8fe573b-0694-470f-9a15-3d4093241c1c" providerId="ADAL" clId="{3A2A0149-C724-4484-B7BF-727A4007594B}" dt="2019-04-25T12:07:02.450" v="1543"/>
          <ac:spMkLst>
            <pc:docMk/>
            <pc:sldMk cId="2740509606" sldId="373"/>
            <ac:spMk id="19" creationId="{5252A847-DE45-4FA3-A1F8-EEBEB845FF8E}"/>
          </ac:spMkLst>
        </pc:spChg>
        <pc:grpChg chg="add">
          <ac:chgData name="Grace Lowther" userId="a8fe573b-0694-470f-9a15-3d4093241c1c" providerId="ADAL" clId="{3A2A0149-C724-4484-B7BF-727A4007594B}" dt="2019-04-25T11:54:17.501" v="1263"/>
          <ac:grpSpMkLst>
            <pc:docMk/>
            <pc:sldMk cId="2740509606" sldId="373"/>
            <ac:grpSpMk id="7" creationId="{626B5970-DD83-4892-A040-EA623AA7D407}"/>
          </ac:grpSpMkLst>
        </pc:grpChg>
        <pc:grpChg chg="del">
          <ac:chgData name="Grace Lowther" userId="a8fe573b-0694-470f-9a15-3d4093241c1c" providerId="ADAL" clId="{3A2A0149-C724-4484-B7BF-727A4007594B}" dt="2019-04-25T11:54:17.368" v="1262" actId="478"/>
          <ac:grpSpMkLst>
            <pc:docMk/>
            <pc:sldMk cId="2740509606" sldId="373"/>
            <ac:grpSpMk id="16" creationId="{B31300A9-E3C5-4701-8EF1-45ED088A04DD}"/>
          </ac:grpSpMkLst>
        </pc:grpChg>
      </pc:sldChg>
      <pc:sldChg chg="addSp delSp modSp add">
        <pc:chgData name="Grace Lowther" userId="a8fe573b-0694-470f-9a15-3d4093241c1c" providerId="ADAL" clId="{3A2A0149-C724-4484-B7BF-727A4007594B}" dt="2019-04-25T12:09:38.712" v="1579" actId="20577"/>
        <pc:sldMkLst>
          <pc:docMk/>
          <pc:sldMk cId="3151757187" sldId="375"/>
        </pc:sldMkLst>
        <pc:spChg chg="add mod">
          <ac:chgData name="Grace Lowther" userId="a8fe573b-0694-470f-9a15-3d4093241c1c" providerId="ADAL" clId="{3A2A0149-C724-4484-B7BF-727A4007594B}" dt="2019-04-25T12:09:24.627" v="1578" actId="1036"/>
          <ac:spMkLst>
            <pc:docMk/>
            <pc:sldMk cId="3151757187" sldId="375"/>
            <ac:spMk id="2" creationId="{C074C82F-AE53-4E37-8F36-6CC07672F0BC}"/>
          </ac:spMkLst>
        </pc:spChg>
        <pc:spChg chg="mod">
          <ac:chgData name="Grace Lowther" userId="a8fe573b-0694-470f-9a15-3d4093241c1c" providerId="ADAL" clId="{3A2A0149-C724-4484-B7BF-727A4007594B}" dt="2019-04-25T11:54:51.927" v="1279" actId="20577"/>
          <ac:spMkLst>
            <pc:docMk/>
            <pc:sldMk cId="3151757187" sldId="375"/>
            <ac:spMk id="10" creationId="{D02872BC-26D8-4803-A6D2-18C7CB6DAC79}"/>
          </ac:spMkLst>
        </pc:spChg>
        <pc:spChg chg="add del mod">
          <ac:chgData name="Grace Lowther" userId="a8fe573b-0694-470f-9a15-3d4093241c1c" providerId="ADAL" clId="{3A2A0149-C724-4484-B7BF-727A4007594B}" dt="2019-04-25T12:09:38.712" v="1579" actId="20577"/>
          <ac:spMkLst>
            <pc:docMk/>
            <pc:sldMk cId="3151757187" sldId="375"/>
            <ac:spMk id="19" creationId="{5252A847-DE45-4FA3-A1F8-EEBEB845FF8E}"/>
          </ac:spMkLst>
        </pc:spChg>
        <pc:grpChg chg="add">
          <ac:chgData name="Grace Lowther" userId="a8fe573b-0694-470f-9a15-3d4093241c1c" providerId="ADAL" clId="{3A2A0149-C724-4484-B7BF-727A4007594B}" dt="2019-04-25T11:54:20.242" v="1265"/>
          <ac:grpSpMkLst>
            <pc:docMk/>
            <pc:sldMk cId="3151757187" sldId="375"/>
            <ac:grpSpMk id="9" creationId="{84A344FD-2693-4566-B852-F2843501CE7E}"/>
          </ac:grpSpMkLst>
        </pc:grpChg>
        <pc:grpChg chg="del">
          <ac:chgData name="Grace Lowther" userId="a8fe573b-0694-470f-9a15-3d4093241c1c" providerId="ADAL" clId="{3A2A0149-C724-4484-B7BF-727A4007594B}" dt="2019-04-25T11:54:20.072" v="1264" actId="478"/>
          <ac:grpSpMkLst>
            <pc:docMk/>
            <pc:sldMk cId="3151757187" sldId="375"/>
            <ac:grpSpMk id="16" creationId="{B31300A9-E3C5-4701-8EF1-45ED088A04DD}"/>
          </ac:grpSpMkLst>
        </pc:grpChg>
      </pc:sldChg>
      <pc:sldChg chg="addSp delSp modSp add">
        <pc:chgData name="Grace Lowther" userId="a8fe573b-0694-470f-9a15-3d4093241c1c" providerId="ADAL" clId="{3A2A0149-C724-4484-B7BF-727A4007594B}" dt="2019-04-25T11:54:45.083" v="1275" actId="20577"/>
        <pc:sldMkLst>
          <pc:docMk/>
          <pc:sldMk cId="1371300921" sldId="376"/>
        </pc:sldMkLst>
        <pc:spChg chg="del">
          <ac:chgData name="Grace Lowther" userId="a8fe573b-0694-470f-9a15-3d4093241c1c" providerId="ADAL" clId="{3A2A0149-C724-4484-B7BF-727A4007594B}" dt="2019-04-25T10:47:37.764" v="1146" actId="478"/>
          <ac:spMkLst>
            <pc:docMk/>
            <pc:sldMk cId="1371300921" sldId="376"/>
            <ac:spMk id="2" creationId="{9E9DBFF8-5DD2-48F1-942D-58C0943A2ADA}"/>
          </ac:spMkLst>
        </pc:spChg>
        <pc:spChg chg="add">
          <ac:chgData name="Grace Lowther" userId="a8fe573b-0694-470f-9a15-3d4093241c1c" providerId="ADAL" clId="{3A2A0149-C724-4484-B7BF-727A4007594B}" dt="2019-04-25T10:47:38.045" v="1147"/>
          <ac:spMkLst>
            <pc:docMk/>
            <pc:sldMk cId="1371300921" sldId="376"/>
            <ac:spMk id="10" creationId="{75EFFDC9-237F-415C-9047-319DF3CB202F}"/>
          </ac:spMkLst>
        </pc:spChg>
        <pc:spChg chg="mod">
          <ac:chgData name="Grace Lowther" userId="a8fe573b-0694-470f-9a15-3d4093241c1c" providerId="ADAL" clId="{3A2A0149-C724-4484-B7BF-727A4007594B}" dt="2019-04-25T11:54:45.083" v="1275" actId="20577"/>
          <ac:spMkLst>
            <pc:docMk/>
            <pc:sldMk cId="1371300921" sldId="376"/>
            <ac:spMk id="12" creationId="{7B999704-7B6B-41FA-B847-C8DA07D4B076}"/>
          </ac:spMkLst>
        </pc:spChg>
        <pc:spChg chg="mod">
          <ac:chgData name="Grace Lowther" userId="a8fe573b-0694-470f-9a15-3d4093241c1c" providerId="ADAL" clId="{3A2A0149-C724-4484-B7BF-727A4007594B}" dt="2019-04-25T10:47:39.512" v="1148" actId="20577"/>
          <ac:spMkLst>
            <pc:docMk/>
            <pc:sldMk cId="1371300921" sldId="376"/>
            <ac:spMk id="19" creationId="{5252A847-DE45-4FA3-A1F8-EEBEB845FF8E}"/>
          </ac:spMkLst>
        </pc:spChg>
        <pc:grpChg chg="add">
          <ac:chgData name="Grace Lowther" userId="a8fe573b-0694-470f-9a15-3d4093241c1c" providerId="ADAL" clId="{3A2A0149-C724-4484-B7BF-727A4007594B}" dt="2019-04-25T11:54:32.432" v="1269"/>
          <ac:grpSpMkLst>
            <pc:docMk/>
            <pc:sldMk cId="1371300921" sldId="376"/>
            <ac:grpSpMk id="11" creationId="{33DA2C33-6BCF-4EC7-AD57-4F9A1576C0D4}"/>
          </ac:grpSpMkLst>
        </pc:grpChg>
        <pc:grpChg chg="del">
          <ac:chgData name="Grace Lowther" userId="a8fe573b-0694-470f-9a15-3d4093241c1c" providerId="ADAL" clId="{3A2A0149-C724-4484-B7BF-727A4007594B}" dt="2019-04-25T11:54:32.214" v="1268" actId="478"/>
          <ac:grpSpMkLst>
            <pc:docMk/>
            <pc:sldMk cId="1371300921" sldId="376"/>
            <ac:grpSpMk id="16" creationId="{B31300A9-E3C5-4701-8EF1-45ED088A04DD}"/>
          </ac:grpSpMkLst>
        </pc:grpChg>
      </pc:sldChg>
      <pc:sldChg chg="addSp delSp modSp add">
        <pc:chgData name="Grace Lowther" userId="a8fe573b-0694-470f-9a15-3d4093241c1c" providerId="ADAL" clId="{3A2A0149-C724-4484-B7BF-727A4007594B}" dt="2019-04-25T12:05:59.269" v="1514" actId="20577"/>
        <pc:sldMkLst>
          <pc:docMk/>
          <pc:sldMk cId="1987908591" sldId="377"/>
        </pc:sldMkLst>
        <pc:spChg chg="mod">
          <ac:chgData name="Grace Lowther" userId="a8fe573b-0694-470f-9a15-3d4093241c1c" providerId="ADAL" clId="{3A2A0149-C724-4484-B7BF-727A4007594B}" dt="2019-04-25T10:47:34.615" v="1145" actId="1035"/>
          <ac:spMkLst>
            <pc:docMk/>
            <pc:sldMk cId="1987908591" sldId="377"/>
            <ac:spMk id="2" creationId="{9E9DBFF8-5DD2-48F1-942D-58C0943A2ADA}"/>
          </ac:spMkLst>
        </pc:spChg>
        <pc:spChg chg="mod">
          <ac:chgData name="Grace Lowther" userId="a8fe573b-0694-470f-9a15-3d4093241c1c" providerId="ADAL" clId="{3A2A0149-C724-4484-B7BF-727A4007594B}" dt="2019-04-25T11:54:42.425" v="1273" actId="20577"/>
          <ac:spMkLst>
            <pc:docMk/>
            <pc:sldMk cId="1987908591" sldId="377"/>
            <ac:spMk id="11" creationId="{AFA516D1-082B-4A90-B8D5-54B12AE872FA}"/>
          </ac:spMkLst>
        </pc:spChg>
        <pc:spChg chg="mod">
          <ac:chgData name="Grace Lowther" userId="a8fe573b-0694-470f-9a15-3d4093241c1c" providerId="ADAL" clId="{3A2A0149-C724-4484-B7BF-727A4007594B}" dt="2019-04-25T12:05:59.269" v="1514" actId="20577"/>
          <ac:spMkLst>
            <pc:docMk/>
            <pc:sldMk cId="1987908591" sldId="377"/>
            <ac:spMk id="19" creationId="{5252A847-DE45-4FA3-A1F8-EEBEB845FF8E}"/>
          </ac:spMkLst>
        </pc:spChg>
        <pc:grpChg chg="add">
          <ac:chgData name="Grace Lowther" userId="a8fe573b-0694-470f-9a15-3d4093241c1c" providerId="ADAL" clId="{3A2A0149-C724-4484-B7BF-727A4007594B}" dt="2019-04-25T11:54:36.565" v="1271"/>
          <ac:grpSpMkLst>
            <pc:docMk/>
            <pc:sldMk cId="1987908591" sldId="377"/>
            <ac:grpSpMk id="10" creationId="{424DE1AF-A695-40A4-9DC0-F7BE64E475C4}"/>
          </ac:grpSpMkLst>
        </pc:grpChg>
        <pc:grpChg chg="del">
          <ac:chgData name="Grace Lowther" userId="a8fe573b-0694-470f-9a15-3d4093241c1c" providerId="ADAL" clId="{3A2A0149-C724-4484-B7BF-727A4007594B}" dt="2019-04-25T11:54:36.448" v="1270" actId="478"/>
          <ac:grpSpMkLst>
            <pc:docMk/>
            <pc:sldMk cId="1987908591" sldId="377"/>
            <ac:grpSpMk id="16" creationId="{B31300A9-E3C5-4701-8EF1-45ED088A04DD}"/>
          </ac:grpSpMkLst>
        </pc:grpChg>
      </pc:sldChg>
      <pc:sldChg chg="addSp delSp modSp add ord">
        <pc:chgData name="Grace Lowther" userId="a8fe573b-0694-470f-9a15-3d4093241c1c" providerId="ADAL" clId="{3A2A0149-C724-4484-B7BF-727A4007594B}" dt="2019-04-25T11:55:46.279" v="1313"/>
        <pc:sldMkLst>
          <pc:docMk/>
          <pc:sldMk cId="2187227487" sldId="412"/>
        </pc:sldMkLst>
        <pc:spChg chg="add del">
          <ac:chgData name="Grace Lowther" userId="a8fe573b-0694-470f-9a15-3d4093241c1c" providerId="ADAL" clId="{3A2A0149-C724-4484-B7BF-727A4007594B}" dt="2019-04-25T10:51:54.428" v="1172"/>
          <ac:spMkLst>
            <pc:docMk/>
            <pc:sldMk cId="2187227487" sldId="412"/>
            <ac:spMk id="2" creationId="{046AD977-FDB4-41B4-AB40-9E88AE6D9A4C}"/>
          </ac:spMkLst>
        </pc:spChg>
        <pc:spChg chg="mod">
          <ac:chgData name="Grace Lowther" userId="a8fe573b-0694-470f-9a15-3d4093241c1c" providerId="ADAL" clId="{3A2A0149-C724-4484-B7BF-727A4007594B}" dt="2019-04-25T11:53:32.995" v="1231" actId="113"/>
          <ac:spMkLst>
            <pc:docMk/>
            <pc:sldMk cId="2187227487" sldId="412"/>
            <ac:spMk id="17" creationId="{0F18B4CD-798D-4EA5-92CF-7A4BB6DD9812}"/>
          </ac:spMkLst>
        </pc:spChg>
        <pc:spChg chg="mod">
          <ac:chgData name="Grace Lowther" userId="a8fe573b-0694-470f-9a15-3d4093241c1c" providerId="ADAL" clId="{3A2A0149-C724-4484-B7BF-727A4007594B}" dt="2019-04-25T10:52:21.431" v="1190" actId="20577"/>
          <ac:spMkLst>
            <pc:docMk/>
            <pc:sldMk cId="2187227487" sldId="412"/>
            <ac:spMk id="19" creationId="{5252A847-DE45-4FA3-A1F8-EEBEB845FF8E}"/>
          </ac:spMkLst>
        </pc:spChg>
        <pc:grpChg chg="add">
          <ac:chgData name="Grace Lowther" userId="a8fe573b-0694-470f-9a15-3d4093241c1c" providerId="ADAL" clId="{3A2A0149-C724-4484-B7BF-727A4007594B}" dt="2019-04-25T11:55:46.279" v="1313"/>
          <ac:grpSpMkLst>
            <pc:docMk/>
            <pc:sldMk cId="2187227487" sldId="412"/>
            <ac:grpSpMk id="10" creationId="{BB3D0862-73CE-4FE1-A008-EEE4E4FD4777}"/>
          </ac:grpSpMkLst>
        </pc:grpChg>
        <pc:grpChg chg="del">
          <ac:chgData name="Grace Lowther" userId="a8fe573b-0694-470f-9a15-3d4093241c1c" providerId="ADAL" clId="{3A2A0149-C724-4484-B7BF-727A4007594B}" dt="2019-04-25T11:55:46.173" v="1312" actId="478"/>
          <ac:grpSpMkLst>
            <pc:docMk/>
            <pc:sldMk cId="2187227487" sldId="412"/>
            <ac:grpSpMk id="16" creationId="{B31300A9-E3C5-4701-8EF1-45ED088A04DD}"/>
          </ac:grpSpMkLst>
        </pc:grpChg>
        <pc:picChg chg="add">
          <ac:chgData name="Grace Lowther" userId="a8fe573b-0694-470f-9a15-3d4093241c1c" providerId="ADAL" clId="{3A2A0149-C724-4484-B7BF-727A4007594B}" dt="2019-04-25T10:51:58.862" v="1173"/>
          <ac:picMkLst>
            <pc:docMk/>
            <pc:sldMk cId="2187227487" sldId="412"/>
            <ac:picMk id="9" creationId="{3DED8963-3EC6-4365-B8D2-296503DC2EF9}"/>
          </ac:picMkLst>
        </pc:picChg>
      </pc:sldChg>
    </pc:docChg>
  </pc:docChgLst>
  <pc:docChgLst>
    <pc:chgData name="Becky Crouch" userId="c8246cc5-0a21-4bf3-8f37-70937c159b77" providerId="ADAL" clId="{F64522E5-764A-4499-855D-292C62D7A984}"/>
  </pc:docChgLst>
  <pc:docChgLst>
    <pc:chgData name="Kyle Tidswell-Brown" userId="3518c4a0-5c99-4880-b127-cb60ccf11a39" providerId="ADAL" clId="{C0AA5F81-8B45-4A02-A060-ADA81697FBFA}"/>
    <pc:docChg chg="undo custSel addSld delSld modSld">
      <pc:chgData name="Kyle Tidswell-Brown" userId="3518c4a0-5c99-4880-b127-cb60ccf11a39" providerId="ADAL" clId="{C0AA5F81-8B45-4A02-A060-ADA81697FBFA}" dt="2019-05-06T13:33:51.872" v="334" actId="2696"/>
      <pc:docMkLst>
        <pc:docMk/>
      </pc:docMkLst>
      <pc:sldChg chg="modSp">
        <pc:chgData name="Kyle Tidswell-Brown" userId="3518c4a0-5c99-4880-b127-cb60ccf11a39" providerId="ADAL" clId="{C0AA5F81-8B45-4A02-A060-ADA81697FBFA}" dt="2019-05-06T09:05:55.847" v="255"/>
        <pc:sldMkLst>
          <pc:docMk/>
          <pc:sldMk cId="2637481266" sldId="256"/>
        </pc:sldMkLst>
        <pc:spChg chg="mod">
          <ac:chgData name="Kyle Tidswell-Brown" userId="3518c4a0-5c99-4880-b127-cb60ccf11a39" providerId="ADAL" clId="{C0AA5F81-8B45-4A02-A060-ADA81697FBFA}" dt="2019-05-03T13:45:53.795" v="0"/>
          <ac:spMkLst>
            <pc:docMk/>
            <pc:sldMk cId="2637481266" sldId="256"/>
            <ac:spMk id="12" creationId="{7685F5D4-764C-4AFF-8C13-76AA9D93C73D}"/>
          </ac:spMkLst>
        </pc:spChg>
        <pc:spChg chg="mod">
          <ac:chgData name="Kyle Tidswell-Brown" userId="3518c4a0-5c99-4880-b127-cb60ccf11a39" providerId="ADAL" clId="{C0AA5F81-8B45-4A02-A060-ADA81697FBFA}" dt="2019-05-06T09:05:55.847" v="255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C0AA5F81-8B45-4A02-A060-ADA81697FBFA}" dt="2019-05-06T09:06:03.404" v="256" actId="20577"/>
        <pc:sldMkLst>
          <pc:docMk/>
          <pc:sldMk cId="3855900595" sldId="301"/>
        </pc:sldMkLst>
        <pc:spChg chg="mod">
          <ac:chgData name="Kyle Tidswell-Brown" userId="3518c4a0-5c99-4880-b127-cb60ccf11a39" providerId="ADAL" clId="{C0AA5F81-8B45-4A02-A060-ADA81697FBFA}" dt="2019-05-03T13:45:53.795" v="0"/>
          <ac:spMkLst>
            <pc:docMk/>
            <pc:sldMk cId="3855900595" sldId="301"/>
            <ac:spMk id="12" creationId="{DABA1F7D-3208-4AE6-AD2C-DA23FA88D49C}"/>
          </ac:spMkLst>
        </pc:spChg>
        <pc:spChg chg="mod">
          <ac:chgData name="Kyle Tidswell-Brown" userId="3518c4a0-5c99-4880-b127-cb60ccf11a39" providerId="ADAL" clId="{C0AA5F81-8B45-4A02-A060-ADA81697FBFA}" dt="2019-05-06T09:06:03.404" v="256" actId="20577"/>
          <ac:spMkLst>
            <pc:docMk/>
            <pc:sldMk cId="3855900595" sldId="301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C0AA5F81-8B45-4A02-A060-ADA81697FBFA}" dt="2019-05-06T13:32:48.101" v="294" actId="20577"/>
        <pc:sldMkLst>
          <pc:docMk/>
          <pc:sldMk cId="636014570" sldId="314"/>
        </pc:sldMkLst>
        <pc:spChg chg="mod">
          <ac:chgData name="Kyle Tidswell-Brown" userId="3518c4a0-5c99-4880-b127-cb60ccf11a39" providerId="ADAL" clId="{C0AA5F81-8B45-4A02-A060-ADA81697FBFA}" dt="2019-05-03T13:45:53.795" v="0"/>
          <ac:spMkLst>
            <pc:docMk/>
            <pc:sldMk cId="636014570" sldId="314"/>
            <ac:spMk id="11" creationId="{BC1C048B-93EA-481D-9ED8-A5B3E5C94F75}"/>
          </ac:spMkLst>
        </pc:spChg>
        <pc:spChg chg="mod">
          <ac:chgData name="Kyle Tidswell-Brown" userId="3518c4a0-5c99-4880-b127-cb60ccf11a39" providerId="ADAL" clId="{C0AA5F81-8B45-4A02-A060-ADA81697FBFA}" dt="2019-05-06T13:32:48.101" v="294" actId="20577"/>
          <ac:spMkLst>
            <pc:docMk/>
            <pc:sldMk cId="636014570" sldId="314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C0AA5F81-8B45-4A02-A060-ADA81697FBFA}" dt="2019-05-06T07:57:59.946" v="152" actId="20577"/>
        <pc:sldMkLst>
          <pc:docMk/>
          <pc:sldMk cId="3789915596" sldId="362"/>
        </pc:sldMkLst>
        <pc:spChg chg="mod">
          <ac:chgData name="Kyle Tidswell-Brown" userId="3518c4a0-5c99-4880-b127-cb60ccf11a39" providerId="ADAL" clId="{C0AA5F81-8B45-4A02-A060-ADA81697FBFA}" dt="2019-05-03T13:45:53.795" v="0"/>
          <ac:spMkLst>
            <pc:docMk/>
            <pc:sldMk cId="3789915596" sldId="362"/>
            <ac:spMk id="13" creationId="{A3CC03A9-7CB0-4F62-8524-C2876091A8A8}"/>
          </ac:spMkLst>
        </pc:spChg>
        <pc:spChg chg="mod">
          <ac:chgData name="Kyle Tidswell-Brown" userId="3518c4a0-5c99-4880-b127-cb60ccf11a39" providerId="ADAL" clId="{C0AA5F81-8B45-4A02-A060-ADA81697FBFA}" dt="2019-05-06T07:57:59.946" v="152" actId="20577"/>
          <ac:spMkLst>
            <pc:docMk/>
            <pc:sldMk cId="3789915596" sldId="362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C0AA5F81-8B45-4A02-A060-ADA81697FBFA}" dt="2019-05-06T08:00:00.749" v="163" actId="122"/>
        <pc:sldMkLst>
          <pc:docMk/>
          <pc:sldMk cId="4067046444" sldId="363"/>
        </pc:sldMkLst>
        <pc:spChg chg="mod">
          <ac:chgData name="Kyle Tidswell-Brown" userId="3518c4a0-5c99-4880-b127-cb60ccf11a39" providerId="ADAL" clId="{C0AA5F81-8B45-4A02-A060-ADA81697FBFA}" dt="2019-05-03T13:45:53.795" v="0"/>
          <ac:spMkLst>
            <pc:docMk/>
            <pc:sldMk cId="4067046444" sldId="363"/>
            <ac:spMk id="12" creationId="{EF11D1DB-F7EA-4C6A-86E0-5400C2C8ABB9}"/>
          </ac:spMkLst>
        </pc:spChg>
        <pc:spChg chg="mod">
          <ac:chgData name="Kyle Tidswell-Brown" userId="3518c4a0-5c99-4880-b127-cb60ccf11a39" providerId="ADAL" clId="{C0AA5F81-8B45-4A02-A060-ADA81697FBFA}" dt="2019-05-06T08:00:00.749" v="163" actId="122"/>
          <ac:spMkLst>
            <pc:docMk/>
            <pc:sldMk cId="4067046444" sldId="363"/>
            <ac:spMk id="19" creationId="{5252A847-DE45-4FA3-A1F8-EEBEB845FF8E}"/>
          </ac:spMkLst>
        </pc:spChg>
      </pc:sldChg>
      <pc:sldChg chg="delSp modSp">
        <pc:chgData name="Kyle Tidswell-Brown" userId="3518c4a0-5c99-4880-b127-cb60ccf11a39" providerId="ADAL" clId="{C0AA5F81-8B45-4A02-A060-ADA81697FBFA}" dt="2019-05-06T08:03:09.650" v="194" actId="1076"/>
        <pc:sldMkLst>
          <pc:docMk/>
          <pc:sldMk cId="3694614634" sldId="364"/>
        </pc:sldMkLst>
        <pc:spChg chg="mod">
          <ac:chgData name="Kyle Tidswell-Brown" userId="3518c4a0-5c99-4880-b127-cb60ccf11a39" providerId="ADAL" clId="{C0AA5F81-8B45-4A02-A060-ADA81697FBFA}" dt="2019-05-03T13:45:53.795" v="0"/>
          <ac:spMkLst>
            <pc:docMk/>
            <pc:sldMk cId="3694614634" sldId="364"/>
            <ac:spMk id="24" creationId="{A10F75EA-1EC7-4F3C-818C-728AC28ABA5E}"/>
          </ac:spMkLst>
        </pc:spChg>
        <pc:spChg chg="mod topLvl">
          <ac:chgData name="Kyle Tidswell-Brown" userId="3518c4a0-5c99-4880-b127-cb60ccf11a39" providerId="ADAL" clId="{C0AA5F81-8B45-4A02-A060-ADA81697FBFA}" dt="2019-05-06T08:01:28.534" v="193" actId="1076"/>
          <ac:spMkLst>
            <pc:docMk/>
            <pc:sldMk cId="3694614634" sldId="364"/>
            <ac:spMk id="41" creationId="{196D6AE9-5B8D-4AA2-B196-BC2D903581B8}"/>
          </ac:spMkLst>
        </pc:spChg>
        <pc:spChg chg="mod topLvl">
          <ac:chgData name="Kyle Tidswell-Brown" userId="3518c4a0-5c99-4880-b127-cb60ccf11a39" providerId="ADAL" clId="{C0AA5F81-8B45-4A02-A060-ADA81697FBFA}" dt="2019-05-06T08:01:13.922" v="187" actId="1076"/>
          <ac:spMkLst>
            <pc:docMk/>
            <pc:sldMk cId="3694614634" sldId="364"/>
            <ac:spMk id="42" creationId="{A958C154-8857-4188-86DD-5AB232917633}"/>
          </ac:spMkLst>
        </pc:spChg>
        <pc:spChg chg="mod topLvl">
          <ac:chgData name="Kyle Tidswell-Brown" userId="3518c4a0-5c99-4880-b127-cb60ccf11a39" providerId="ADAL" clId="{C0AA5F81-8B45-4A02-A060-ADA81697FBFA}" dt="2019-05-06T08:01:18.421" v="191" actId="1076"/>
          <ac:spMkLst>
            <pc:docMk/>
            <pc:sldMk cId="3694614634" sldId="364"/>
            <ac:spMk id="43" creationId="{4793C5F5-8692-4588-AE5E-2DB02E628DD4}"/>
          </ac:spMkLst>
        </pc:spChg>
        <pc:spChg chg="mod topLvl">
          <ac:chgData name="Kyle Tidswell-Brown" userId="3518c4a0-5c99-4880-b127-cb60ccf11a39" providerId="ADAL" clId="{C0AA5F81-8B45-4A02-A060-ADA81697FBFA}" dt="2019-05-06T08:01:16.473" v="189" actId="1076"/>
          <ac:spMkLst>
            <pc:docMk/>
            <pc:sldMk cId="3694614634" sldId="364"/>
            <ac:spMk id="44" creationId="{07F4C9F0-F337-4BC8-8671-52A64373CD54}"/>
          </ac:spMkLst>
        </pc:spChg>
        <pc:spChg chg="mod topLvl">
          <ac:chgData name="Kyle Tidswell-Brown" userId="3518c4a0-5c99-4880-b127-cb60ccf11a39" providerId="ADAL" clId="{C0AA5F81-8B45-4A02-A060-ADA81697FBFA}" dt="2019-05-06T08:01:15.304" v="188" actId="1076"/>
          <ac:spMkLst>
            <pc:docMk/>
            <pc:sldMk cId="3694614634" sldId="364"/>
            <ac:spMk id="45" creationId="{4C8DFE5C-009D-49FC-BF47-2853B93E4C64}"/>
          </ac:spMkLst>
        </pc:spChg>
        <pc:spChg chg="mod topLvl">
          <ac:chgData name="Kyle Tidswell-Brown" userId="3518c4a0-5c99-4880-b127-cb60ccf11a39" providerId="ADAL" clId="{C0AA5F81-8B45-4A02-A060-ADA81697FBFA}" dt="2019-05-06T08:01:09.675" v="186" actId="165"/>
          <ac:spMkLst>
            <pc:docMk/>
            <pc:sldMk cId="3694614634" sldId="364"/>
            <ac:spMk id="46" creationId="{16A7F587-2445-49B4-967B-6A1DEEAAB5AC}"/>
          </ac:spMkLst>
        </pc:spChg>
        <pc:spChg chg="mod topLvl">
          <ac:chgData name="Kyle Tidswell-Brown" userId="3518c4a0-5c99-4880-b127-cb60ccf11a39" providerId="ADAL" clId="{C0AA5F81-8B45-4A02-A060-ADA81697FBFA}" dt="2019-05-06T08:03:09.650" v="194" actId="1076"/>
          <ac:spMkLst>
            <pc:docMk/>
            <pc:sldMk cId="3694614634" sldId="364"/>
            <ac:spMk id="47" creationId="{4E158AD5-572E-4814-884D-90289F4607DF}"/>
          </ac:spMkLst>
        </pc:spChg>
        <pc:spChg chg="mod topLvl">
          <ac:chgData name="Kyle Tidswell-Brown" userId="3518c4a0-5c99-4880-b127-cb60ccf11a39" providerId="ADAL" clId="{C0AA5F81-8B45-4A02-A060-ADA81697FBFA}" dt="2019-05-06T08:01:17.522" v="190" actId="1076"/>
          <ac:spMkLst>
            <pc:docMk/>
            <pc:sldMk cId="3694614634" sldId="364"/>
            <ac:spMk id="48" creationId="{28BB45D2-EB83-459B-807B-13689405A701}"/>
          </ac:spMkLst>
        </pc:spChg>
        <pc:grpChg chg="del mod">
          <ac:chgData name="Kyle Tidswell-Brown" userId="3518c4a0-5c99-4880-b127-cb60ccf11a39" providerId="ADAL" clId="{C0AA5F81-8B45-4A02-A060-ADA81697FBFA}" dt="2019-05-06T08:01:09.675" v="186" actId="165"/>
          <ac:grpSpMkLst>
            <pc:docMk/>
            <pc:sldMk cId="3694614634" sldId="364"/>
            <ac:grpSpMk id="34" creationId="{46CEE2CB-FDF0-4362-97BA-47340EEDF065}"/>
          </ac:grpSpMkLst>
        </pc:grpChg>
      </pc:sldChg>
      <pc:sldChg chg="modSp">
        <pc:chgData name="Kyle Tidswell-Brown" userId="3518c4a0-5c99-4880-b127-cb60ccf11a39" providerId="ADAL" clId="{C0AA5F81-8B45-4A02-A060-ADA81697FBFA}" dt="2019-05-03T13:45:53.795" v="0"/>
        <pc:sldMkLst>
          <pc:docMk/>
          <pc:sldMk cId="3907246152" sldId="365"/>
        </pc:sldMkLst>
        <pc:spChg chg="mod">
          <ac:chgData name="Kyle Tidswell-Brown" userId="3518c4a0-5c99-4880-b127-cb60ccf11a39" providerId="ADAL" clId="{C0AA5F81-8B45-4A02-A060-ADA81697FBFA}" dt="2019-05-03T13:45:53.795" v="0"/>
          <ac:spMkLst>
            <pc:docMk/>
            <pc:sldMk cId="3907246152" sldId="365"/>
            <ac:spMk id="22" creationId="{4618FC38-264E-4E3D-9F15-CB38AE687BFA}"/>
          </ac:spMkLst>
        </pc:spChg>
      </pc:sldChg>
      <pc:sldChg chg="modSp">
        <pc:chgData name="Kyle Tidswell-Brown" userId="3518c4a0-5c99-4880-b127-cb60ccf11a39" providerId="ADAL" clId="{C0AA5F81-8B45-4A02-A060-ADA81697FBFA}" dt="2019-05-06T13:32:09.438" v="283" actId="207"/>
        <pc:sldMkLst>
          <pc:docMk/>
          <pc:sldMk cId="2189981200" sldId="366"/>
        </pc:sldMkLst>
        <pc:spChg chg="mod">
          <ac:chgData name="Kyle Tidswell-Brown" userId="3518c4a0-5c99-4880-b127-cb60ccf11a39" providerId="ADAL" clId="{C0AA5F81-8B45-4A02-A060-ADA81697FBFA}" dt="2019-05-03T13:45:53.795" v="0"/>
          <ac:spMkLst>
            <pc:docMk/>
            <pc:sldMk cId="2189981200" sldId="366"/>
            <ac:spMk id="24" creationId="{F4B5DBBE-2491-40A5-BBA9-DF0698271C11}"/>
          </ac:spMkLst>
        </pc:spChg>
        <pc:spChg chg="mod">
          <ac:chgData name="Kyle Tidswell-Brown" userId="3518c4a0-5c99-4880-b127-cb60ccf11a39" providerId="ADAL" clId="{C0AA5F81-8B45-4A02-A060-ADA81697FBFA}" dt="2019-05-06T13:32:04.309" v="281" actId="207"/>
          <ac:spMkLst>
            <pc:docMk/>
            <pc:sldMk cId="2189981200" sldId="366"/>
            <ac:spMk id="29" creationId="{960B6BA0-46AB-4AD8-8227-704C0F96B24A}"/>
          </ac:spMkLst>
        </pc:spChg>
        <pc:spChg chg="mod">
          <ac:chgData name="Kyle Tidswell-Brown" userId="3518c4a0-5c99-4880-b127-cb60ccf11a39" providerId="ADAL" clId="{C0AA5F81-8B45-4A02-A060-ADA81697FBFA}" dt="2019-05-06T07:57:35.933" v="150" actId="207"/>
          <ac:spMkLst>
            <pc:docMk/>
            <pc:sldMk cId="2189981200" sldId="366"/>
            <ac:spMk id="30" creationId="{7A05F9FD-5D0F-4053-B9C3-7584CEC91487}"/>
          </ac:spMkLst>
        </pc:spChg>
        <pc:spChg chg="mod">
          <ac:chgData name="Kyle Tidswell-Brown" userId="3518c4a0-5c99-4880-b127-cb60ccf11a39" providerId="ADAL" clId="{C0AA5F81-8B45-4A02-A060-ADA81697FBFA}" dt="2019-05-06T13:32:09.438" v="283" actId="207"/>
          <ac:spMkLst>
            <pc:docMk/>
            <pc:sldMk cId="2189981200" sldId="366"/>
            <ac:spMk id="31" creationId="{988240DF-A6C2-4D45-9B74-EA5BDF8DB06F}"/>
          </ac:spMkLst>
        </pc:spChg>
        <pc:spChg chg="mod">
          <ac:chgData name="Kyle Tidswell-Brown" userId="3518c4a0-5c99-4880-b127-cb60ccf11a39" providerId="ADAL" clId="{C0AA5F81-8B45-4A02-A060-ADA81697FBFA}" dt="2019-05-06T13:32:06.925" v="282" actId="207"/>
          <ac:spMkLst>
            <pc:docMk/>
            <pc:sldMk cId="2189981200" sldId="366"/>
            <ac:spMk id="32" creationId="{418F8D85-AB9D-413B-8210-0B367F35DBC4}"/>
          </ac:spMkLst>
        </pc:spChg>
        <pc:spChg chg="mod">
          <ac:chgData name="Kyle Tidswell-Brown" userId="3518c4a0-5c99-4880-b127-cb60ccf11a39" providerId="ADAL" clId="{C0AA5F81-8B45-4A02-A060-ADA81697FBFA}" dt="2019-05-06T07:57:38.208" v="151" actId="207"/>
          <ac:spMkLst>
            <pc:docMk/>
            <pc:sldMk cId="2189981200" sldId="366"/>
            <ac:spMk id="33" creationId="{BBCF024A-566F-4D29-876C-FE65C054B12A}"/>
          </ac:spMkLst>
        </pc:spChg>
      </pc:sldChg>
      <pc:sldChg chg="modSp">
        <pc:chgData name="Kyle Tidswell-Brown" userId="3518c4a0-5c99-4880-b127-cb60ccf11a39" providerId="ADAL" clId="{C0AA5F81-8B45-4A02-A060-ADA81697FBFA}" dt="2019-05-06T07:58:52.546" v="162" actId="1038"/>
        <pc:sldMkLst>
          <pc:docMk/>
          <pc:sldMk cId="193398403" sldId="367"/>
        </pc:sldMkLst>
        <pc:spChg chg="mod">
          <ac:chgData name="Kyle Tidswell-Brown" userId="3518c4a0-5c99-4880-b127-cb60ccf11a39" providerId="ADAL" clId="{C0AA5F81-8B45-4A02-A060-ADA81697FBFA}" dt="2019-05-06T07:58:24.301" v="159" actId="1036"/>
          <ac:spMkLst>
            <pc:docMk/>
            <pc:sldMk cId="193398403" sldId="367"/>
            <ac:spMk id="9" creationId="{A66FBFD8-A300-496C-A134-50419D048F40}"/>
          </ac:spMkLst>
        </pc:spChg>
        <pc:spChg chg="mod">
          <ac:chgData name="Kyle Tidswell-Brown" userId="3518c4a0-5c99-4880-b127-cb60ccf11a39" providerId="ADAL" clId="{C0AA5F81-8B45-4A02-A060-ADA81697FBFA}" dt="2019-05-06T07:58:52.546" v="162" actId="1038"/>
          <ac:spMkLst>
            <pc:docMk/>
            <pc:sldMk cId="193398403" sldId="367"/>
            <ac:spMk id="10" creationId="{5BB89A28-AE63-4384-8442-02C7AE8DD2B5}"/>
          </ac:spMkLst>
        </pc:spChg>
        <pc:spChg chg="mod">
          <ac:chgData name="Kyle Tidswell-Brown" userId="3518c4a0-5c99-4880-b127-cb60ccf11a39" providerId="ADAL" clId="{C0AA5F81-8B45-4A02-A060-ADA81697FBFA}" dt="2019-05-03T13:45:53.795" v="0"/>
          <ac:spMkLst>
            <pc:docMk/>
            <pc:sldMk cId="193398403" sldId="367"/>
            <ac:spMk id="15" creationId="{64B5DEC1-C7A1-4129-84BD-EF0F95843EB9}"/>
          </ac:spMkLst>
        </pc:spChg>
        <pc:spChg chg="mod">
          <ac:chgData name="Kyle Tidswell-Brown" userId="3518c4a0-5c99-4880-b127-cb60ccf11a39" providerId="ADAL" clId="{C0AA5F81-8B45-4A02-A060-ADA81697FBFA}" dt="2019-05-06T07:58:12.361" v="153" actId="20577"/>
          <ac:spMkLst>
            <pc:docMk/>
            <pc:sldMk cId="193398403" sldId="367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C0AA5F81-8B45-4A02-A060-ADA81697FBFA}" dt="2019-05-06T08:00:03.749" v="164" actId="122"/>
        <pc:sldMkLst>
          <pc:docMk/>
          <pc:sldMk cId="2340118418" sldId="368"/>
        </pc:sldMkLst>
        <pc:spChg chg="mod">
          <ac:chgData name="Kyle Tidswell-Brown" userId="3518c4a0-5c99-4880-b127-cb60ccf11a39" providerId="ADAL" clId="{C0AA5F81-8B45-4A02-A060-ADA81697FBFA}" dt="2019-05-03T13:45:53.795" v="0"/>
          <ac:spMkLst>
            <pc:docMk/>
            <pc:sldMk cId="2340118418" sldId="368"/>
            <ac:spMk id="14" creationId="{4EC17013-582A-4C44-B036-F64ECD795899}"/>
          </ac:spMkLst>
        </pc:spChg>
        <pc:spChg chg="mod">
          <ac:chgData name="Kyle Tidswell-Brown" userId="3518c4a0-5c99-4880-b127-cb60ccf11a39" providerId="ADAL" clId="{C0AA5F81-8B45-4A02-A060-ADA81697FBFA}" dt="2019-05-06T08:00:03.749" v="164" actId="122"/>
          <ac:spMkLst>
            <pc:docMk/>
            <pc:sldMk cId="2340118418" sldId="368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C0AA5F81-8B45-4A02-A060-ADA81697FBFA}" dt="2019-05-03T13:45:53.795" v="0"/>
        <pc:sldMkLst>
          <pc:docMk/>
          <pc:sldMk cId="4175539584" sldId="370"/>
        </pc:sldMkLst>
        <pc:spChg chg="mod">
          <ac:chgData name="Kyle Tidswell-Brown" userId="3518c4a0-5c99-4880-b127-cb60ccf11a39" providerId="ADAL" clId="{C0AA5F81-8B45-4A02-A060-ADA81697FBFA}" dt="2019-05-03T13:45:53.795" v="0"/>
          <ac:spMkLst>
            <pc:docMk/>
            <pc:sldMk cId="4175539584" sldId="370"/>
            <ac:spMk id="11" creationId="{187895BE-C4DB-4826-8B66-330F78440F7F}"/>
          </ac:spMkLst>
        </pc:spChg>
      </pc:sldChg>
      <pc:sldChg chg="addSp delSp modSp">
        <pc:chgData name="Kyle Tidswell-Brown" userId="3518c4a0-5c99-4880-b127-cb60ccf11a39" providerId="ADAL" clId="{C0AA5F81-8B45-4A02-A060-ADA81697FBFA}" dt="2019-05-06T13:33:22.899" v="327" actId="20577"/>
        <pc:sldMkLst>
          <pc:docMk/>
          <pc:sldMk cId="2189607617" sldId="372"/>
        </pc:sldMkLst>
        <pc:spChg chg="del mod">
          <ac:chgData name="Kyle Tidswell-Brown" userId="3518c4a0-5c99-4880-b127-cb60ccf11a39" providerId="ADAL" clId="{C0AA5F81-8B45-4A02-A060-ADA81697FBFA}" dt="2019-05-06T09:05:06.334" v="253" actId="478"/>
          <ac:spMkLst>
            <pc:docMk/>
            <pc:sldMk cId="2189607617" sldId="372"/>
            <ac:spMk id="4" creationId="{070A3C20-ED3B-4BDB-9549-C34ED9ECFABF}"/>
          </ac:spMkLst>
        </pc:spChg>
        <pc:spChg chg="mod">
          <ac:chgData name="Kyle Tidswell-Brown" userId="3518c4a0-5c99-4880-b127-cb60ccf11a39" providerId="ADAL" clId="{C0AA5F81-8B45-4A02-A060-ADA81697FBFA}" dt="2019-05-06T13:33:19.447" v="324" actId="1035"/>
          <ac:spMkLst>
            <pc:docMk/>
            <pc:sldMk cId="2189607617" sldId="372"/>
            <ac:spMk id="11" creationId="{8F16694A-FA5C-4602-BBC2-5E0910363B9C}"/>
          </ac:spMkLst>
        </pc:spChg>
        <pc:spChg chg="mod">
          <ac:chgData name="Kyle Tidswell-Brown" userId="3518c4a0-5c99-4880-b127-cb60ccf11a39" providerId="ADAL" clId="{C0AA5F81-8B45-4A02-A060-ADA81697FBFA}" dt="2019-05-03T13:45:53.795" v="0"/>
          <ac:spMkLst>
            <pc:docMk/>
            <pc:sldMk cId="2189607617" sldId="372"/>
            <ac:spMk id="12" creationId="{0583DA67-2602-4F56-AFC9-8AC55E0962A1}"/>
          </ac:spMkLst>
        </pc:spChg>
        <pc:spChg chg="add mod">
          <ac:chgData name="Kyle Tidswell-Brown" userId="3518c4a0-5c99-4880-b127-cb60ccf11a39" providerId="ADAL" clId="{C0AA5F81-8B45-4A02-A060-ADA81697FBFA}" dt="2019-05-06T13:33:19.447" v="324" actId="1035"/>
          <ac:spMkLst>
            <pc:docMk/>
            <pc:sldMk cId="2189607617" sldId="372"/>
            <ac:spMk id="14" creationId="{54B6AB5A-CC8E-4086-8B84-82138DA86718}"/>
          </ac:spMkLst>
        </pc:spChg>
        <pc:spChg chg="mod">
          <ac:chgData name="Kyle Tidswell-Brown" userId="3518c4a0-5c99-4880-b127-cb60ccf11a39" providerId="ADAL" clId="{C0AA5F81-8B45-4A02-A060-ADA81697FBFA}" dt="2019-05-06T13:33:22.899" v="327" actId="20577"/>
          <ac:spMkLst>
            <pc:docMk/>
            <pc:sldMk cId="2189607617" sldId="372"/>
            <ac:spMk id="19" creationId="{5252A847-DE45-4FA3-A1F8-EEBEB845FF8E}"/>
          </ac:spMkLst>
        </pc:spChg>
        <pc:picChg chg="mod">
          <ac:chgData name="Kyle Tidswell-Brown" userId="3518c4a0-5c99-4880-b127-cb60ccf11a39" providerId="ADAL" clId="{C0AA5F81-8B45-4A02-A060-ADA81697FBFA}" dt="2019-05-06T13:33:19.447" v="324" actId="1035"/>
          <ac:picMkLst>
            <pc:docMk/>
            <pc:sldMk cId="2189607617" sldId="372"/>
            <ac:picMk id="9" creationId="{82FFCD87-BEFA-490D-A3C6-A6B7E3CD7AD7}"/>
          </ac:picMkLst>
        </pc:picChg>
      </pc:sldChg>
      <pc:sldChg chg="modSp">
        <pc:chgData name="Kyle Tidswell-Brown" userId="3518c4a0-5c99-4880-b127-cb60ccf11a39" providerId="ADAL" clId="{C0AA5F81-8B45-4A02-A060-ADA81697FBFA}" dt="2019-05-03T13:45:53.795" v="0"/>
        <pc:sldMkLst>
          <pc:docMk/>
          <pc:sldMk cId="2740509606" sldId="373"/>
        </pc:sldMkLst>
        <pc:spChg chg="mod">
          <ac:chgData name="Kyle Tidswell-Brown" userId="3518c4a0-5c99-4880-b127-cb60ccf11a39" providerId="ADAL" clId="{C0AA5F81-8B45-4A02-A060-ADA81697FBFA}" dt="2019-05-03T13:45:53.795" v="0"/>
          <ac:spMkLst>
            <pc:docMk/>
            <pc:sldMk cId="2740509606" sldId="373"/>
            <ac:spMk id="9" creationId="{678B8B3C-6385-4415-9980-5E232AD68769}"/>
          </ac:spMkLst>
        </pc:spChg>
      </pc:sldChg>
      <pc:sldChg chg="delSp modSp del">
        <pc:chgData name="Kyle Tidswell-Brown" userId="3518c4a0-5c99-4880-b127-cb60ccf11a39" providerId="ADAL" clId="{C0AA5F81-8B45-4A02-A060-ADA81697FBFA}" dt="2019-05-06T08:03:55.181" v="196" actId="2696"/>
        <pc:sldMkLst>
          <pc:docMk/>
          <pc:sldMk cId="3184345658" sldId="374"/>
        </pc:sldMkLst>
        <pc:spChg chg="mod topLvl">
          <ac:chgData name="Kyle Tidswell-Brown" userId="3518c4a0-5c99-4880-b127-cb60ccf11a39" providerId="ADAL" clId="{C0AA5F81-8B45-4A02-A060-ADA81697FBFA}" dt="2019-05-06T08:00:56.756" v="168" actId="1037"/>
          <ac:spMkLst>
            <pc:docMk/>
            <pc:sldMk cId="3184345658" sldId="374"/>
            <ac:spMk id="3" creationId="{EC2BDD5B-1579-4C7C-9A12-825DF31B9D84}"/>
          </ac:spMkLst>
        </pc:spChg>
        <pc:spChg chg="mod topLvl">
          <ac:chgData name="Kyle Tidswell-Brown" userId="3518c4a0-5c99-4880-b127-cb60ccf11a39" providerId="ADAL" clId="{C0AA5F81-8B45-4A02-A060-ADA81697FBFA}" dt="2019-05-06T08:00:51.802" v="165" actId="165"/>
          <ac:spMkLst>
            <pc:docMk/>
            <pc:sldMk cId="3184345658" sldId="374"/>
            <ac:spMk id="23" creationId="{22E4A62B-E2DF-4210-B6D2-ADD657F4ACBB}"/>
          </ac:spMkLst>
        </pc:spChg>
        <pc:spChg chg="mod topLvl">
          <ac:chgData name="Kyle Tidswell-Brown" userId="3518c4a0-5c99-4880-b127-cb60ccf11a39" providerId="ADAL" clId="{C0AA5F81-8B45-4A02-A060-ADA81697FBFA}" dt="2019-05-06T08:01:03.788" v="184" actId="1035"/>
          <ac:spMkLst>
            <pc:docMk/>
            <pc:sldMk cId="3184345658" sldId="374"/>
            <ac:spMk id="24" creationId="{EF511569-04CB-42BD-823D-D9DA98C3545D}"/>
          </ac:spMkLst>
        </pc:spChg>
        <pc:spChg chg="mod topLvl">
          <ac:chgData name="Kyle Tidswell-Brown" userId="3518c4a0-5c99-4880-b127-cb60ccf11a39" providerId="ADAL" clId="{C0AA5F81-8B45-4A02-A060-ADA81697FBFA}" dt="2019-05-06T08:00:51.802" v="165" actId="165"/>
          <ac:spMkLst>
            <pc:docMk/>
            <pc:sldMk cId="3184345658" sldId="374"/>
            <ac:spMk id="25" creationId="{FC4E0607-216C-4CF9-B966-02B8EDBC9666}"/>
          </ac:spMkLst>
        </pc:spChg>
        <pc:spChg chg="mod topLvl">
          <ac:chgData name="Kyle Tidswell-Brown" userId="3518c4a0-5c99-4880-b127-cb60ccf11a39" providerId="ADAL" clId="{C0AA5F81-8B45-4A02-A060-ADA81697FBFA}" dt="2019-05-06T08:00:51.802" v="165" actId="165"/>
          <ac:spMkLst>
            <pc:docMk/>
            <pc:sldMk cId="3184345658" sldId="374"/>
            <ac:spMk id="26" creationId="{DDC897BA-5BF7-4462-8529-2A527A3385D1}"/>
          </ac:spMkLst>
        </pc:spChg>
        <pc:spChg chg="mod topLvl">
          <ac:chgData name="Kyle Tidswell-Brown" userId="3518c4a0-5c99-4880-b127-cb60ccf11a39" providerId="ADAL" clId="{C0AA5F81-8B45-4A02-A060-ADA81697FBFA}" dt="2019-05-06T08:00:51.802" v="165" actId="165"/>
          <ac:spMkLst>
            <pc:docMk/>
            <pc:sldMk cId="3184345658" sldId="374"/>
            <ac:spMk id="27" creationId="{C3B10F7C-1E8A-47B2-BA87-CF175D275E6C}"/>
          </ac:spMkLst>
        </pc:spChg>
        <pc:spChg chg="mod">
          <ac:chgData name="Kyle Tidswell-Brown" userId="3518c4a0-5c99-4880-b127-cb60ccf11a39" providerId="ADAL" clId="{C0AA5F81-8B45-4A02-A060-ADA81697FBFA}" dt="2019-05-03T13:45:53.795" v="0"/>
          <ac:spMkLst>
            <pc:docMk/>
            <pc:sldMk cId="3184345658" sldId="374"/>
            <ac:spMk id="29" creationId="{20BA96EF-074E-48AB-A5C1-84AAA0C38E63}"/>
          </ac:spMkLst>
        </pc:spChg>
        <pc:grpChg chg="mod topLvl">
          <ac:chgData name="Kyle Tidswell-Brown" userId="3518c4a0-5c99-4880-b127-cb60ccf11a39" providerId="ADAL" clId="{C0AA5F81-8B45-4A02-A060-ADA81697FBFA}" dt="2019-05-06T08:00:51.802" v="165" actId="165"/>
          <ac:grpSpMkLst>
            <pc:docMk/>
            <pc:sldMk cId="3184345658" sldId="374"/>
            <ac:grpSpMk id="2" creationId="{91F3AE01-BEF8-4905-AAC5-E19A6C12DD7A}"/>
          </ac:grpSpMkLst>
        </pc:grpChg>
        <pc:grpChg chg="del">
          <ac:chgData name="Kyle Tidswell-Brown" userId="3518c4a0-5c99-4880-b127-cb60ccf11a39" providerId="ADAL" clId="{C0AA5F81-8B45-4A02-A060-ADA81697FBFA}" dt="2019-05-06T08:00:51.802" v="165" actId="165"/>
          <ac:grpSpMkLst>
            <pc:docMk/>
            <pc:sldMk cId="3184345658" sldId="374"/>
            <ac:grpSpMk id="4" creationId="{6C4AF664-35DB-4497-AC6E-100492ACB028}"/>
          </ac:grpSpMkLst>
        </pc:grpChg>
      </pc:sldChg>
      <pc:sldChg chg="modSp">
        <pc:chgData name="Kyle Tidswell-Brown" userId="3518c4a0-5c99-4880-b127-cb60ccf11a39" providerId="ADAL" clId="{C0AA5F81-8B45-4A02-A060-ADA81697FBFA}" dt="2019-05-03T13:45:53.795" v="0"/>
        <pc:sldMkLst>
          <pc:docMk/>
          <pc:sldMk cId="3151757187" sldId="375"/>
        </pc:sldMkLst>
        <pc:spChg chg="mod">
          <ac:chgData name="Kyle Tidswell-Brown" userId="3518c4a0-5c99-4880-b127-cb60ccf11a39" providerId="ADAL" clId="{C0AA5F81-8B45-4A02-A060-ADA81697FBFA}" dt="2019-05-03T13:45:53.795" v="0"/>
          <ac:spMkLst>
            <pc:docMk/>
            <pc:sldMk cId="3151757187" sldId="375"/>
            <ac:spMk id="10" creationId="{D02872BC-26D8-4803-A6D2-18C7CB6DAC79}"/>
          </ac:spMkLst>
        </pc:spChg>
      </pc:sldChg>
      <pc:sldChg chg="addSp delSp modSp del">
        <pc:chgData name="Kyle Tidswell-Brown" userId="3518c4a0-5c99-4880-b127-cb60ccf11a39" providerId="ADAL" clId="{C0AA5F81-8B45-4A02-A060-ADA81697FBFA}" dt="2019-05-06T13:33:38.122" v="331" actId="2696"/>
        <pc:sldMkLst>
          <pc:docMk/>
          <pc:sldMk cId="1371300921" sldId="376"/>
        </pc:sldMkLst>
        <pc:spChg chg="del">
          <ac:chgData name="Kyle Tidswell-Brown" userId="3518c4a0-5c99-4880-b127-cb60ccf11a39" providerId="ADAL" clId="{C0AA5F81-8B45-4A02-A060-ADA81697FBFA}" dt="2019-05-06T08:07:42.536" v="239" actId="478"/>
          <ac:spMkLst>
            <pc:docMk/>
            <pc:sldMk cId="1371300921" sldId="376"/>
            <ac:spMk id="4" creationId="{070A3C20-ED3B-4BDB-9549-C34ED9ECFABF}"/>
          </ac:spMkLst>
        </pc:spChg>
        <pc:spChg chg="mod">
          <ac:chgData name="Kyle Tidswell-Brown" userId="3518c4a0-5c99-4880-b127-cb60ccf11a39" providerId="ADAL" clId="{C0AA5F81-8B45-4A02-A060-ADA81697FBFA}" dt="2019-05-03T13:45:53.795" v="0"/>
          <ac:spMkLst>
            <pc:docMk/>
            <pc:sldMk cId="1371300921" sldId="376"/>
            <ac:spMk id="12" creationId="{7B999704-7B6B-41FA-B847-C8DA07D4B076}"/>
          </ac:spMkLst>
        </pc:spChg>
        <pc:spChg chg="add del mod">
          <ac:chgData name="Kyle Tidswell-Brown" userId="3518c4a0-5c99-4880-b127-cb60ccf11a39" providerId="ADAL" clId="{C0AA5F81-8B45-4A02-A060-ADA81697FBFA}" dt="2019-05-06T09:05:02.898" v="251" actId="478"/>
          <ac:spMkLst>
            <pc:docMk/>
            <pc:sldMk cId="1371300921" sldId="376"/>
            <ac:spMk id="15" creationId="{631FE95F-6DEC-4F8F-A6CF-88A645CC7C4C}"/>
          </ac:spMkLst>
        </pc:spChg>
        <pc:spChg chg="add">
          <ac:chgData name="Kyle Tidswell-Brown" userId="3518c4a0-5c99-4880-b127-cb60ccf11a39" providerId="ADAL" clId="{C0AA5F81-8B45-4A02-A060-ADA81697FBFA}" dt="2019-05-06T09:05:03.311" v="252"/>
          <ac:spMkLst>
            <pc:docMk/>
            <pc:sldMk cId="1371300921" sldId="376"/>
            <ac:spMk id="16" creationId="{8643674C-C8E1-4E60-B2B1-216553AB2C24}"/>
          </ac:spMkLst>
        </pc:spChg>
        <pc:spChg chg="mod">
          <ac:chgData name="Kyle Tidswell-Brown" userId="3518c4a0-5c99-4880-b127-cb60ccf11a39" providerId="ADAL" clId="{C0AA5F81-8B45-4A02-A060-ADA81697FBFA}" dt="2019-05-06T08:07:52.373" v="243" actId="207"/>
          <ac:spMkLst>
            <pc:docMk/>
            <pc:sldMk cId="1371300921" sldId="376"/>
            <ac:spMk id="19" creationId="{5252A847-DE45-4FA3-A1F8-EEBEB845FF8E}"/>
          </ac:spMkLst>
        </pc:spChg>
        <pc:picChg chg="del">
          <ac:chgData name="Kyle Tidswell-Brown" userId="3518c4a0-5c99-4880-b127-cb60ccf11a39" providerId="ADAL" clId="{C0AA5F81-8B45-4A02-A060-ADA81697FBFA}" dt="2019-05-06T08:07:42.536" v="239" actId="478"/>
          <ac:picMkLst>
            <pc:docMk/>
            <pc:sldMk cId="1371300921" sldId="376"/>
            <ac:picMk id="9" creationId="{82FFCD87-BEFA-490D-A3C6-A6B7E3CD7AD7}"/>
          </ac:picMkLst>
        </pc:picChg>
        <pc:picChg chg="add">
          <ac:chgData name="Kyle Tidswell-Brown" userId="3518c4a0-5c99-4880-b127-cb60ccf11a39" providerId="ADAL" clId="{C0AA5F81-8B45-4A02-A060-ADA81697FBFA}" dt="2019-05-06T08:07:43.082" v="240"/>
          <ac:picMkLst>
            <pc:docMk/>
            <pc:sldMk cId="1371300921" sldId="376"/>
            <ac:picMk id="14" creationId="{512CC3CE-1ECD-4D0A-94A1-D93A01BB13D4}"/>
          </ac:picMkLst>
        </pc:picChg>
      </pc:sldChg>
      <pc:sldChg chg="addSp delSp modSp del">
        <pc:chgData name="Kyle Tidswell-Brown" userId="3518c4a0-5c99-4880-b127-cb60ccf11a39" providerId="ADAL" clId="{C0AA5F81-8B45-4A02-A060-ADA81697FBFA}" dt="2019-05-06T13:33:51.872" v="334" actId="2696"/>
        <pc:sldMkLst>
          <pc:docMk/>
          <pc:sldMk cId="1987908591" sldId="377"/>
        </pc:sldMkLst>
        <pc:spChg chg="del">
          <ac:chgData name="Kyle Tidswell-Brown" userId="3518c4a0-5c99-4880-b127-cb60ccf11a39" providerId="ADAL" clId="{C0AA5F81-8B45-4A02-A060-ADA81697FBFA}" dt="2019-05-06T08:07:47.076" v="241" actId="478"/>
          <ac:spMkLst>
            <pc:docMk/>
            <pc:sldMk cId="1987908591" sldId="377"/>
            <ac:spMk id="4" creationId="{070A3C20-ED3B-4BDB-9549-C34ED9ECFABF}"/>
          </ac:spMkLst>
        </pc:spChg>
        <pc:spChg chg="mod">
          <ac:chgData name="Kyle Tidswell-Brown" userId="3518c4a0-5c99-4880-b127-cb60ccf11a39" providerId="ADAL" clId="{C0AA5F81-8B45-4A02-A060-ADA81697FBFA}" dt="2019-05-03T13:45:53.795" v="0"/>
          <ac:spMkLst>
            <pc:docMk/>
            <pc:sldMk cId="1987908591" sldId="377"/>
            <ac:spMk id="11" creationId="{AFA516D1-082B-4A90-B8D5-54B12AE872FA}"/>
          </ac:spMkLst>
        </pc:spChg>
        <pc:spChg chg="add mod">
          <ac:chgData name="Kyle Tidswell-Brown" userId="3518c4a0-5c99-4880-b127-cb60ccf11a39" providerId="ADAL" clId="{C0AA5F81-8B45-4A02-A060-ADA81697FBFA}" dt="2019-05-06T09:04:58.048" v="250" actId="208"/>
          <ac:spMkLst>
            <pc:docMk/>
            <pc:sldMk cId="1987908591" sldId="377"/>
            <ac:spMk id="14" creationId="{DEB02A10-0AB8-4974-9E29-31EC0F0ACA45}"/>
          </ac:spMkLst>
        </pc:spChg>
        <pc:picChg chg="del">
          <ac:chgData name="Kyle Tidswell-Brown" userId="3518c4a0-5c99-4880-b127-cb60ccf11a39" providerId="ADAL" clId="{C0AA5F81-8B45-4A02-A060-ADA81697FBFA}" dt="2019-05-06T08:07:47.076" v="241" actId="478"/>
          <ac:picMkLst>
            <pc:docMk/>
            <pc:sldMk cId="1987908591" sldId="377"/>
            <ac:picMk id="9" creationId="{82FFCD87-BEFA-490D-A3C6-A6B7E3CD7AD7}"/>
          </ac:picMkLst>
        </pc:picChg>
        <pc:picChg chg="add">
          <ac:chgData name="Kyle Tidswell-Brown" userId="3518c4a0-5c99-4880-b127-cb60ccf11a39" providerId="ADAL" clId="{C0AA5F81-8B45-4A02-A060-ADA81697FBFA}" dt="2019-05-06T08:07:47.425" v="242"/>
          <ac:picMkLst>
            <pc:docMk/>
            <pc:sldMk cId="1987908591" sldId="377"/>
            <ac:picMk id="13" creationId="{9A78B0A2-5B79-4217-82DC-599B0F1A6C11}"/>
          </ac:picMkLst>
        </pc:picChg>
      </pc:sldChg>
      <pc:sldChg chg="modSp">
        <pc:chgData name="Kyle Tidswell-Brown" userId="3518c4a0-5c99-4880-b127-cb60ccf11a39" providerId="ADAL" clId="{C0AA5F81-8B45-4A02-A060-ADA81697FBFA}" dt="2019-05-06T09:06:30.062" v="280" actId="20577"/>
        <pc:sldMkLst>
          <pc:docMk/>
          <pc:sldMk cId="2187227487" sldId="412"/>
        </pc:sldMkLst>
        <pc:spChg chg="mod">
          <ac:chgData name="Kyle Tidswell-Brown" userId="3518c4a0-5c99-4880-b127-cb60ccf11a39" providerId="ADAL" clId="{C0AA5F81-8B45-4A02-A060-ADA81697FBFA}" dt="2019-05-03T13:45:53.795" v="0"/>
          <ac:spMkLst>
            <pc:docMk/>
            <pc:sldMk cId="2187227487" sldId="412"/>
            <ac:spMk id="11" creationId="{9DB5F434-42D6-449E-A087-98EA98421E0D}"/>
          </ac:spMkLst>
        </pc:spChg>
        <pc:spChg chg="mod">
          <ac:chgData name="Kyle Tidswell-Brown" userId="3518c4a0-5c99-4880-b127-cb60ccf11a39" providerId="ADAL" clId="{C0AA5F81-8B45-4A02-A060-ADA81697FBFA}" dt="2019-05-06T09:06:30.062" v="280" actId="20577"/>
          <ac:spMkLst>
            <pc:docMk/>
            <pc:sldMk cId="2187227487" sldId="412"/>
            <ac:spMk id="19" creationId="{5252A847-DE45-4FA3-A1F8-EEBEB845FF8E}"/>
          </ac:spMkLst>
        </pc:spChg>
        <pc:picChg chg="mod modCrop">
          <ac:chgData name="Kyle Tidswell-Brown" userId="3518c4a0-5c99-4880-b127-cb60ccf11a39" providerId="ADAL" clId="{C0AA5F81-8B45-4A02-A060-ADA81697FBFA}" dt="2019-05-06T09:06:13.602" v="258" actId="732"/>
          <ac:picMkLst>
            <pc:docMk/>
            <pc:sldMk cId="2187227487" sldId="412"/>
            <ac:picMk id="9" creationId="{3DED8963-3EC6-4365-B8D2-296503DC2EF9}"/>
          </ac:picMkLst>
        </pc:picChg>
      </pc:sldChg>
      <pc:sldChg chg="addSp delSp modSp add">
        <pc:chgData name="Kyle Tidswell-Brown" userId="3518c4a0-5c99-4880-b127-cb60ccf11a39" providerId="ADAL" clId="{C0AA5F81-8B45-4A02-A060-ADA81697FBFA}" dt="2019-05-03T13:48:54.435" v="149" actId="478"/>
        <pc:sldMkLst>
          <pc:docMk/>
          <pc:sldMk cId="168672565" sldId="413"/>
        </pc:sldMkLst>
        <pc:spChg chg="add del mod">
          <ac:chgData name="Kyle Tidswell-Brown" userId="3518c4a0-5c99-4880-b127-cb60ccf11a39" providerId="ADAL" clId="{C0AA5F81-8B45-4A02-A060-ADA81697FBFA}" dt="2019-05-03T13:48:50.807" v="147" actId="478"/>
          <ac:spMkLst>
            <pc:docMk/>
            <pc:sldMk cId="168672565" sldId="413"/>
            <ac:spMk id="13" creationId="{33CCF6C9-C902-468E-BB99-C974DC749F76}"/>
          </ac:spMkLst>
        </pc:spChg>
        <pc:spChg chg="add del mod">
          <ac:chgData name="Kyle Tidswell-Brown" userId="3518c4a0-5c99-4880-b127-cb60ccf11a39" providerId="ADAL" clId="{C0AA5F81-8B45-4A02-A060-ADA81697FBFA}" dt="2019-05-03T13:48:50.807" v="147" actId="478"/>
          <ac:spMkLst>
            <pc:docMk/>
            <pc:sldMk cId="168672565" sldId="413"/>
            <ac:spMk id="14" creationId="{4F3788E0-9A2E-417C-AEED-AC901EEF6D2B}"/>
          </ac:spMkLst>
        </pc:spChg>
        <pc:spChg chg="add del mod">
          <ac:chgData name="Kyle Tidswell-Brown" userId="3518c4a0-5c99-4880-b127-cb60ccf11a39" providerId="ADAL" clId="{C0AA5F81-8B45-4A02-A060-ADA81697FBFA}" dt="2019-05-03T13:48:50.807" v="147" actId="478"/>
          <ac:spMkLst>
            <pc:docMk/>
            <pc:sldMk cId="168672565" sldId="413"/>
            <ac:spMk id="15" creationId="{CD961590-BCBF-4FD6-953A-8D840E7B09E5}"/>
          </ac:spMkLst>
        </pc:spChg>
        <pc:spChg chg="add del mod">
          <ac:chgData name="Kyle Tidswell-Brown" userId="3518c4a0-5c99-4880-b127-cb60ccf11a39" providerId="ADAL" clId="{C0AA5F81-8B45-4A02-A060-ADA81697FBFA}" dt="2019-05-03T13:48:53.188" v="148" actId="478"/>
          <ac:spMkLst>
            <pc:docMk/>
            <pc:sldMk cId="168672565" sldId="413"/>
            <ac:spMk id="16" creationId="{C26B8E36-36C1-457A-94AE-FB44227AD14D}"/>
          </ac:spMkLst>
        </pc:spChg>
        <pc:spChg chg="add del mod">
          <ac:chgData name="Kyle Tidswell-Brown" userId="3518c4a0-5c99-4880-b127-cb60ccf11a39" providerId="ADAL" clId="{C0AA5F81-8B45-4A02-A060-ADA81697FBFA}" dt="2019-05-03T13:48:53.188" v="148" actId="478"/>
          <ac:spMkLst>
            <pc:docMk/>
            <pc:sldMk cId="168672565" sldId="413"/>
            <ac:spMk id="17" creationId="{BA826FB9-EDE1-42E4-B8AC-125C50DCA4E6}"/>
          </ac:spMkLst>
        </pc:spChg>
        <pc:spChg chg="add del mod">
          <ac:chgData name="Kyle Tidswell-Brown" userId="3518c4a0-5c99-4880-b127-cb60ccf11a39" providerId="ADAL" clId="{C0AA5F81-8B45-4A02-A060-ADA81697FBFA}" dt="2019-05-03T13:48:54.435" v="149" actId="478"/>
          <ac:spMkLst>
            <pc:docMk/>
            <pc:sldMk cId="168672565" sldId="413"/>
            <ac:spMk id="18" creationId="{226853BA-8643-42F1-AD4C-BDB80CEC0173}"/>
          </ac:spMkLst>
        </pc:spChg>
        <pc:spChg chg="mod">
          <ac:chgData name="Kyle Tidswell-Brown" userId="3518c4a0-5c99-4880-b127-cb60ccf11a39" providerId="ADAL" clId="{C0AA5F81-8B45-4A02-A060-ADA81697FBFA}" dt="2019-05-03T13:48:46.239" v="146" actId="20577"/>
          <ac:spMkLst>
            <pc:docMk/>
            <pc:sldMk cId="168672565" sldId="413"/>
            <ac:spMk id="19" creationId="{5252A847-DE45-4FA3-A1F8-EEBEB845FF8E}"/>
          </ac:spMkLst>
        </pc:spChg>
        <pc:spChg chg="mod">
          <ac:chgData name="Kyle Tidswell-Brown" userId="3518c4a0-5c99-4880-b127-cb60ccf11a39" providerId="ADAL" clId="{C0AA5F81-8B45-4A02-A060-ADA81697FBFA}" dt="2019-05-03T13:48:30.551" v="139" actId="12788"/>
          <ac:spMkLst>
            <pc:docMk/>
            <pc:sldMk cId="168672565" sldId="413"/>
            <ac:spMk id="52" creationId="{E18D83DB-D555-4778-A0B1-1A80DB813CAB}"/>
          </ac:spMkLst>
        </pc:spChg>
        <pc:spChg chg="mod">
          <ac:chgData name="Kyle Tidswell-Brown" userId="3518c4a0-5c99-4880-b127-cb60ccf11a39" providerId="ADAL" clId="{C0AA5F81-8B45-4A02-A060-ADA81697FBFA}" dt="2019-05-03T13:48:30.551" v="139" actId="12788"/>
          <ac:spMkLst>
            <pc:docMk/>
            <pc:sldMk cId="168672565" sldId="413"/>
            <ac:spMk id="55" creationId="{04465E4D-8F0F-4B63-B7A3-D581C9B2FE61}"/>
          </ac:spMkLst>
        </pc:spChg>
        <pc:spChg chg="mod">
          <ac:chgData name="Kyle Tidswell-Brown" userId="3518c4a0-5c99-4880-b127-cb60ccf11a39" providerId="ADAL" clId="{C0AA5F81-8B45-4A02-A060-ADA81697FBFA}" dt="2019-05-03T13:48:34.580" v="140" actId="12788"/>
          <ac:spMkLst>
            <pc:docMk/>
            <pc:sldMk cId="168672565" sldId="413"/>
            <ac:spMk id="56" creationId="{E3E0E305-2368-4A66-91A1-C903EDBD5C2B}"/>
          </ac:spMkLst>
        </pc:spChg>
        <pc:spChg chg="mod">
          <ac:chgData name="Kyle Tidswell-Brown" userId="3518c4a0-5c99-4880-b127-cb60ccf11a39" providerId="ADAL" clId="{C0AA5F81-8B45-4A02-A060-ADA81697FBFA}" dt="2019-05-03T13:48:24.968" v="138" actId="12788"/>
          <ac:spMkLst>
            <pc:docMk/>
            <pc:sldMk cId="168672565" sldId="413"/>
            <ac:spMk id="57" creationId="{1206324D-E6D8-4ED8-80FF-76A54D546F03}"/>
          </ac:spMkLst>
        </pc:spChg>
        <pc:spChg chg="mod">
          <ac:chgData name="Kyle Tidswell-Brown" userId="3518c4a0-5c99-4880-b127-cb60ccf11a39" providerId="ADAL" clId="{C0AA5F81-8B45-4A02-A060-ADA81697FBFA}" dt="2019-05-03T13:48:20.868" v="137" actId="12788"/>
          <ac:spMkLst>
            <pc:docMk/>
            <pc:sldMk cId="168672565" sldId="413"/>
            <ac:spMk id="59" creationId="{DBC3EFF8-4719-43B7-9614-1C4A98448DBC}"/>
          </ac:spMkLst>
        </pc:spChg>
        <pc:spChg chg="mod">
          <ac:chgData name="Kyle Tidswell-Brown" userId="3518c4a0-5c99-4880-b127-cb60ccf11a39" providerId="ADAL" clId="{C0AA5F81-8B45-4A02-A060-ADA81697FBFA}" dt="2019-05-03T13:48:34.580" v="140" actId="12788"/>
          <ac:spMkLst>
            <pc:docMk/>
            <pc:sldMk cId="168672565" sldId="413"/>
            <ac:spMk id="61" creationId="{AF4A6BE9-DF24-4AAF-8678-38ABC4FEF27C}"/>
          </ac:spMkLst>
        </pc:spChg>
      </pc:sldChg>
      <pc:sldChg chg="add">
        <pc:chgData name="Kyle Tidswell-Brown" userId="3518c4a0-5c99-4880-b127-cb60ccf11a39" providerId="ADAL" clId="{C0AA5F81-8B45-4A02-A060-ADA81697FBFA}" dt="2019-05-03T13:48:41.097" v="142"/>
        <pc:sldMkLst>
          <pc:docMk/>
          <pc:sldMk cId="1548669720" sldId="414"/>
        </pc:sldMkLst>
      </pc:sldChg>
      <pc:sldChg chg="addSp modSp add">
        <pc:chgData name="Kyle Tidswell-Brown" userId="3518c4a0-5c99-4880-b127-cb60ccf11a39" providerId="ADAL" clId="{C0AA5F81-8B45-4A02-A060-ADA81697FBFA}" dt="2019-05-06T08:06:04.754" v="235" actId="207"/>
        <pc:sldMkLst>
          <pc:docMk/>
          <pc:sldMk cId="2047995725" sldId="415"/>
        </pc:sldMkLst>
        <pc:spChg chg="add mod">
          <ac:chgData name="Kyle Tidswell-Brown" userId="3518c4a0-5c99-4880-b127-cb60ccf11a39" providerId="ADAL" clId="{C0AA5F81-8B45-4A02-A060-ADA81697FBFA}" dt="2019-05-06T08:04:22.705" v="213" actId="1035"/>
          <ac:spMkLst>
            <pc:docMk/>
            <pc:sldMk cId="2047995725" sldId="415"/>
            <ac:spMk id="2" creationId="{43BD92FE-EB86-499A-B47B-9CDC06A708F7}"/>
          </ac:spMkLst>
        </pc:spChg>
        <pc:spChg chg="add mod">
          <ac:chgData name="Kyle Tidswell-Brown" userId="3518c4a0-5c99-4880-b127-cb60ccf11a39" providerId="ADAL" clId="{C0AA5F81-8B45-4A02-A060-ADA81697FBFA}" dt="2019-05-06T08:04:36.286" v="216" actId="1076"/>
          <ac:spMkLst>
            <pc:docMk/>
            <pc:sldMk cId="2047995725" sldId="415"/>
            <ac:spMk id="16" creationId="{0DA47E45-88D4-421D-9C8D-FFBD580BB090}"/>
          </ac:spMkLst>
        </pc:spChg>
        <pc:spChg chg="add mod">
          <ac:chgData name="Kyle Tidswell-Brown" userId="3518c4a0-5c99-4880-b127-cb60ccf11a39" providerId="ADAL" clId="{C0AA5F81-8B45-4A02-A060-ADA81697FBFA}" dt="2019-05-06T08:05:13.125" v="225" actId="1035"/>
          <ac:spMkLst>
            <pc:docMk/>
            <pc:sldMk cId="2047995725" sldId="415"/>
            <ac:spMk id="17" creationId="{A8596303-A396-4AD3-BAA3-EC13246E2CE1}"/>
          </ac:spMkLst>
        </pc:spChg>
        <pc:spChg chg="add mod">
          <ac:chgData name="Kyle Tidswell-Brown" userId="3518c4a0-5c99-4880-b127-cb60ccf11a39" providerId="ADAL" clId="{C0AA5F81-8B45-4A02-A060-ADA81697FBFA}" dt="2019-05-06T08:05:33.775" v="227" actId="1076"/>
          <ac:spMkLst>
            <pc:docMk/>
            <pc:sldMk cId="2047995725" sldId="415"/>
            <ac:spMk id="18" creationId="{2937D716-A731-4B6F-8D6E-B92CF4CAC267}"/>
          </ac:spMkLst>
        </pc:spChg>
        <pc:spChg chg="mod">
          <ac:chgData name="Kyle Tidswell-Brown" userId="3518c4a0-5c99-4880-b127-cb60ccf11a39" providerId="ADAL" clId="{C0AA5F81-8B45-4A02-A060-ADA81697FBFA}" dt="2019-05-06T08:05:06.226" v="223" actId="1076"/>
          <ac:spMkLst>
            <pc:docMk/>
            <pc:sldMk cId="2047995725" sldId="415"/>
            <ac:spMk id="19" creationId="{5252A847-DE45-4FA3-A1F8-EEBEB845FF8E}"/>
          </ac:spMkLst>
        </pc:spChg>
        <pc:spChg chg="add mod">
          <ac:chgData name="Kyle Tidswell-Brown" userId="3518c4a0-5c99-4880-b127-cb60ccf11a39" providerId="ADAL" clId="{C0AA5F81-8B45-4A02-A060-ADA81697FBFA}" dt="2019-05-06T08:05:38.342" v="229" actId="1076"/>
          <ac:spMkLst>
            <pc:docMk/>
            <pc:sldMk cId="2047995725" sldId="415"/>
            <ac:spMk id="20" creationId="{FAA99D7B-27BD-4937-B004-BF63C7E6BFF5}"/>
          </ac:spMkLst>
        </pc:spChg>
        <pc:spChg chg="add mod">
          <ac:chgData name="Kyle Tidswell-Brown" userId="3518c4a0-5c99-4880-b127-cb60ccf11a39" providerId="ADAL" clId="{C0AA5F81-8B45-4A02-A060-ADA81697FBFA}" dt="2019-05-06T08:05:44.525" v="231" actId="1076"/>
          <ac:spMkLst>
            <pc:docMk/>
            <pc:sldMk cId="2047995725" sldId="415"/>
            <ac:spMk id="21" creationId="{B42BD3FF-1697-4099-A69B-16796BA4E817}"/>
          </ac:spMkLst>
        </pc:spChg>
        <pc:spChg chg="mod">
          <ac:chgData name="Kyle Tidswell-Brown" userId="3518c4a0-5c99-4880-b127-cb60ccf11a39" providerId="ADAL" clId="{C0AA5F81-8B45-4A02-A060-ADA81697FBFA}" dt="2019-05-06T08:04:41.684" v="219" actId="207"/>
          <ac:spMkLst>
            <pc:docMk/>
            <pc:sldMk cId="2047995725" sldId="415"/>
            <ac:spMk id="41" creationId="{196D6AE9-5B8D-4AA2-B196-BC2D903581B8}"/>
          </ac:spMkLst>
        </pc:spChg>
        <pc:spChg chg="mod">
          <ac:chgData name="Kyle Tidswell-Brown" userId="3518c4a0-5c99-4880-b127-cb60ccf11a39" providerId="ADAL" clId="{C0AA5F81-8B45-4A02-A060-ADA81697FBFA}" dt="2019-05-06T08:04:29.627" v="214" actId="207"/>
          <ac:spMkLst>
            <pc:docMk/>
            <pc:sldMk cId="2047995725" sldId="415"/>
            <ac:spMk id="42" creationId="{A958C154-8857-4188-86DD-5AB232917633}"/>
          </ac:spMkLst>
        </pc:spChg>
        <pc:spChg chg="mod">
          <ac:chgData name="Kyle Tidswell-Brown" userId="3518c4a0-5c99-4880-b127-cb60ccf11a39" providerId="ADAL" clId="{C0AA5F81-8B45-4A02-A060-ADA81697FBFA}" dt="2019-05-06T08:05:58.729" v="232" actId="207"/>
          <ac:spMkLst>
            <pc:docMk/>
            <pc:sldMk cId="2047995725" sldId="415"/>
            <ac:spMk id="43" creationId="{4793C5F5-8692-4588-AE5E-2DB02E628DD4}"/>
          </ac:spMkLst>
        </pc:spChg>
        <pc:spChg chg="mod">
          <ac:chgData name="Kyle Tidswell-Brown" userId="3518c4a0-5c99-4880-b127-cb60ccf11a39" providerId="ADAL" clId="{C0AA5F81-8B45-4A02-A060-ADA81697FBFA}" dt="2019-05-06T08:06:04.754" v="235" actId="207"/>
          <ac:spMkLst>
            <pc:docMk/>
            <pc:sldMk cId="2047995725" sldId="415"/>
            <ac:spMk id="44" creationId="{07F4C9F0-F337-4BC8-8671-52A64373CD54}"/>
          </ac:spMkLst>
        </pc:spChg>
        <pc:spChg chg="mod">
          <ac:chgData name="Kyle Tidswell-Brown" userId="3518c4a0-5c99-4880-b127-cb60ccf11a39" providerId="ADAL" clId="{C0AA5F81-8B45-4A02-A060-ADA81697FBFA}" dt="2019-05-06T08:06:02.949" v="234" actId="207"/>
          <ac:spMkLst>
            <pc:docMk/>
            <pc:sldMk cId="2047995725" sldId="415"/>
            <ac:spMk id="45" creationId="{4C8DFE5C-009D-49FC-BF47-2853B93E4C64}"/>
          </ac:spMkLst>
        </pc:spChg>
        <pc:spChg chg="mod">
          <ac:chgData name="Kyle Tidswell-Brown" userId="3518c4a0-5c99-4880-b127-cb60ccf11a39" providerId="ADAL" clId="{C0AA5F81-8B45-4A02-A060-ADA81697FBFA}" dt="2019-05-06T08:06:00.891" v="233" actId="207"/>
          <ac:spMkLst>
            <pc:docMk/>
            <pc:sldMk cId="2047995725" sldId="415"/>
            <ac:spMk id="48" creationId="{28BB45D2-EB83-459B-807B-13689405A701}"/>
          </ac:spMkLst>
        </pc:spChg>
      </pc:sldChg>
      <pc:sldChg chg="modSp add">
        <pc:chgData name="Kyle Tidswell-Brown" userId="3518c4a0-5c99-4880-b127-cb60ccf11a39" providerId="ADAL" clId="{C0AA5F81-8B45-4A02-A060-ADA81697FBFA}" dt="2019-05-06T13:33:36.219" v="330" actId="120"/>
        <pc:sldMkLst>
          <pc:docMk/>
          <pc:sldMk cId="2026508477" sldId="416"/>
        </pc:sldMkLst>
        <pc:spChg chg="mod">
          <ac:chgData name="Kyle Tidswell-Brown" userId="3518c4a0-5c99-4880-b127-cb60ccf11a39" providerId="ADAL" clId="{C0AA5F81-8B45-4A02-A060-ADA81697FBFA}" dt="2019-05-06T13:33:36.219" v="330" actId="120"/>
          <ac:spMkLst>
            <pc:docMk/>
            <pc:sldMk cId="2026508477" sldId="416"/>
            <ac:spMk id="19" creationId="{5252A847-DE45-4FA3-A1F8-EEBEB845FF8E}"/>
          </ac:spMkLst>
        </pc:spChg>
      </pc:sldChg>
      <pc:sldChg chg="modSp add">
        <pc:chgData name="Kyle Tidswell-Brown" userId="3518c4a0-5c99-4880-b127-cb60ccf11a39" providerId="ADAL" clId="{C0AA5F81-8B45-4A02-A060-ADA81697FBFA}" dt="2019-05-06T13:33:50.525" v="333"/>
        <pc:sldMkLst>
          <pc:docMk/>
          <pc:sldMk cId="1518311600" sldId="417"/>
        </pc:sldMkLst>
        <pc:spChg chg="mod">
          <ac:chgData name="Kyle Tidswell-Brown" userId="3518c4a0-5c99-4880-b127-cb60ccf11a39" providerId="ADAL" clId="{C0AA5F81-8B45-4A02-A060-ADA81697FBFA}" dt="2019-05-06T13:33:50.525" v="333"/>
          <ac:spMkLst>
            <pc:docMk/>
            <pc:sldMk cId="1518311600" sldId="417"/>
            <ac:spMk id="19" creationId="{5252A847-DE45-4FA3-A1F8-EEBEB845FF8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the odd one out? Explain your choice.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36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Name each shape.</a:t>
            </a: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18D83DB-D555-4778-A0B1-1A80DB813CAB}"/>
              </a:ext>
            </a:extLst>
          </p:cNvPr>
          <p:cNvSpPr/>
          <p:nvPr/>
        </p:nvSpPr>
        <p:spPr>
          <a:xfrm>
            <a:off x="6243031" y="2198873"/>
            <a:ext cx="2133600" cy="127448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Parallelogram 54">
            <a:extLst>
              <a:ext uri="{FF2B5EF4-FFF2-40B4-BE49-F238E27FC236}">
                <a16:creationId xmlns:a16="http://schemas.microsoft.com/office/drawing/2014/main" id="{04465E4D-8F0F-4B63-B7A3-D581C9B2FE61}"/>
              </a:ext>
            </a:extLst>
          </p:cNvPr>
          <p:cNvSpPr/>
          <p:nvPr/>
        </p:nvSpPr>
        <p:spPr>
          <a:xfrm>
            <a:off x="6532099" y="4328311"/>
            <a:ext cx="1555464" cy="1239680"/>
          </a:xfrm>
          <a:prstGeom prst="parallelogram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apezoid 55">
            <a:extLst>
              <a:ext uri="{FF2B5EF4-FFF2-40B4-BE49-F238E27FC236}">
                <a16:creationId xmlns:a16="http://schemas.microsoft.com/office/drawing/2014/main" id="{E3E0E305-2368-4A66-91A1-C903EDBD5C2B}"/>
              </a:ext>
            </a:extLst>
          </p:cNvPr>
          <p:cNvSpPr/>
          <p:nvPr/>
        </p:nvSpPr>
        <p:spPr>
          <a:xfrm>
            <a:off x="929030" y="2198873"/>
            <a:ext cx="1810278" cy="1274488"/>
          </a:xfrm>
          <a:prstGeom prst="trapezoid">
            <a:avLst/>
          </a:prstGeom>
          <a:solidFill>
            <a:srgbClr val="CC99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Parallelogram 56">
            <a:extLst>
              <a:ext uri="{FF2B5EF4-FFF2-40B4-BE49-F238E27FC236}">
                <a16:creationId xmlns:a16="http://schemas.microsoft.com/office/drawing/2014/main" id="{1206324D-E6D8-4ED8-80FF-76A54D546F03}"/>
              </a:ext>
            </a:extLst>
          </p:cNvPr>
          <p:cNvSpPr/>
          <p:nvPr/>
        </p:nvSpPr>
        <p:spPr>
          <a:xfrm>
            <a:off x="3393034" y="2198873"/>
            <a:ext cx="2357933" cy="1274488"/>
          </a:xfrm>
          <a:prstGeom prst="parallelogram">
            <a:avLst/>
          </a:prstGeom>
          <a:solidFill>
            <a:srgbClr val="FF66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Single Corner Snipped 58">
            <a:extLst>
              <a:ext uri="{FF2B5EF4-FFF2-40B4-BE49-F238E27FC236}">
                <a16:creationId xmlns:a16="http://schemas.microsoft.com/office/drawing/2014/main" id="{DBC3EFF8-4719-43B7-9614-1C4A98448DBC}"/>
              </a:ext>
            </a:extLst>
          </p:cNvPr>
          <p:cNvSpPr/>
          <p:nvPr/>
        </p:nvSpPr>
        <p:spPr>
          <a:xfrm>
            <a:off x="3666860" y="4293503"/>
            <a:ext cx="1810278" cy="1274488"/>
          </a:xfrm>
          <a:prstGeom prst="snip1Rect">
            <a:avLst>
              <a:gd name="adj" fmla="val 42662"/>
            </a:avLst>
          </a:prstGeom>
          <a:solidFill>
            <a:srgbClr val="FF33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F4A6BE9-DF24-4AAF-8678-38ABC4FEF27C}"/>
              </a:ext>
            </a:extLst>
          </p:cNvPr>
          <p:cNvSpPr/>
          <p:nvPr/>
        </p:nvSpPr>
        <p:spPr>
          <a:xfrm rot="18856984">
            <a:off x="1330417" y="4353294"/>
            <a:ext cx="1007505" cy="10058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78DE229-6B76-4AE1-9691-7C3C4BB057B7}"/>
              </a:ext>
            </a:extLst>
          </p:cNvPr>
          <p:cNvGrpSpPr/>
          <p:nvPr/>
        </p:nvGrpSpPr>
        <p:grpSpPr>
          <a:xfrm>
            <a:off x="71151" y="6454317"/>
            <a:ext cx="1188000" cy="388198"/>
            <a:chOff x="79697" y="6454317"/>
            <a:chExt cx="1188000" cy="388198"/>
          </a:xfrm>
        </p:grpSpPr>
        <p:sp>
          <p:nvSpPr>
            <p:cNvPr id="21" name="TextBox 8">
              <a:extLst>
                <a:ext uri="{FF2B5EF4-FFF2-40B4-BE49-F238E27FC236}">
                  <a16:creationId xmlns:a16="http://schemas.microsoft.com/office/drawing/2014/main" id="{03D6792D-E5B2-49BA-8E30-F595940BED3D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4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22" name="Picture 2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2600E0E0-9D49-4665-A121-1EDB87599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5B26DF3-E4D9-4576-832D-0BAFDD829B23}"/>
              </a:ext>
            </a:extLst>
          </p:cNvPr>
          <p:cNvSpPr txBox="1"/>
          <p:nvPr/>
        </p:nvSpPr>
        <p:spPr>
          <a:xfrm>
            <a:off x="8249184" y="5986373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68672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a regular pentagon.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Measure the length of each side and the size of each angle to make sure that they are equal.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0A2C92-BB8C-44CE-ADEE-BB7B478F0E85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61AB5619-52E2-49B9-8463-CE6AD30F78E1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3" name="Picture 1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959ECDE5-41A6-45A2-A5A3-05F68771B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137F104-3CFE-4DC0-BC76-197C6D20E0EE}"/>
              </a:ext>
            </a:extLst>
          </p:cNvPr>
          <p:cNvSpPr txBox="1"/>
          <p:nvPr/>
        </p:nvSpPr>
        <p:spPr>
          <a:xfrm>
            <a:off x="8249184" y="5986373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3215401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same about these two shapes?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different?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582E7A-7072-4578-9C53-CD40C880FBB4}"/>
              </a:ext>
            </a:extLst>
          </p:cNvPr>
          <p:cNvGrpSpPr/>
          <p:nvPr/>
        </p:nvGrpSpPr>
        <p:grpSpPr>
          <a:xfrm>
            <a:off x="2665351" y="1931604"/>
            <a:ext cx="3960756" cy="2738810"/>
            <a:chOff x="601381" y="1288976"/>
            <a:chExt cx="2499242" cy="17281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D5C13CD-3A7C-4086-BF08-F7D7B7B92927}"/>
                </a:ext>
              </a:extLst>
            </p:cNvPr>
            <p:cNvSpPr/>
            <p:nvPr/>
          </p:nvSpPr>
          <p:spPr>
            <a:xfrm rot="5400000">
              <a:off x="2308535" y="1505000"/>
              <a:ext cx="288032" cy="129614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D09999-04E7-4C7A-B28A-04265E534BDD}"/>
                </a:ext>
              </a:extLst>
            </p:cNvPr>
            <p:cNvSpPr/>
            <p:nvPr/>
          </p:nvSpPr>
          <p:spPr>
            <a:xfrm>
              <a:off x="601381" y="1288976"/>
              <a:ext cx="819779" cy="172819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F9CCCB-F379-470E-8D71-333C2A578808}"/>
              </a:ext>
            </a:extLst>
          </p:cNvPr>
          <p:cNvGrpSpPr/>
          <p:nvPr/>
        </p:nvGrpSpPr>
        <p:grpSpPr>
          <a:xfrm>
            <a:off x="71151" y="6454317"/>
            <a:ext cx="1188000" cy="388198"/>
            <a:chOff x="79697" y="6454317"/>
            <a:chExt cx="1188000" cy="388198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187895BE-C4DB-4826-8B66-330F78440F7F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4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B8A43424-2239-4291-81BB-7D0AC03CF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EB3C8B6-F11F-4E73-B033-2EA1342877DB}"/>
              </a:ext>
            </a:extLst>
          </p:cNvPr>
          <p:cNvSpPr txBox="1"/>
          <p:nvPr/>
        </p:nvSpPr>
        <p:spPr>
          <a:xfrm>
            <a:off x="8249184" y="5986373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4175539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Tina is thinking of a shape. It has: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lvl="0" indent="-285750" algn="ctr" defTabSz="514350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 equal length sides</a:t>
            </a:r>
          </a:p>
          <a:p>
            <a:pPr marL="285750" lvl="0" indent="-285750" algn="ctr" defTabSz="514350">
              <a:buFont typeface="Arial" panose="020B0604020202020204" pitchFamily="34" charset="0"/>
              <a:buChar char="•"/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lvl="0" indent="-285750" algn="ctr" defTabSz="514350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 right angles</a:t>
            </a:r>
          </a:p>
          <a:p>
            <a:pPr marL="285750" lvl="0" indent="-285750" algn="ctr" defTabSz="514350">
              <a:buFont typeface="Arial" panose="020B0604020202020204" pitchFamily="34" charset="0"/>
              <a:buChar char="•"/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lvl="0" indent="-285750" algn="ctr" defTabSz="514350">
              <a:buFont typeface="Arial" panose="020B0604020202020204" pitchFamily="34" charset="0"/>
              <a:buChar char="•"/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lvl="0" indent="-285750" algn="ctr" defTabSz="514350">
              <a:buFont typeface="Arial" panose="020B0604020202020204" pitchFamily="34" charset="0"/>
              <a:buChar char="•"/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shape could Tina be thinking of? Give all possible answers.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lvl="0" indent="-285750" algn="ctr" defTabSz="514350">
              <a:buFont typeface="Arial" panose="020B0604020202020204" pitchFamily="34" charset="0"/>
              <a:buChar char="•"/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6B5970-DD83-4892-A040-EA623AA7D407}"/>
              </a:ext>
            </a:extLst>
          </p:cNvPr>
          <p:cNvGrpSpPr/>
          <p:nvPr/>
        </p:nvGrpSpPr>
        <p:grpSpPr>
          <a:xfrm>
            <a:off x="71151" y="6454317"/>
            <a:ext cx="1188000" cy="388198"/>
            <a:chOff x="79697" y="6454317"/>
            <a:chExt cx="1188000" cy="38819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8B8B3C-6385-4415-9980-5E232AD68769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4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04B8A1D-1487-4181-8511-836A9FFC3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826E3B5-8D78-400E-B15E-1C362A3DE12D}"/>
              </a:ext>
            </a:extLst>
          </p:cNvPr>
          <p:cNvSpPr txBox="1"/>
          <p:nvPr/>
        </p:nvSpPr>
        <p:spPr>
          <a:xfrm>
            <a:off x="8249184" y="5986373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740509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7260823-097A-495B-B495-236305D1C0B4}"/>
              </a:ext>
            </a:extLst>
          </p:cNvPr>
          <p:cNvGrpSpPr/>
          <p:nvPr/>
        </p:nvGrpSpPr>
        <p:grpSpPr>
          <a:xfrm>
            <a:off x="71151" y="6454317"/>
            <a:ext cx="1188000" cy="388198"/>
            <a:chOff x="79697" y="6454317"/>
            <a:chExt cx="1188000" cy="388198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0583DA67-2602-4F56-AFC9-8AC55E0962A1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4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3" name="Picture 1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B7C776BB-6378-44AA-BB30-6320C99C4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5D97A42-394A-4811-9FB7-5FD64E328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B2AC0C5-5721-4F8A-A74C-ED8AF7FAD96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Jenny thinks that the shape matches her statement.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she correct? Explain your answer.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E7694593-FE51-4999-86C3-DBE8CAEF0677}"/>
              </a:ext>
            </a:extLst>
          </p:cNvPr>
          <p:cNvSpPr/>
          <p:nvPr/>
        </p:nvSpPr>
        <p:spPr>
          <a:xfrm>
            <a:off x="3323284" y="3926520"/>
            <a:ext cx="2663687" cy="914400"/>
          </a:xfrm>
          <a:prstGeom prst="parallelogram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220A72C2-BCED-4B21-AABC-FB632F67A0EC}"/>
              </a:ext>
            </a:extLst>
          </p:cNvPr>
          <p:cNvSpPr/>
          <p:nvPr/>
        </p:nvSpPr>
        <p:spPr>
          <a:xfrm>
            <a:off x="3150986" y="2070168"/>
            <a:ext cx="2965729" cy="1327984"/>
          </a:xfrm>
          <a:prstGeom prst="wedgeRoundRectCallout">
            <a:avLst>
              <a:gd name="adj1" fmla="val -64927"/>
              <a:gd name="adj2" fmla="val 4863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This quadrilateral has 1 pair of parallel lines and 0 right angles.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CDAE57-FCDE-4402-9C4B-0FF7E4245EF0}"/>
              </a:ext>
            </a:extLst>
          </p:cNvPr>
          <p:cNvSpPr txBox="1"/>
          <p:nvPr/>
        </p:nvSpPr>
        <p:spPr>
          <a:xfrm>
            <a:off x="8249184" y="5986373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438382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Has Toni sorted these shapes correctly? 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175FA2A-7737-4E9C-B1ED-A5B81023FC1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59151" y="1312425"/>
          <a:ext cx="6714809" cy="35742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955">
                  <a:extLst>
                    <a:ext uri="{9D8B030D-6E8A-4147-A177-3AD203B41FA5}">
                      <a16:colId xmlns:a16="http://schemas.microsoft.com/office/drawing/2014/main" val="538930842"/>
                    </a:ext>
                  </a:extLst>
                </a:gridCol>
                <a:gridCol w="2567427">
                  <a:extLst>
                    <a:ext uri="{9D8B030D-6E8A-4147-A177-3AD203B41FA5}">
                      <a16:colId xmlns:a16="http://schemas.microsoft.com/office/drawing/2014/main" val="3141419412"/>
                    </a:ext>
                  </a:extLst>
                </a:gridCol>
                <a:gridCol w="2567427">
                  <a:extLst>
                    <a:ext uri="{9D8B030D-6E8A-4147-A177-3AD203B41FA5}">
                      <a16:colId xmlns:a16="http://schemas.microsoft.com/office/drawing/2014/main" val="3630178523"/>
                    </a:ext>
                  </a:extLst>
                </a:gridCol>
              </a:tblGrid>
              <a:tr h="799115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Regular Polygon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Irregular Polygon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559014"/>
                  </a:ext>
                </a:extLst>
              </a:tr>
              <a:tr h="13875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Has 5 sides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075063"/>
                  </a:ext>
                </a:extLst>
              </a:tr>
              <a:tr h="13875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Not 5 sides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175642"/>
                  </a:ext>
                </a:extLst>
              </a:tr>
            </a:tbl>
          </a:graphicData>
        </a:graphic>
      </p:graphicFrame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ABFC076C-2FDE-496A-A33F-AD6A36533CC1}"/>
              </a:ext>
            </a:extLst>
          </p:cNvPr>
          <p:cNvSpPr/>
          <p:nvPr/>
        </p:nvSpPr>
        <p:spPr>
          <a:xfrm>
            <a:off x="6294978" y="2338326"/>
            <a:ext cx="696726" cy="761202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FF99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066A42-5411-4CD7-86BA-8332F8086D9B}"/>
              </a:ext>
            </a:extLst>
          </p:cNvPr>
          <p:cNvSpPr/>
          <p:nvPr/>
        </p:nvSpPr>
        <p:spPr>
          <a:xfrm>
            <a:off x="3756012" y="3583089"/>
            <a:ext cx="525479" cy="525479"/>
          </a:xfrm>
          <a:prstGeom prst="rect">
            <a:avLst/>
          </a:prstGeom>
          <a:solidFill>
            <a:srgbClr val="66FF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31" name="Diamond 30">
            <a:extLst>
              <a:ext uri="{FF2B5EF4-FFF2-40B4-BE49-F238E27FC236}">
                <a16:creationId xmlns:a16="http://schemas.microsoft.com/office/drawing/2014/main" id="{FF98480C-CAEF-417F-81EC-6456E786945F}"/>
              </a:ext>
            </a:extLst>
          </p:cNvPr>
          <p:cNvSpPr/>
          <p:nvPr/>
        </p:nvSpPr>
        <p:spPr>
          <a:xfrm>
            <a:off x="4348428" y="3686054"/>
            <a:ext cx="784171" cy="1109166"/>
          </a:xfrm>
          <a:prstGeom prst="diamond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500D54-479E-463E-A770-C92209EFF574}"/>
              </a:ext>
            </a:extLst>
          </p:cNvPr>
          <p:cNvGrpSpPr/>
          <p:nvPr/>
        </p:nvGrpSpPr>
        <p:grpSpPr>
          <a:xfrm>
            <a:off x="3042513" y="3999257"/>
            <a:ext cx="940842" cy="805153"/>
            <a:chOff x="3042513" y="3999257"/>
            <a:chExt cx="940842" cy="805153"/>
          </a:xfrm>
        </p:grpSpPr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7509A1D9-A82B-438C-96A8-003F6508CC06}"/>
                </a:ext>
              </a:extLst>
            </p:cNvPr>
            <p:cNvSpPr/>
            <p:nvPr/>
          </p:nvSpPr>
          <p:spPr>
            <a:xfrm>
              <a:off x="3057356" y="3999257"/>
              <a:ext cx="914400" cy="788276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dirty="0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0A011F23-47D2-47AD-919D-617B44585EC8}"/>
                </a:ext>
              </a:extLst>
            </p:cNvPr>
            <p:cNvSpPr/>
            <p:nvPr/>
          </p:nvSpPr>
          <p:spPr>
            <a:xfrm>
              <a:off x="3042513" y="4566685"/>
              <a:ext cx="910872" cy="232103"/>
            </a:xfrm>
            <a:prstGeom prst="triangle">
              <a:avLst>
                <a:gd name="adj" fmla="val 504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6D9C094-CE94-4755-B62B-1390574DA1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6095" y="4554837"/>
              <a:ext cx="466697" cy="2495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878335-0043-4245-BDF1-DFE3637EA974}"/>
                </a:ext>
              </a:extLst>
            </p:cNvPr>
            <p:cNvCxnSpPr>
              <a:cxnSpLocks/>
            </p:cNvCxnSpPr>
            <p:nvPr/>
          </p:nvCxnSpPr>
          <p:spPr>
            <a:xfrm>
              <a:off x="3502057" y="4554837"/>
              <a:ext cx="481298" cy="2495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Pentagon 1">
            <a:extLst>
              <a:ext uri="{FF2B5EF4-FFF2-40B4-BE49-F238E27FC236}">
                <a16:creationId xmlns:a16="http://schemas.microsoft.com/office/drawing/2014/main" id="{1C37ADDE-CC5F-4E00-AE20-405A94A5EEB7}"/>
              </a:ext>
            </a:extLst>
          </p:cNvPr>
          <p:cNvSpPr/>
          <p:nvPr/>
        </p:nvSpPr>
        <p:spPr>
          <a:xfrm>
            <a:off x="3568339" y="2202729"/>
            <a:ext cx="1132114" cy="1134000"/>
          </a:xfrm>
          <a:prstGeom prst="pentagon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6DFF11FB-B685-432C-B67A-CF929A2CF03C}"/>
              </a:ext>
            </a:extLst>
          </p:cNvPr>
          <p:cNvSpPr/>
          <p:nvPr/>
        </p:nvSpPr>
        <p:spPr>
          <a:xfrm>
            <a:off x="5900057" y="3834237"/>
            <a:ext cx="1640114" cy="812800"/>
          </a:xfrm>
          <a:prstGeom prst="hexagon">
            <a:avLst/>
          </a:prstGeom>
          <a:solidFill>
            <a:srgbClr val="FF33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0B3167-69E1-4809-809B-061D9A6C0CC6}"/>
              </a:ext>
            </a:extLst>
          </p:cNvPr>
          <p:cNvSpPr txBox="1"/>
          <p:nvPr/>
        </p:nvSpPr>
        <p:spPr>
          <a:xfrm>
            <a:off x="2886323" y="4053328"/>
            <a:ext cx="275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C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94B4E9-284C-49A4-B3B9-3799A578D1ED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6" name="TextBox 8">
              <a:extLst>
                <a:ext uri="{FF2B5EF4-FFF2-40B4-BE49-F238E27FC236}">
                  <a16:creationId xmlns:a16="http://schemas.microsoft.com/office/drawing/2014/main" id="{9E92988A-5949-466C-AF55-8DB77DA363BB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27" name="Picture 26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50041F83-0E86-41EF-B8C2-35C8E5C49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9551930-E71A-4C17-AD57-1B1C0638BAD7}"/>
              </a:ext>
            </a:extLst>
          </p:cNvPr>
          <p:cNvSpPr txBox="1"/>
          <p:nvPr/>
        </p:nvSpPr>
        <p:spPr>
          <a:xfrm>
            <a:off x="8249184" y="5986373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1847329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Jade says:</a:t>
            </a: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Jade correct? Explain your answer.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D94FF3-2A8B-457A-A641-52F9F806F490}"/>
              </a:ext>
            </a:extLst>
          </p:cNvPr>
          <p:cNvSpPr/>
          <p:nvPr/>
        </p:nvSpPr>
        <p:spPr>
          <a:xfrm>
            <a:off x="2595715" y="2707195"/>
            <a:ext cx="1386349" cy="1386349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CD71F0-2FF8-4656-B96E-2E27AD4CF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24479" flipH="1" flipV="1">
            <a:off x="5115676" y="2362536"/>
            <a:ext cx="1745866" cy="207566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B49014A-24A7-4B04-A660-CCB2487E9E8C}"/>
              </a:ext>
            </a:extLst>
          </p:cNvPr>
          <p:cNvSpPr/>
          <p:nvPr/>
        </p:nvSpPr>
        <p:spPr>
          <a:xfrm>
            <a:off x="660505" y="1371283"/>
            <a:ext cx="7702003" cy="11459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rhombus and a square are both regular polygons because they both have sides of equal length.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7DFF08-5F0A-4FFE-9806-3889D55260ED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C9E85B97-0A1A-436D-BB94-6D92DEE1E7B0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6" name="Picture 15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E03E5EA6-DE8F-49F8-BB4B-AF6EEC808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49A5EE4-2FCC-4513-A4FA-88D7BD4FFE52}"/>
              </a:ext>
            </a:extLst>
          </p:cNvPr>
          <p:cNvSpPr txBox="1"/>
          <p:nvPr/>
        </p:nvSpPr>
        <p:spPr>
          <a:xfrm>
            <a:off x="8249184" y="5986373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965879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regular polygons can you see in this shape?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E21768A-1823-4253-BA0F-9F22F083C5FB}"/>
              </a:ext>
            </a:extLst>
          </p:cNvPr>
          <p:cNvGrpSpPr>
            <a:grpSpLocks noChangeAspect="1"/>
          </p:cNvGrpSpPr>
          <p:nvPr/>
        </p:nvGrpSpPr>
        <p:grpSpPr>
          <a:xfrm>
            <a:off x="2242116" y="1974876"/>
            <a:ext cx="4659769" cy="2346867"/>
            <a:chOff x="805681" y="7281238"/>
            <a:chExt cx="1828800" cy="9144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90699CA-2BE2-4BA3-9D10-6CD09FCAF9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5681" y="7281238"/>
              <a:ext cx="1828800" cy="914400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234FA14-022C-4193-A8E6-DB95C85E7A6B}"/>
                </a:ext>
              </a:extLst>
            </p:cNvPr>
            <p:cNvCxnSpPr>
              <a:stCxn id="26" idx="0"/>
            </p:cNvCxnSpPr>
            <p:nvPr/>
          </p:nvCxnSpPr>
          <p:spPr>
            <a:xfrm>
              <a:off x="1720081" y="7281238"/>
              <a:ext cx="0" cy="914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381A797-450C-4CBC-9B68-4C8AC940F47B}"/>
                </a:ext>
              </a:extLst>
            </p:cNvPr>
            <p:cNvCxnSpPr>
              <a:cxnSpLocks/>
              <a:stCxn id="26" idx="1"/>
              <a:endCxn id="26" idx="3"/>
            </p:cNvCxnSpPr>
            <p:nvPr/>
          </p:nvCxnSpPr>
          <p:spPr>
            <a:xfrm>
              <a:off x="805681" y="7738438"/>
              <a:ext cx="1828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52DBC822-8A82-4588-94AF-53954DB65FF3}"/>
                </a:ext>
              </a:extLst>
            </p:cNvPr>
            <p:cNvSpPr/>
            <p:nvPr/>
          </p:nvSpPr>
          <p:spPr>
            <a:xfrm>
              <a:off x="1181031" y="7281238"/>
              <a:ext cx="1078100" cy="914400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5148E50-4494-49F5-BDAB-DF3B0B14E95E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6" name="TextBox 8">
              <a:extLst>
                <a:ext uri="{FF2B5EF4-FFF2-40B4-BE49-F238E27FC236}">
                  <a16:creationId xmlns:a16="http://schemas.microsoft.com/office/drawing/2014/main" id="{C01FF019-7DDA-4301-A61C-96B890684652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7" name="Picture 16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BA93798B-6F23-4CEC-AEE0-D31578518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54C316A-F892-4452-9950-D761C6A5B408}"/>
              </a:ext>
            </a:extLst>
          </p:cNvPr>
          <p:cNvSpPr txBox="1"/>
          <p:nvPr/>
        </p:nvSpPr>
        <p:spPr>
          <a:xfrm>
            <a:off x="8249184" y="5986373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3017012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Discuss these statements about polygons.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Are they true or false?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1578FE4-E2E4-4C7E-9A2C-BD49AA29783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12341" y="1554878"/>
          <a:ext cx="7119318" cy="26727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9659">
                  <a:extLst>
                    <a:ext uri="{9D8B030D-6E8A-4147-A177-3AD203B41FA5}">
                      <a16:colId xmlns:a16="http://schemas.microsoft.com/office/drawing/2014/main" val="1067714738"/>
                    </a:ext>
                  </a:extLst>
                </a:gridCol>
                <a:gridCol w="3559659">
                  <a:extLst>
                    <a:ext uri="{9D8B030D-6E8A-4147-A177-3AD203B41FA5}">
                      <a16:colId xmlns:a16="http://schemas.microsoft.com/office/drawing/2014/main" val="927681676"/>
                    </a:ext>
                  </a:extLst>
                </a:gridCol>
              </a:tblGrid>
              <a:tr h="44545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True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False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FD7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957459"/>
                  </a:ext>
                </a:extLst>
              </a:tr>
              <a:tr h="2227276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36668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A581E5F-F711-44C4-B7D0-FE674161E5D4}"/>
              </a:ext>
            </a:extLst>
          </p:cNvPr>
          <p:cNvSpPr txBox="1"/>
          <p:nvPr/>
        </p:nvSpPr>
        <p:spPr>
          <a:xfrm>
            <a:off x="2843971" y="5093994"/>
            <a:ext cx="3114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They are a closed shape (no gaps)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4FD047-FCA8-4176-86C4-0854FF250513}"/>
              </a:ext>
            </a:extLst>
          </p:cNvPr>
          <p:cNvSpPr txBox="1"/>
          <p:nvPr/>
        </p:nvSpPr>
        <p:spPr>
          <a:xfrm>
            <a:off x="3668532" y="4363188"/>
            <a:ext cx="3051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They are made up of straight lines</a:t>
            </a:r>
            <a:endParaRPr lang="en-US" sz="2000" b="1" dirty="0">
              <a:solidFill>
                <a:srgbClr val="FF3399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DEA4C6-8E8F-4AFD-A802-9F2A56C996EC}"/>
              </a:ext>
            </a:extLst>
          </p:cNvPr>
          <p:cNvSpPr txBox="1"/>
          <p:nvPr/>
        </p:nvSpPr>
        <p:spPr>
          <a:xfrm>
            <a:off x="78139" y="5080367"/>
            <a:ext cx="3114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They are 2D shapes</a:t>
            </a:r>
            <a:endParaRPr lang="en-US" sz="2000" b="1" dirty="0">
              <a:solidFill>
                <a:srgbClr val="FF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8693B9-70FF-4D53-9512-798EC209D56F}"/>
              </a:ext>
            </a:extLst>
          </p:cNvPr>
          <p:cNvSpPr txBox="1"/>
          <p:nvPr/>
        </p:nvSpPr>
        <p:spPr>
          <a:xfrm>
            <a:off x="5652538" y="5494104"/>
            <a:ext cx="3114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They can have curved sides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D0259A-0EA1-4209-8C3A-103A8E7A65D9}"/>
              </a:ext>
            </a:extLst>
          </p:cNvPr>
          <p:cNvSpPr txBox="1"/>
          <p:nvPr/>
        </p:nvSpPr>
        <p:spPr>
          <a:xfrm>
            <a:off x="5892087" y="4865011"/>
            <a:ext cx="3114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They are 3D shapes</a:t>
            </a:r>
            <a:endParaRPr lang="en-US" sz="20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6EE31F-2FD3-4C85-B239-8494C40D689E}"/>
              </a:ext>
            </a:extLst>
          </p:cNvPr>
          <p:cNvSpPr txBox="1"/>
          <p:nvPr/>
        </p:nvSpPr>
        <p:spPr>
          <a:xfrm>
            <a:off x="256669" y="5778633"/>
            <a:ext cx="3593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They include open shapes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DC528A-5FE0-4AFF-900A-9CFDEABF276B}"/>
              </a:ext>
            </a:extLst>
          </p:cNvPr>
          <p:cNvSpPr txBox="1"/>
          <p:nvPr/>
        </p:nvSpPr>
        <p:spPr>
          <a:xfrm>
            <a:off x="313635" y="4378219"/>
            <a:ext cx="3479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They have 5 or more sides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A8E00BB-81EF-46B4-A8E2-1340EBDA321A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5" name="TextBox 8">
              <a:extLst>
                <a:ext uri="{FF2B5EF4-FFF2-40B4-BE49-F238E27FC236}">
                  <a16:creationId xmlns:a16="http://schemas.microsoft.com/office/drawing/2014/main" id="{52EEB9CA-6F51-4B2E-9643-53C77E0A411F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26" name="Picture 25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77C8F23-588D-4C25-8DB6-A81C52625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896ADD2-A8A8-4DAA-8970-270CD38C0EF7}"/>
              </a:ext>
            </a:extLst>
          </p:cNvPr>
          <p:cNvSpPr txBox="1"/>
          <p:nvPr/>
        </p:nvSpPr>
        <p:spPr>
          <a:xfrm>
            <a:off x="8249184" y="5986373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3086670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lines to match the true statements to the shape.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5A638D3-5942-453A-9A4F-D45D6CB98449}"/>
              </a:ext>
            </a:extLst>
          </p:cNvPr>
          <p:cNvGrpSpPr/>
          <p:nvPr/>
        </p:nvGrpSpPr>
        <p:grpSpPr>
          <a:xfrm>
            <a:off x="854091" y="2140780"/>
            <a:ext cx="7509657" cy="3244382"/>
            <a:chOff x="2618367" y="515071"/>
            <a:chExt cx="5186304" cy="224062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6B7ED18-D339-4396-82D4-8E1282674EC8}"/>
                </a:ext>
              </a:extLst>
            </p:cNvPr>
            <p:cNvSpPr/>
            <p:nvPr/>
          </p:nvSpPr>
          <p:spPr>
            <a:xfrm>
              <a:off x="4578011" y="2007181"/>
              <a:ext cx="1326047" cy="748519"/>
            </a:xfrm>
            <a:prstGeom prst="rect">
              <a:avLst/>
            </a:prstGeom>
            <a:solidFill>
              <a:srgbClr val="7030A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b="1">
                <a:latin typeface="Century Gothic" panose="020B0502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C8915F-A039-47D9-87C3-3A7711A954AD}"/>
                </a:ext>
              </a:extLst>
            </p:cNvPr>
            <p:cNvSpPr txBox="1"/>
            <p:nvPr/>
          </p:nvSpPr>
          <p:spPr>
            <a:xfrm>
              <a:off x="2812699" y="1145333"/>
              <a:ext cx="1779271" cy="27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It has 5 right angles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17A430-7F4E-4FE5-B590-83AA95745632}"/>
                </a:ext>
              </a:extLst>
            </p:cNvPr>
            <p:cNvSpPr txBox="1"/>
            <p:nvPr/>
          </p:nvSpPr>
          <p:spPr>
            <a:xfrm>
              <a:off x="4467978" y="515071"/>
              <a:ext cx="1436081" cy="27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It is a rectangle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D7FC56-4088-4C88-B96B-61DFA1E4A2B9}"/>
                </a:ext>
              </a:extLst>
            </p:cNvPr>
            <p:cNvSpPr txBox="1"/>
            <p:nvPr/>
          </p:nvSpPr>
          <p:spPr>
            <a:xfrm>
              <a:off x="6167803" y="1145333"/>
              <a:ext cx="1200277" cy="27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It has 3 sides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21DE99-389A-4C86-9363-64A1AB5A4C40}"/>
                </a:ext>
              </a:extLst>
            </p:cNvPr>
            <p:cNvSpPr txBox="1"/>
            <p:nvPr/>
          </p:nvSpPr>
          <p:spPr>
            <a:xfrm>
              <a:off x="2618367" y="1775596"/>
              <a:ext cx="1596606" cy="27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It has equal sides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03CEC56-3FE6-4AF2-B96A-2242CD6406A3}"/>
                </a:ext>
              </a:extLst>
            </p:cNvPr>
            <p:cNvSpPr txBox="1"/>
            <p:nvPr/>
          </p:nvSpPr>
          <p:spPr>
            <a:xfrm>
              <a:off x="6604394" y="1775596"/>
              <a:ext cx="1200277" cy="27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It has 4 sides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4043DC-5E16-4665-9F7C-764F5F0A45D3}"/>
              </a:ext>
            </a:extLst>
          </p:cNvPr>
          <p:cNvGrpSpPr/>
          <p:nvPr/>
        </p:nvGrpSpPr>
        <p:grpSpPr>
          <a:xfrm>
            <a:off x="71151" y="6454317"/>
            <a:ext cx="1188000" cy="388198"/>
            <a:chOff x="79697" y="6454317"/>
            <a:chExt cx="1188000" cy="388198"/>
          </a:xfrm>
        </p:grpSpPr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4618FC38-264E-4E3D-9F15-CB38AE687BFA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4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23" name="Picture 2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DFA93A38-63A2-4CD9-9493-26A901B85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54FA8E0-BA7D-4D5B-8565-40C1AD40EA9D}"/>
              </a:ext>
            </a:extLst>
          </p:cNvPr>
          <p:cNvSpPr txBox="1"/>
          <p:nvPr/>
        </p:nvSpPr>
        <p:spPr>
          <a:xfrm>
            <a:off x="8249184" y="5986373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90724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blanks to describe the shape.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30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This shape has 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sides. </a:t>
            </a:r>
          </a:p>
          <a:p>
            <a:pPr lvl="0" defTabSz="685800">
              <a:lnSpc>
                <a:spcPct val="30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has 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right angles. </a:t>
            </a:r>
          </a:p>
          <a:p>
            <a:pPr lvl="0" defTabSz="685800">
              <a:lnSpc>
                <a:spcPct val="30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has 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pair of parallel sides.</a:t>
            </a:r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6A547B88-268D-4C93-9E97-F78C25179454}"/>
              </a:ext>
            </a:extLst>
          </p:cNvPr>
          <p:cNvSpPr/>
          <p:nvPr/>
        </p:nvSpPr>
        <p:spPr>
          <a:xfrm>
            <a:off x="6164826" y="2154113"/>
            <a:ext cx="1990775" cy="2549774"/>
          </a:xfrm>
          <a:prstGeom prst="trapezoid">
            <a:avLst/>
          </a:prstGeom>
          <a:solidFill>
            <a:srgbClr val="FFFFB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7A83F8-C005-4931-985D-70AC9F8A499C}"/>
              </a:ext>
            </a:extLst>
          </p:cNvPr>
          <p:cNvGrpSpPr/>
          <p:nvPr/>
        </p:nvGrpSpPr>
        <p:grpSpPr>
          <a:xfrm>
            <a:off x="71151" y="6454317"/>
            <a:ext cx="1188000" cy="388198"/>
            <a:chOff x="79697" y="6454317"/>
            <a:chExt cx="1188000" cy="388198"/>
          </a:xfrm>
        </p:grpSpPr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A3CC03A9-7CB0-4F62-8524-C2876091A8A8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4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4" name="Picture 13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B4ECB743-2A07-422D-95B9-76111584A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E79B081-2F69-4C36-A480-F2C319ACBC4A}"/>
              </a:ext>
            </a:extLst>
          </p:cNvPr>
          <p:cNvSpPr txBox="1"/>
          <p:nvPr/>
        </p:nvSpPr>
        <p:spPr>
          <a:xfrm>
            <a:off x="8249184" y="5986373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78991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the shape using the description below.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shape has: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 sides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 right angles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shape have you drawn?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4ECCEB-72E8-436B-BC0E-F811CEE527D5}"/>
              </a:ext>
            </a:extLst>
          </p:cNvPr>
          <p:cNvGrpSpPr/>
          <p:nvPr/>
        </p:nvGrpSpPr>
        <p:grpSpPr>
          <a:xfrm>
            <a:off x="71151" y="6454317"/>
            <a:ext cx="1188000" cy="388198"/>
            <a:chOff x="79697" y="6454317"/>
            <a:chExt cx="1188000" cy="388198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F11D1DB-F7EA-4C6A-86E0-5400C2C8ABB9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4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3" name="Picture 1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5BFDAAB4-A191-46C9-9AFF-36E925FA3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7297F39-8CF4-4E5F-8552-161325E71C77}"/>
              </a:ext>
            </a:extLst>
          </p:cNvPr>
          <p:cNvSpPr txBox="1"/>
          <p:nvPr/>
        </p:nvSpPr>
        <p:spPr>
          <a:xfrm>
            <a:off x="8249184" y="5986373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4067046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quadrilaterals.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196D6AE9-5B8D-4AA2-B196-BC2D903581B8}"/>
              </a:ext>
            </a:extLst>
          </p:cNvPr>
          <p:cNvSpPr/>
          <p:nvPr/>
        </p:nvSpPr>
        <p:spPr>
          <a:xfrm>
            <a:off x="1947119" y="3196935"/>
            <a:ext cx="979594" cy="650132"/>
          </a:xfrm>
          <a:prstGeom prst="parallelogram">
            <a:avLst/>
          </a:prstGeom>
          <a:solidFill>
            <a:srgbClr val="92C9D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958C154-8857-4188-86DD-5AB232917633}"/>
              </a:ext>
            </a:extLst>
          </p:cNvPr>
          <p:cNvSpPr/>
          <p:nvPr/>
        </p:nvSpPr>
        <p:spPr>
          <a:xfrm>
            <a:off x="1818142" y="1566642"/>
            <a:ext cx="1274782" cy="743621"/>
          </a:xfrm>
          <a:prstGeom prst="rect">
            <a:avLst/>
          </a:prstGeom>
          <a:solidFill>
            <a:srgbClr val="92C9D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793C5F5-8692-4588-AE5E-2DB02E628DD4}"/>
              </a:ext>
            </a:extLst>
          </p:cNvPr>
          <p:cNvSpPr/>
          <p:nvPr/>
        </p:nvSpPr>
        <p:spPr>
          <a:xfrm>
            <a:off x="1346266" y="4547738"/>
            <a:ext cx="511376" cy="1182355"/>
          </a:xfrm>
          <a:prstGeom prst="rect">
            <a:avLst/>
          </a:prstGeom>
          <a:solidFill>
            <a:srgbClr val="92C9D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rapezoid 43">
            <a:extLst>
              <a:ext uri="{FF2B5EF4-FFF2-40B4-BE49-F238E27FC236}">
                <a16:creationId xmlns:a16="http://schemas.microsoft.com/office/drawing/2014/main" id="{07F4C9F0-F337-4BC8-8671-52A64373CD54}"/>
              </a:ext>
            </a:extLst>
          </p:cNvPr>
          <p:cNvSpPr/>
          <p:nvPr/>
        </p:nvSpPr>
        <p:spPr>
          <a:xfrm>
            <a:off x="6370101" y="4680322"/>
            <a:ext cx="650169" cy="1219205"/>
          </a:xfrm>
          <a:prstGeom prst="trapezoid">
            <a:avLst/>
          </a:prstGeom>
          <a:solidFill>
            <a:srgbClr val="92C9D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C8DFE5C-009D-49FC-BF47-2853B93E4C64}"/>
              </a:ext>
            </a:extLst>
          </p:cNvPr>
          <p:cNvSpPr/>
          <p:nvPr/>
        </p:nvSpPr>
        <p:spPr>
          <a:xfrm>
            <a:off x="6158046" y="2878383"/>
            <a:ext cx="1184989" cy="989760"/>
          </a:xfrm>
          <a:prstGeom prst="rect">
            <a:avLst/>
          </a:prstGeom>
          <a:solidFill>
            <a:srgbClr val="92C9D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Pentagon 45">
            <a:extLst>
              <a:ext uri="{FF2B5EF4-FFF2-40B4-BE49-F238E27FC236}">
                <a16:creationId xmlns:a16="http://schemas.microsoft.com/office/drawing/2014/main" id="{16A7F587-2445-49B4-967B-6A1DEEAAB5AC}"/>
              </a:ext>
            </a:extLst>
          </p:cNvPr>
          <p:cNvSpPr/>
          <p:nvPr/>
        </p:nvSpPr>
        <p:spPr>
          <a:xfrm>
            <a:off x="3552481" y="4828134"/>
            <a:ext cx="979331" cy="1074868"/>
          </a:xfrm>
          <a:prstGeom prst="pentagon">
            <a:avLst/>
          </a:prstGeom>
          <a:solidFill>
            <a:srgbClr val="92C9D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Block Arc 46">
            <a:extLst>
              <a:ext uri="{FF2B5EF4-FFF2-40B4-BE49-F238E27FC236}">
                <a16:creationId xmlns:a16="http://schemas.microsoft.com/office/drawing/2014/main" id="{4E158AD5-572E-4814-884D-90289F4607DF}"/>
              </a:ext>
            </a:extLst>
          </p:cNvPr>
          <p:cNvSpPr/>
          <p:nvPr/>
        </p:nvSpPr>
        <p:spPr>
          <a:xfrm>
            <a:off x="5104473" y="1566642"/>
            <a:ext cx="1053573" cy="1145188"/>
          </a:xfrm>
          <a:prstGeom prst="blockArc">
            <a:avLst/>
          </a:prstGeom>
          <a:solidFill>
            <a:srgbClr val="92C9D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Trapezoid 47">
            <a:extLst>
              <a:ext uri="{FF2B5EF4-FFF2-40B4-BE49-F238E27FC236}">
                <a16:creationId xmlns:a16="http://schemas.microsoft.com/office/drawing/2014/main" id="{28BB45D2-EB83-459B-807B-13689405A701}"/>
              </a:ext>
            </a:extLst>
          </p:cNvPr>
          <p:cNvSpPr/>
          <p:nvPr/>
        </p:nvSpPr>
        <p:spPr>
          <a:xfrm>
            <a:off x="4113632" y="3270382"/>
            <a:ext cx="650169" cy="517062"/>
          </a:xfrm>
          <a:prstGeom prst="trapezoid">
            <a:avLst/>
          </a:prstGeom>
          <a:solidFill>
            <a:srgbClr val="92C9D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6965C60-E8B8-4D6E-B689-A1871ED79F77}"/>
              </a:ext>
            </a:extLst>
          </p:cNvPr>
          <p:cNvGrpSpPr/>
          <p:nvPr/>
        </p:nvGrpSpPr>
        <p:grpSpPr>
          <a:xfrm>
            <a:off x="71151" y="6454317"/>
            <a:ext cx="1188000" cy="388198"/>
            <a:chOff x="79697" y="6454317"/>
            <a:chExt cx="1188000" cy="388198"/>
          </a:xfrm>
        </p:grpSpPr>
        <p:sp>
          <p:nvSpPr>
            <p:cNvPr id="24" name="TextBox 8">
              <a:extLst>
                <a:ext uri="{FF2B5EF4-FFF2-40B4-BE49-F238E27FC236}">
                  <a16:creationId xmlns:a16="http://schemas.microsoft.com/office/drawing/2014/main" id="{A10F75EA-1EC7-4F3C-818C-728AC28ABA5E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4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25" name="Picture 24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13A4701-C7DA-4C72-BA48-3D6C7FE87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DCA9B29-397F-49A0-A0DD-69C9EE2BA541}"/>
              </a:ext>
            </a:extLst>
          </p:cNvPr>
          <p:cNvSpPr txBox="1"/>
          <p:nvPr/>
        </p:nvSpPr>
        <p:spPr>
          <a:xfrm>
            <a:off x="8249184" y="5986373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69461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regular polygons.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95DBBAC-DB7D-46F4-9D97-BBD7B43B8053}"/>
              </a:ext>
            </a:extLst>
          </p:cNvPr>
          <p:cNvGrpSpPr/>
          <p:nvPr/>
        </p:nvGrpSpPr>
        <p:grpSpPr>
          <a:xfrm>
            <a:off x="1635075" y="1864676"/>
            <a:ext cx="5873851" cy="3710214"/>
            <a:chOff x="431044" y="910947"/>
            <a:chExt cx="2813865" cy="177737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AF3F0F-A19F-405B-A8B2-1151081A1C5C}"/>
                </a:ext>
              </a:extLst>
            </p:cNvPr>
            <p:cNvGrpSpPr/>
            <p:nvPr/>
          </p:nvGrpSpPr>
          <p:grpSpPr>
            <a:xfrm>
              <a:off x="431044" y="910947"/>
              <a:ext cx="2813865" cy="1777376"/>
              <a:chOff x="431044" y="910947"/>
              <a:chExt cx="2813865" cy="1777376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F051CBA-55E1-4DB8-97E3-766D304E87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1044" y="910947"/>
                <a:ext cx="717331" cy="624064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E191643-2ECC-4580-9DD7-8709C1CE0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32264" y="1984049"/>
                <a:ext cx="807971" cy="704274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D53191C-B940-4CF4-B3B7-5148A28640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37138" y="1308395"/>
                <a:ext cx="675654" cy="675654"/>
              </a:xfrm>
              <a:prstGeom prst="rect">
                <a:avLst/>
              </a:prstGeom>
            </p:spPr>
          </p:pic>
          <p:sp>
            <p:nvSpPr>
              <p:cNvPr id="12" name="Trapezoid 11">
                <a:extLst>
                  <a:ext uri="{FF2B5EF4-FFF2-40B4-BE49-F238E27FC236}">
                    <a16:creationId xmlns:a16="http://schemas.microsoft.com/office/drawing/2014/main" id="{5F2D7A75-0F61-470A-8A00-779D83825B6C}"/>
                  </a:ext>
                </a:extLst>
              </p:cNvPr>
              <p:cNvSpPr/>
              <p:nvPr/>
            </p:nvSpPr>
            <p:spPr>
              <a:xfrm rot="10800000">
                <a:off x="2322095" y="918703"/>
                <a:ext cx="922814" cy="459554"/>
              </a:xfrm>
              <a:prstGeom prst="trapezoid">
                <a:avLst>
                  <a:gd name="adj" fmla="val 42826"/>
                </a:avLst>
              </a:prstGeom>
              <a:solidFill>
                <a:srgbClr val="F1CFE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F5785C1F-80D1-4E88-A19F-03503CCFC5FC}"/>
                </a:ext>
              </a:extLst>
            </p:cNvPr>
            <p:cNvSpPr/>
            <p:nvPr/>
          </p:nvSpPr>
          <p:spPr>
            <a:xfrm flipH="1">
              <a:off x="622681" y="2003940"/>
              <a:ext cx="830005" cy="624064"/>
            </a:xfrm>
            <a:prstGeom prst="parallelogram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2E44A4-4F76-4E41-B864-C6E6FC309C98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A7210F23-AE20-4B3B-A290-45F6A6B67666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A4D639A-50E0-4608-89F7-E1AA1AA2B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FD80675-0477-4747-A5EC-EB55F3B5C6E8}"/>
              </a:ext>
            </a:extLst>
          </p:cNvPr>
          <p:cNvSpPr txBox="1"/>
          <p:nvPr/>
        </p:nvSpPr>
        <p:spPr>
          <a:xfrm>
            <a:off x="8249184" y="5986373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Identify the name of this shape.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a ruler and a protractor to decide whether 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is a regular or irregular polygon.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FD07B4E-8CA5-4A31-888F-7B9E5BF8F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56" y="2317329"/>
            <a:ext cx="3752887" cy="325923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4BB3FE5-6C0F-4D4B-A036-CB4B2499BA66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31E3E264-76A7-4389-A945-C0AE3E6A992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4" name="Picture 13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9F0C4C6-4304-4632-BDE7-D5B1C0C92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15F625F-8461-4121-B0FE-391BDADDA095}"/>
              </a:ext>
            </a:extLst>
          </p:cNvPr>
          <p:cNvSpPr txBox="1"/>
          <p:nvPr/>
        </p:nvSpPr>
        <p:spPr>
          <a:xfrm>
            <a:off x="8249184" y="5986373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2292758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This is a regular octagon.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1691E2E0-D7B2-49ED-95FB-DF0B4539C0E2}"/>
              </a:ext>
            </a:extLst>
          </p:cNvPr>
          <p:cNvSpPr/>
          <p:nvPr/>
        </p:nvSpPr>
        <p:spPr>
          <a:xfrm rot="18919221">
            <a:off x="2978075" y="1869840"/>
            <a:ext cx="3187852" cy="2735894"/>
          </a:xfrm>
          <a:prstGeom prst="snip2DiagRect">
            <a:avLst>
              <a:gd name="adj1" fmla="val 31212"/>
              <a:gd name="adj2" fmla="val 42596"/>
            </a:avLst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6BC0C8-823C-4D2C-BB98-E3B9A44DE9F2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BB3A2B23-9E8B-4BEE-848A-FE4DE0951A61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4" name="Picture 13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8DF5F043-F999-423C-8312-7D1DD8E1A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9A8DD4B-F9D4-49F1-A02E-CE66640F83A2}"/>
              </a:ext>
            </a:extLst>
          </p:cNvPr>
          <p:cNvSpPr txBox="1"/>
          <p:nvPr/>
        </p:nvSpPr>
        <p:spPr>
          <a:xfrm>
            <a:off x="8249184" y="5986373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820545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2f329b899d1e0c453f9d86bb194f90f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1d87f36caa9ec3a2d6f114e9f26bf426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4CF868-BA5E-480B-A365-A1ECEF4CB1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6144f90-c7b6-48d0-aae5-f5e9e48cc3df"/>
    <ds:schemaRef ds:uri="http://purl.org/dc/elements/1.1/"/>
    <ds:schemaRef ds:uri="http://schemas.microsoft.com/office/2006/metadata/properties"/>
    <ds:schemaRef ds:uri="5c7a0828-c5e4-45f8-a074-18a8fdc88ec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1462</TotalTime>
  <Words>496</Words>
  <Application>Microsoft Office PowerPoint</Application>
  <PresentationFormat>On-screen Show (4:3)</PresentationFormat>
  <Paragraphs>228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SassoonCRInfantMedium</vt:lpstr>
      <vt:lpstr>Wingdings</vt:lpstr>
      <vt:lpstr>Arial</vt:lpstr>
      <vt:lpstr>Calibri Light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R. Pettit (BPS)</cp:lastModifiedBy>
  <cp:revision>73</cp:revision>
  <dcterms:created xsi:type="dcterms:W3CDTF">2018-03-17T10:08:43Z</dcterms:created>
  <dcterms:modified xsi:type="dcterms:W3CDTF">2020-06-17T08:59:11Z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