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59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5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82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1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2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8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70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0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0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8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79E3-4C96-4335-A71B-8CB1BB6FE80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0DD3-EC5C-4F53-A11A-02BB84EFB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66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2 sources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Please print these sources and give to students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3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with questions to assist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These are the same sources as above, and it is unnecessary to print sources above and below.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sources below have additional questions to support students making inferences.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6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2" y="980101"/>
            <a:ext cx="5346318" cy="524911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18661" y="738243"/>
            <a:ext cx="3460024" cy="562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Source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An image from a medieval manuscript shows how farmers used to prepare a field for crops.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How do people farm?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does this tell us about the Anglo-Saxon diet?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Do they use tools? What does this tell us?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586446" y="574766"/>
            <a:ext cx="2899954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7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305"/>
            <a:ext cx="6381962" cy="435133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81962" y="404950"/>
            <a:ext cx="2762038" cy="6322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Source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An image drawn for a school textbook. This man has been convicted of a crime and is having to put his hand in boiling water as a punishment.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Does this suggest that Anglo-Saxons take the law very seriously?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Does the man look rich or poor?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The bald man is a monk and the punishment is taking place in a church. Who was in charge of punishment in Anglo-Saxon times?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3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1" y="1301014"/>
            <a:ext cx="6039128" cy="517639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92240" y="574767"/>
            <a:ext cx="2651760" cy="5713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Source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An image drawn for a school textbook. This image shows what historians think a Anglo-Saxon town might look like.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What is being sold?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There are lots of sheep to sell. What can you make using sheep?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There is a stall in the bottom right corner. What are they selling? Why might they be selling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9" y="1101340"/>
            <a:ext cx="5441383" cy="544138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00354" y="764370"/>
            <a:ext cx="3043646" cy="5113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Source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 description of the English by a monk.</a:t>
            </a:r>
          </a:p>
          <a:p>
            <a:r>
              <a:rPr lang="en-GB" dirty="0" smtClean="0"/>
              <a:t>What did Anglo-Saxon people look like? </a:t>
            </a:r>
          </a:p>
          <a:p>
            <a:r>
              <a:rPr lang="en-GB" dirty="0" smtClean="0"/>
              <a:t>What did Anglo-Saxon people do? </a:t>
            </a:r>
          </a:p>
          <a:p>
            <a:r>
              <a:rPr lang="en-GB" dirty="0" smtClean="0"/>
              <a:t>This source was written by a monk. What do you think his opinion is of the normal Anglo-Saxon person?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2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9" y="244415"/>
            <a:ext cx="4098451" cy="645506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52456" y="1180298"/>
            <a:ext cx="3460024" cy="45832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Source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 photograph of Earls Barton church tower. This was built in Anglo-Saxon times, around the 10</a:t>
            </a:r>
            <a:r>
              <a:rPr lang="en-GB" baseline="30000" dirty="0" smtClean="0"/>
              <a:t>th</a:t>
            </a:r>
            <a:r>
              <a:rPr lang="en-GB" dirty="0" smtClean="0"/>
              <a:t> century.</a:t>
            </a:r>
          </a:p>
          <a:p>
            <a:r>
              <a:rPr lang="en-GB" dirty="0" smtClean="0"/>
              <a:t>Were people religious? </a:t>
            </a:r>
          </a:p>
          <a:p>
            <a:r>
              <a:rPr lang="en-GB" dirty="0" smtClean="0"/>
              <a:t>How important was religion?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9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utton_h"/>
          <p:cNvPicPr>
            <a:picLocks noChangeAspect="1" noChangeArrowheads="1"/>
          </p:cNvPicPr>
          <p:nvPr/>
        </p:nvPicPr>
        <p:blipFill>
          <a:blip r:embed="rId2" cstate="print"/>
          <a:srcRect t="2852"/>
          <a:stretch>
            <a:fillRect/>
          </a:stretch>
        </p:blipFill>
        <p:spPr bwMode="auto">
          <a:xfrm>
            <a:off x="0" y="606976"/>
            <a:ext cx="7056438" cy="489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1" y="5856241"/>
            <a:ext cx="901337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b="1" dirty="0" smtClean="0"/>
              <a:t>Source 6 </a:t>
            </a:r>
            <a:r>
              <a:rPr lang="en-GB" dirty="0" smtClean="0"/>
              <a:t>An Anglo-Saxon boat was discovered by archaeologists in 1939 on the Suffolk Coast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51936" y="606976"/>
            <a:ext cx="2192064" cy="5033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Why would this have been near the coast? </a:t>
            </a:r>
          </a:p>
          <a:p>
            <a:r>
              <a:rPr lang="en-GB" dirty="0" smtClean="0"/>
              <a:t>How skilled were the Anglo-Saxons?</a:t>
            </a:r>
          </a:p>
          <a:p>
            <a:r>
              <a:rPr lang="en-GB" dirty="0" smtClean="0"/>
              <a:t>Did Anglo-Saxons have an understanding about travelling?</a:t>
            </a:r>
          </a:p>
          <a:p>
            <a:r>
              <a:rPr lang="en-GB" dirty="0" smtClean="0"/>
              <a:t>Who might have travelled to England and left a HUGE boat 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6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3094" y="404947"/>
            <a:ext cx="3460024" cy="5551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Source 7</a:t>
            </a:r>
          </a:p>
          <a:p>
            <a:pPr marL="0" indent="0">
              <a:buNone/>
            </a:pPr>
            <a:r>
              <a:rPr lang="en-GB" dirty="0" smtClean="0"/>
              <a:t>This helmet was discovered amongst the ship found off the coast of Suffolk in 1939.</a:t>
            </a:r>
          </a:p>
          <a:p>
            <a:r>
              <a:rPr lang="en-GB" dirty="0" smtClean="0"/>
              <a:t>Why would someone wear a helmet like this? </a:t>
            </a:r>
          </a:p>
          <a:p>
            <a:r>
              <a:rPr lang="en-GB" dirty="0" smtClean="0"/>
              <a:t>Why would this have been found amongst a ship? What might they have been doing? </a:t>
            </a:r>
          </a:p>
          <a:p>
            <a:r>
              <a:rPr lang="en-GB" dirty="0" smtClean="0"/>
              <a:t>Was this an expensive helmet?</a:t>
            </a:r>
            <a:endParaRPr lang="en-GB" dirty="0"/>
          </a:p>
        </p:txBody>
      </p:sp>
      <p:pic>
        <p:nvPicPr>
          <p:cNvPr id="4" name="Picture 5" descr="helm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"/>
            <a:ext cx="5193094" cy="658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8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182" y="1280159"/>
            <a:ext cx="2455817" cy="4570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Source 8</a:t>
            </a:r>
          </a:p>
          <a:p>
            <a:pPr marL="0" indent="0">
              <a:buNone/>
            </a:pPr>
            <a:r>
              <a:rPr lang="en-GB" dirty="0" smtClean="0"/>
              <a:t>Treasures like this were found near the ship.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Where would they have gone to get this?</a:t>
            </a:r>
          </a:p>
          <a:p>
            <a:r>
              <a:rPr lang="en-GB" dirty="0" smtClean="0"/>
              <a:t>What was the point of the boat?</a:t>
            </a:r>
            <a:endParaRPr lang="en-GB" dirty="0"/>
          </a:p>
        </p:txBody>
      </p:sp>
      <p:pic>
        <p:nvPicPr>
          <p:cNvPr id="4" name="Picture 7" descr="SuttonHooHorns.jpg (32054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" y="771343"/>
            <a:ext cx="5990829" cy="481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2" y="980101"/>
            <a:ext cx="5346318" cy="524911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83976" y="1313010"/>
            <a:ext cx="3460024" cy="458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Source 1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An image from a medieval manuscript shows how farmers used to prepare a field for crops.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86446" y="574766"/>
            <a:ext cx="2899954" cy="101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0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305"/>
            <a:ext cx="6381962" cy="435133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57554" y="1828801"/>
            <a:ext cx="2586446" cy="3553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Source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An image drawn for a school textbook. This man has been convicted of a crime and is having to put his hand in boiling water as a punishment.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1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1" y="1301014"/>
            <a:ext cx="6039128" cy="517639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57554" y="1018903"/>
            <a:ext cx="2586446" cy="487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Source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An image drawn for a school textbook.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This image shows what historians think a Anglo-Saxon town might look like.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9" y="1101340"/>
            <a:ext cx="5441383" cy="544138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00354" y="1313010"/>
            <a:ext cx="3043646" cy="213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Source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 description of the English by a monk.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0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9" y="244415"/>
            <a:ext cx="4098451" cy="645506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52456" y="1180298"/>
            <a:ext cx="3460024" cy="458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Source 5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 photograph of Earls Barton church tower. This was built in Anglo-Saxon times, around the 10</a:t>
            </a:r>
            <a:r>
              <a:rPr lang="en-GB" baseline="30000" dirty="0" smtClean="0"/>
              <a:t>th</a:t>
            </a:r>
            <a:r>
              <a:rPr lang="en-GB" dirty="0" smtClean="0"/>
              <a:t> century.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0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utton_h"/>
          <p:cNvPicPr>
            <a:picLocks noChangeAspect="1" noChangeArrowheads="1"/>
          </p:cNvPicPr>
          <p:nvPr/>
        </p:nvPicPr>
        <p:blipFill>
          <a:blip r:embed="rId2" cstate="print"/>
          <a:srcRect t="2852"/>
          <a:stretch>
            <a:fillRect/>
          </a:stretch>
        </p:blipFill>
        <p:spPr bwMode="auto">
          <a:xfrm>
            <a:off x="1037238" y="371844"/>
            <a:ext cx="7056438" cy="489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61011" y="5268413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Source 6</a:t>
            </a:r>
          </a:p>
          <a:p>
            <a:pPr marL="0" indent="0">
              <a:buNone/>
            </a:pPr>
            <a:r>
              <a:rPr lang="en-GB" dirty="0" smtClean="0"/>
              <a:t>An Anglo-Saxon boat was discovered by archaeologists in 1939 on the Suffolk Coast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1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326" y="1593669"/>
            <a:ext cx="3460024" cy="458329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Source 7</a:t>
            </a:r>
          </a:p>
          <a:p>
            <a:pPr marL="0" indent="0">
              <a:buNone/>
            </a:pPr>
            <a:r>
              <a:rPr lang="en-GB" dirty="0" smtClean="0"/>
              <a:t>This helmet was discovered amongst the ship found off the coast of Suffolk in 1939.</a:t>
            </a:r>
            <a:endParaRPr lang="en-GB" dirty="0"/>
          </a:p>
        </p:txBody>
      </p:sp>
      <p:pic>
        <p:nvPicPr>
          <p:cNvPr id="4" name="Picture 5" descr="helm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"/>
            <a:ext cx="5193094" cy="658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3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925" y="1345473"/>
            <a:ext cx="2455817" cy="4570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Source 8</a:t>
            </a:r>
          </a:p>
          <a:p>
            <a:pPr marL="0" indent="0">
              <a:buNone/>
            </a:pPr>
            <a:r>
              <a:rPr lang="en-GB" dirty="0" smtClean="0"/>
              <a:t>Treasures like this were found near the ship. </a:t>
            </a:r>
          </a:p>
        </p:txBody>
      </p:sp>
      <p:pic>
        <p:nvPicPr>
          <p:cNvPr id="4" name="Picture 7" descr="SuttonHooHorns.jpg (32054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" y="771343"/>
            <a:ext cx="5990829" cy="481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9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591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Lesson 2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with questions to assist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Wollaston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sources</dc:title>
  <dc:creator>A. Hodson (WOL)</dc:creator>
  <cp:lastModifiedBy>R. Pettit (BPS)</cp:lastModifiedBy>
  <cp:revision>10</cp:revision>
  <dcterms:created xsi:type="dcterms:W3CDTF">2020-06-26T08:56:15Z</dcterms:created>
  <dcterms:modified xsi:type="dcterms:W3CDTF">2020-06-28T11:31:23Z</dcterms:modified>
</cp:coreProperties>
</file>