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3"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9825FFB-F2B6-4BBC-8E04-D9A416E8FCC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4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418609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68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9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29105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64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27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5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1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5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5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EC3BB6-CB62-4090-B206-B945405A0BF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0673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C3BB6-CB62-4090-B206-B945405A0BF8}"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25FFB-F2B6-4BBC-8E04-D9A416E8FCC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1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EC3BB6-CB62-4090-B206-B945405A0BF8}"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5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3BB6-CB62-4090-B206-B945405A0BF8}"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472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16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3693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EC3BB6-CB62-4090-B206-B945405A0BF8}" type="datetimeFigureOut">
              <a:rPr lang="en-GB" smtClean="0"/>
              <a:t>04/02/2021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825FFB-F2B6-4BBC-8E04-D9A416E8FCC2}" type="slidenum">
              <a:rPr lang="en-GB" smtClean="0"/>
              <a:t>‹#›</a:t>
            </a:fld>
            <a:endParaRPr lang="en-GB"/>
          </a:p>
        </p:txBody>
      </p:sp>
    </p:spTree>
    <p:extLst>
      <p:ext uri="{BB962C8B-B14F-4D97-AF65-F5344CB8AC3E}">
        <p14:creationId xmlns:p14="http://schemas.microsoft.com/office/powerpoint/2010/main" val="3699296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Instructional text</a:t>
            </a:r>
            <a:endParaRPr lang="en-GB" dirty="0"/>
          </a:p>
        </p:txBody>
      </p:sp>
      <p:sp>
        <p:nvSpPr>
          <p:cNvPr id="3" name="Subtitle 2"/>
          <p:cNvSpPr>
            <a:spLocks noGrp="1"/>
          </p:cNvSpPr>
          <p:nvPr>
            <p:ph type="subTitle" idx="1"/>
          </p:nvPr>
        </p:nvSpPr>
        <p:spPr/>
        <p:txBody>
          <a:bodyPr/>
          <a:lstStyle/>
          <a:p>
            <a:r>
              <a:rPr lang="en-GB" dirty="0" smtClean="0"/>
              <a:t>Friday  5</a:t>
            </a:r>
            <a:r>
              <a:rPr lang="en-GB" baseline="30000" dirty="0" smtClean="0"/>
              <a:t>th</a:t>
            </a:r>
            <a:r>
              <a:rPr lang="en-GB" dirty="0" smtClean="0"/>
              <a:t> </a:t>
            </a:r>
            <a:r>
              <a:rPr lang="en-GB" dirty="0"/>
              <a:t>F</a:t>
            </a:r>
            <a:r>
              <a:rPr lang="en-GB" dirty="0" smtClean="0"/>
              <a:t>ebruary </a:t>
            </a:r>
            <a:r>
              <a:rPr lang="en-GB" dirty="0" smtClean="0"/>
              <a:t>2021</a:t>
            </a:r>
            <a:endParaRPr lang="en-GB" dirty="0"/>
          </a:p>
        </p:txBody>
      </p:sp>
    </p:spTree>
    <p:extLst>
      <p:ext uri="{BB962C8B-B14F-4D97-AF65-F5344CB8AC3E}">
        <p14:creationId xmlns:p14="http://schemas.microsoft.com/office/powerpoint/2010/main" val="31947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47156" y="1137156"/>
            <a:ext cx="10025149"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36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 to blind a Cyclops</a:t>
            </a:r>
            <a:endParaRPr kumimoji="0" lang="en-GB"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have a Cyclops living in your neighbourhood? Are you fed up of people you love being eaten at random by this menacing beast? If so, follow these instructions carefully as no one wants to be devoured when they are innocently out for an early morning stroll! Experienced Cyclops hunters have found this easy-to-follow method totally fool proof. No Cyclops, no matter how large, will be safe from you!</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Resources:</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Numerous long sticks from an olive tree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goat skin full of extremely strong wine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Some courageous billy goats or sheep to help you escape.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sharp knife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few friends </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none" strike="noStrike" cap="none" normalizeH="0" baseline="0" dirty="0" smtClean="0">
              <a:ln>
                <a:noFill/>
              </a:ln>
              <a:solidFill>
                <a:schemeClr val="tx1"/>
              </a:solidFill>
              <a:effectLst/>
            </a:endParaRPr>
          </a:p>
        </p:txBody>
      </p:sp>
      <p:sp>
        <p:nvSpPr>
          <p:cNvPr id="6" name="Rectangle 3"/>
          <p:cNvSpPr>
            <a:spLocks noChangeArrowheads="1"/>
          </p:cNvSpPr>
          <p:nvPr/>
        </p:nvSpPr>
        <p:spPr bwMode="auto">
          <a:xfrm>
            <a:off x="838200" y="20310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8042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15556" y="4914063"/>
            <a:ext cx="6400800" cy="1393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Top Tips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Keep the goat and sheep calm at all times - you don’t want them escaping in fright before you have a chance to escape.</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the cyclops pulls the stick from his eye, ignore his pitiful pleas for mercy. If you help him out, he is sure to gobble you up instantly.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15388" y="664188"/>
            <a:ext cx="11233265" cy="4555093"/>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GB" altLang="en-US" u="sng" dirty="0">
                <a:latin typeface="Calibri" panose="020F0502020204030204" pitchFamily="34" charset="0"/>
                <a:ea typeface="Times New Roman" panose="02020603050405020304" pitchFamily="18" charset="0"/>
                <a:cs typeface="Calibri" panose="020F0502020204030204" pitchFamily="34" charset="0"/>
              </a:rPr>
              <a:t>Method:</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First, go to the cave where the cyclops lives taking some goats and sheep with you.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Wait </a:t>
            </a:r>
            <a:r>
              <a:rPr lang="en-GB" altLang="en-US" dirty="0">
                <a:latin typeface="Calibri" panose="020F0502020204030204" pitchFamily="34" charset="0"/>
                <a:ea typeface="Times New Roman" panose="02020603050405020304" pitchFamily="18" charset="0"/>
                <a:cs typeface="Calibri" panose="020F0502020204030204" pitchFamily="34" charset="0"/>
              </a:rPr>
              <a:t>for it to return home, as sometimes they visit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friends.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Next</a:t>
            </a:r>
            <a:r>
              <a:rPr lang="en-GB" altLang="en-US" dirty="0">
                <a:latin typeface="Calibri" panose="020F0502020204030204" pitchFamily="34" charset="0"/>
                <a:ea typeface="Times New Roman" panose="02020603050405020304" pitchFamily="18" charset="0"/>
                <a:cs typeface="Calibri" panose="020F0502020204030204" pitchFamily="34" charset="0"/>
              </a:rPr>
              <a:t>, when it returns, throw the extremely strong wine at his feet, taking care not to be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eaten.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After </a:t>
            </a:r>
            <a:r>
              <a:rPr lang="en-GB" altLang="en-US" dirty="0">
                <a:latin typeface="Calibri" panose="020F0502020204030204" pitchFamily="34" charset="0"/>
                <a:ea typeface="Times New Roman" panose="02020603050405020304" pitchFamily="18" charset="0"/>
                <a:cs typeface="Calibri" panose="020F0502020204030204" pitchFamily="34" charset="0"/>
              </a:rPr>
              <a:t>that, wait for the wine to make the cyclops feel sleepy and for it to fall asleep. (You will know he has when he begins to snore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gently</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a:t>
            </a:r>
            <a:r>
              <a:rPr lang="en-GB" altLang="en-US" sz="600" dirty="0" smtClean="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Then</a:t>
            </a:r>
            <a:r>
              <a:rPr lang="en-GB" altLang="en-US" dirty="0">
                <a:latin typeface="Calibri" panose="020F0502020204030204" pitchFamily="34" charset="0"/>
                <a:ea typeface="Times New Roman" panose="02020603050405020304" pitchFamily="18" charset="0"/>
                <a:cs typeface="Calibri" panose="020F0502020204030204" pitchFamily="34" charset="0"/>
              </a:rPr>
              <a:t>, take a long trunk or branch of an Olive tree and carefully sharpen one end to a point.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using your friends, delicately hold Cyclops eyelids open taking care not to wake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him.</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Holding </a:t>
            </a:r>
            <a:r>
              <a:rPr lang="en-GB" altLang="en-US" dirty="0">
                <a:latin typeface="Calibri" panose="020F0502020204030204" pitchFamily="34" charset="0"/>
                <a:ea typeface="Times New Roman" panose="02020603050405020304" pitchFamily="18" charset="0"/>
                <a:cs typeface="Calibri" panose="020F0502020204030204" pitchFamily="34" charset="0"/>
              </a:rPr>
              <a:t>the sharpened truck, quickly run and jab the point into the cyclops’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eye.</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hide nearby and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watch!</a:t>
            </a:r>
            <a:r>
              <a:rPr lang="en-GB" altLang="en-US" sz="600" dirty="0"/>
              <a: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When </a:t>
            </a:r>
            <a:r>
              <a:rPr lang="en-GB" altLang="en-US" dirty="0">
                <a:latin typeface="Calibri" panose="020F0502020204030204" pitchFamily="34" charset="0"/>
                <a:ea typeface="Times New Roman" panose="02020603050405020304" pitchFamily="18" charset="0"/>
                <a:cs typeface="Calibri" panose="020F0502020204030204" pitchFamily="34" charset="0"/>
              </a:rPr>
              <a:t>the Cyclops opens the cave, sneakily conceal yourself below the goats and sheep and allow then to lead you to safety.</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Typically, the cyclops will scream and shout angrily whilst you escape. When it reaches out to try and grab you, it should be easy to avoid its large sausage fingers! You can then decide to mock him and reveal who you are as you are escaping.</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24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features do you notice about this text?</a:t>
            </a:r>
            <a:endParaRPr lang="en-GB" dirty="0"/>
          </a:p>
        </p:txBody>
      </p:sp>
      <p:sp>
        <p:nvSpPr>
          <p:cNvPr id="3" name="Content Placeholder 2"/>
          <p:cNvSpPr>
            <a:spLocks noGrp="1"/>
          </p:cNvSpPr>
          <p:nvPr>
            <p:ph idx="1"/>
          </p:nvPr>
        </p:nvSpPr>
        <p:spPr/>
        <p:txBody>
          <a:bodyPr/>
          <a:lstStyle/>
          <a:p>
            <a:r>
              <a:rPr lang="en-GB" dirty="0" smtClean="0"/>
              <a:t>What is the same and what is different about what you wrote yesterday?</a:t>
            </a:r>
          </a:p>
          <a:p>
            <a:r>
              <a:rPr lang="en-GB" dirty="0" smtClean="0"/>
              <a:t>What parts do you like?</a:t>
            </a:r>
          </a:p>
          <a:p>
            <a:r>
              <a:rPr lang="en-GB" dirty="0" smtClean="0"/>
              <a:t>Which parts could be improved?</a:t>
            </a:r>
          </a:p>
          <a:p>
            <a:r>
              <a:rPr lang="en-GB" dirty="0" smtClean="0"/>
              <a:t>What sections can you identify?</a:t>
            </a:r>
          </a:p>
          <a:p>
            <a:r>
              <a:rPr lang="en-GB" dirty="0" smtClean="0"/>
              <a:t>What use of language can you identify? What punctuation?</a:t>
            </a:r>
          </a:p>
          <a:p>
            <a:endParaRPr lang="en-GB" dirty="0"/>
          </a:p>
        </p:txBody>
      </p:sp>
    </p:spTree>
    <p:extLst>
      <p:ext uri="{BB962C8B-B14F-4D97-AF65-F5344CB8AC3E}">
        <p14:creationId xmlns:p14="http://schemas.microsoft.com/office/powerpoint/2010/main" val="225649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know how to box up an instruction text.</a:t>
            </a:r>
            <a:endParaRPr lang="en-GB" dirty="0"/>
          </a:p>
        </p:txBody>
      </p:sp>
      <p:sp>
        <p:nvSpPr>
          <p:cNvPr id="5" name="Rectangle 1"/>
          <p:cNvSpPr>
            <a:spLocks noChangeArrowheads="1"/>
          </p:cNvSpPr>
          <p:nvPr/>
        </p:nvSpPr>
        <p:spPr bwMode="auto">
          <a:xfrm>
            <a:off x="4846954" y="3627562"/>
            <a:ext cx="2819829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To know how to box up a text.</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24949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Have a look at the different parts of the boxing up model- </a:t>
            </a:r>
          </a:p>
          <a:p>
            <a:r>
              <a:rPr lang="en-GB" dirty="0" smtClean="0"/>
              <a:t>Go through the text and see if you can put each part into the model and give examples from the text of how they are used.</a:t>
            </a:r>
            <a:endParaRPr lang="en-GB" dirty="0"/>
          </a:p>
        </p:txBody>
      </p:sp>
    </p:spTree>
    <p:extLst>
      <p:ext uri="{BB962C8B-B14F-4D97-AF65-F5344CB8AC3E}">
        <p14:creationId xmlns:p14="http://schemas.microsoft.com/office/powerpoint/2010/main" val="91212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6096410"/>
              </p:ext>
            </p:extLst>
          </p:nvPr>
        </p:nvGraphicFramePr>
        <p:xfrm>
          <a:off x="1295400" y="476597"/>
          <a:ext cx="7726680" cy="5148644"/>
        </p:xfrm>
        <a:graphic>
          <a:graphicData uri="http://schemas.openxmlformats.org/drawingml/2006/table">
            <a:tbl>
              <a:tblPr firstRow="1" firstCol="1" bandRow="1">
                <a:tableStyleId>{5C22544A-7EE6-4342-B048-85BDC9FD1C3A}</a:tableStyleId>
              </a:tblPr>
              <a:tblGrid>
                <a:gridCol w="1939382">
                  <a:extLst>
                    <a:ext uri="{9D8B030D-6E8A-4147-A177-3AD203B41FA5}">
                      <a16:colId xmlns:a16="http://schemas.microsoft.com/office/drawing/2014/main" val="530479425"/>
                    </a:ext>
                  </a:extLst>
                </a:gridCol>
                <a:gridCol w="5787298">
                  <a:extLst>
                    <a:ext uri="{9D8B030D-6E8A-4147-A177-3AD203B41FA5}">
                      <a16:colId xmlns:a16="http://schemas.microsoft.com/office/drawing/2014/main" val="1752428369"/>
                    </a:ext>
                  </a:extLst>
                </a:gridCol>
              </a:tblGrid>
              <a:tr h="241527">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1800" dirty="0">
                          <a:effectLst/>
                        </a:rPr>
                        <a:t>Model Text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744306498"/>
                  </a:ext>
                </a:extLst>
              </a:tr>
              <a:tr h="724581">
                <a:tc>
                  <a:txBody>
                    <a:bodyPr/>
                    <a:lstStyle/>
                    <a:p>
                      <a:pPr>
                        <a:lnSpc>
                          <a:spcPct val="107000"/>
                        </a:lnSpc>
                        <a:spcAft>
                          <a:spcPts val="0"/>
                        </a:spcAft>
                      </a:pPr>
                      <a:r>
                        <a:rPr lang="en-GB" sz="2000">
                          <a:effectLst/>
                        </a:rPr>
                        <a:t>How is the title presented?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1757571026"/>
                  </a:ext>
                </a:extLst>
              </a:tr>
              <a:tr h="1690694">
                <a:tc>
                  <a:txBody>
                    <a:bodyPr/>
                    <a:lstStyle/>
                    <a:p>
                      <a:pPr>
                        <a:lnSpc>
                          <a:spcPct val="107000"/>
                        </a:lnSpc>
                        <a:spcAft>
                          <a:spcPts val="0"/>
                        </a:spcAft>
                      </a:pPr>
                      <a:r>
                        <a:rPr lang="en-GB" sz="2000">
                          <a:effectLst/>
                        </a:rPr>
                        <a:t>Introduction-</a:t>
                      </a:r>
                    </a:p>
                    <a:p>
                      <a:pPr>
                        <a:lnSpc>
                          <a:spcPct val="107000"/>
                        </a:lnSpc>
                        <a:spcAft>
                          <a:spcPts val="0"/>
                        </a:spcAft>
                      </a:pPr>
                      <a:r>
                        <a:rPr lang="en-GB" sz="2000">
                          <a:effectLst/>
                        </a:rPr>
                        <a:t>What questions does the model text use?</a:t>
                      </a:r>
                    </a:p>
                    <a:p>
                      <a:pPr>
                        <a:lnSpc>
                          <a:spcPct val="107000"/>
                        </a:lnSpc>
                        <a:spcAft>
                          <a:spcPts val="0"/>
                        </a:spcAft>
                      </a:pPr>
                      <a:r>
                        <a:rPr lang="en-GB" sz="2000">
                          <a:effectLst/>
                        </a:rPr>
                        <a:t>How does it hook the reader?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2566845525"/>
                  </a:ext>
                </a:extLst>
              </a:tr>
              <a:tr h="2173750">
                <a:tc>
                  <a:txBody>
                    <a:bodyPr/>
                    <a:lstStyle/>
                    <a:p>
                      <a:pPr>
                        <a:lnSpc>
                          <a:spcPct val="107000"/>
                        </a:lnSpc>
                        <a:spcAft>
                          <a:spcPts val="0"/>
                        </a:spcAft>
                      </a:pPr>
                      <a:r>
                        <a:rPr lang="en-GB" sz="2000" dirty="0">
                          <a:effectLst/>
                        </a:rPr>
                        <a:t>How does the Text let the reader know what equipment is needed?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2886691264"/>
                  </a:ext>
                </a:extLst>
              </a:tr>
            </a:tbl>
          </a:graphicData>
        </a:graphic>
      </p:graphicFrame>
    </p:spTree>
    <p:extLst>
      <p:ext uri="{BB962C8B-B14F-4D97-AF65-F5344CB8AC3E}">
        <p14:creationId xmlns:p14="http://schemas.microsoft.com/office/powerpoint/2010/main" val="30498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493872"/>
              </p:ext>
            </p:extLst>
          </p:nvPr>
        </p:nvGraphicFramePr>
        <p:xfrm>
          <a:off x="1025236" y="105295"/>
          <a:ext cx="7286106" cy="6077608"/>
        </p:xfrm>
        <a:graphic>
          <a:graphicData uri="http://schemas.openxmlformats.org/drawingml/2006/table">
            <a:tbl>
              <a:tblPr firstRow="1" firstCol="1" bandRow="1">
                <a:tableStyleId>{5C22544A-7EE6-4342-B048-85BDC9FD1C3A}</a:tableStyleId>
              </a:tblPr>
              <a:tblGrid>
                <a:gridCol w="1828799">
                  <a:extLst>
                    <a:ext uri="{9D8B030D-6E8A-4147-A177-3AD203B41FA5}">
                      <a16:colId xmlns:a16="http://schemas.microsoft.com/office/drawing/2014/main" val="3986929493"/>
                    </a:ext>
                  </a:extLst>
                </a:gridCol>
                <a:gridCol w="5457307">
                  <a:extLst>
                    <a:ext uri="{9D8B030D-6E8A-4147-A177-3AD203B41FA5}">
                      <a16:colId xmlns:a16="http://schemas.microsoft.com/office/drawing/2014/main" val="437847607"/>
                    </a:ext>
                  </a:extLst>
                </a:gridCol>
              </a:tblGrid>
              <a:tr h="3347258">
                <a:tc>
                  <a:txBody>
                    <a:bodyPr/>
                    <a:lstStyle/>
                    <a:p>
                      <a:pPr>
                        <a:lnSpc>
                          <a:spcPct val="107000"/>
                        </a:lnSpc>
                        <a:spcAft>
                          <a:spcPts val="0"/>
                        </a:spcAft>
                      </a:pPr>
                      <a:r>
                        <a:rPr lang="en-GB" sz="1800" dirty="0">
                          <a:effectLst/>
                        </a:rPr>
                        <a:t>How are the instructions presented?</a:t>
                      </a:r>
                    </a:p>
                    <a:p>
                      <a:pPr>
                        <a:lnSpc>
                          <a:spcPct val="107000"/>
                        </a:lnSpc>
                        <a:spcAft>
                          <a:spcPts val="0"/>
                        </a:spcAft>
                      </a:pPr>
                      <a:r>
                        <a:rPr lang="en-GB" sz="1800" dirty="0">
                          <a:effectLst/>
                        </a:rPr>
                        <a:t> </a:t>
                      </a:r>
                    </a:p>
                    <a:p>
                      <a:pPr>
                        <a:lnSpc>
                          <a:spcPct val="107000"/>
                        </a:lnSpc>
                        <a:spcAft>
                          <a:spcPts val="0"/>
                        </a:spcAft>
                      </a:pPr>
                      <a:r>
                        <a:rPr lang="en-GB" sz="1800" dirty="0">
                          <a:effectLst/>
                        </a:rPr>
                        <a:t>What different use of time adverbials are there?</a:t>
                      </a:r>
                    </a:p>
                    <a:p>
                      <a:pPr>
                        <a:lnSpc>
                          <a:spcPct val="107000"/>
                        </a:lnSpc>
                        <a:spcAft>
                          <a:spcPts val="0"/>
                        </a:spcAft>
                      </a:pPr>
                      <a:r>
                        <a:rPr lang="en-GB" sz="1800" dirty="0">
                          <a:effectLst/>
                        </a:rPr>
                        <a:t> </a:t>
                      </a:r>
                    </a:p>
                    <a:p>
                      <a:pPr>
                        <a:lnSpc>
                          <a:spcPct val="107000"/>
                        </a:lnSpc>
                        <a:spcAft>
                          <a:spcPts val="0"/>
                        </a:spcAft>
                      </a:pPr>
                      <a:r>
                        <a:rPr lang="en-GB" sz="1800" dirty="0">
                          <a:effectLst/>
                        </a:rPr>
                        <a:t>What imperative verbs are used?</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p>
                    <a:p>
                      <a:pPr>
                        <a:lnSpc>
                          <a:spcPct val="107000"/>
                        </a:lnSpc>
                        <a:spcAft>
                          <a:spcPts val="0"/>
                        </a:spcAft>
                      </a:pPr>
                      <a:r>
                        <a:rPr lang="en-GB" sz="400">
                          <a:effectLst/>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759728375"/>
                  </a:ext>
                </a:extLst>
              </a:tr>
              <a:tr h="1259637">
                <a:tc>
                  <a:txBody>
                    <a:bodyPr/>
                    <a:lstStyle/>
                    <a:p>
                      <a:pPr>
                        <a:lnSpc>
                          <a:spcPct val="107000"/>
                        </a:lnSpc>
                        <a:spcAft>
                          <a:spcPts val="0"/>
                        </a:spcAft>
                      </a:pPr>
                      <a:r>
                        <a:rPr lang="en-GB" sz="1800" dirty="0">
                          <a:effectLst/>
                        </a:rPr>
                        <a:t>How does are the instructions concluded? </a:t>
                      </a:r>
                    </a:p>
                    <a:p>
                      <a:pPr>
                        <a:lnSpc>
                          <a:spcPct val="107000"/>
                        </a:lnSpc>
                        <a:spcAft>
                          <a:spcPts val="0"/>
                        </a:spcAft>
                      </a:pPr>
                      <a:r>
                        <a:rPr lang="en-GB" sz="1800" dirty="0">
                          <a:effectLst/>
                        </a:rPr>
                        <a:t> </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1547284794"/>
                  </a:ext>
                </a:extLst>
              </a:tr>
              <a:tr h="1088159">
                <a:tc>
                  <a:txBody>
                    <a:bodyPr/>
                    <a:lstStyle/>
                    <a:p>
                      <a:pPr>
                        <a:lnSpc>
                          <a:spcPct val="107000"/>
                        </a:lnSpc>
                        <a:spcAft>
                          <a:spcPts val="0"/>
                        </a:spcAft>
                      </a:pPr>
                      <a:r>
                        <a:rPr lang="en-GB" sz="1800" dirty="0">
                          <a:effectLst/>
                        </a:rPr>
                        <a:t>How is other information presented?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tc>
                  <a:txBody>
                    <a:bodyPr/>
                    <a:lstStyle/>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p>
                    <a:p>
                      <a:pP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988" marR="26988" marT="0" marB="0"/>
                </a:tc>
                <a:extLst>
                  <a:ext uri="{0D108BD9-81ED-4DB2-BD59-A6C34878D82A}">
                    <a16:rowId xmlns:a16="http://schemas.microsoft.com/office/drawing/2014/main" val="1457768360"/>
                  </a:ext>
                </a:extLst>
              </a:tr>
            </a:tbl>
          </a:graphicData>
        </a:graphic>
      </p:graphicFrame>
    </p:spTree>
    <p:extLst>
      <p:ext uri="{BB962C8B-B14F-4D97-AF65-F5344CB8AC3E}">
        <p14:creationId xmlns:p14="http://schemas.microsoft.com/office/powerpoint/2010/main" val="24802901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1650</TotalTime>
  <Words>644</Words>
  <Application>Microsoft Office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Instructional text</vt:lpstr>
      <vt:lpstr>PowerPoint Presentation</vt:lpstr>
      <vt:lpstr>PowerPoint Presentation</vt:lpstr>
      <vt:lpstr>What features do you notice about this text?</vt:lpstr>
      <vt:lpstr>To know how to box up an instruction text.</vt:lpstr>
      <vt:lpstr>PowerPoint Presentation</vt:lpstr>
      <vt:lpstr>PowerPoint Presentation</vt:lpstr>
      <vt:lpstr>PowerPoint Presentation</vt:lpstr>
    </vt:vector>
  </TitlesOfParts>
  <Company>Wollaston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text</dc:title>
  <dc:creator>G. Rust (BPS)</dc:creator>
  <cp:lastModifiedBy>G. Rust (BPS)</cp:lastModifiedBy>
  <cp:revision>4</cp:revision>
  <dcterms:created xsi:type="dcterms:W3CDTF">2021-02-01T17:23:56Z</dcterms:created>
  <dcterms:modified xsi:type="dcterms:W3CDTF">2021-02-04T19:15:06Z</dcterms:modified>
</cp:coreProperties>
</file>