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87" r:id="rId3"/>
    <p:sldId id="26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8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07D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18" y="69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377" y="897503"/>
            <a:ext cx="3797244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58230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6734" y="800659"/>
            <a:ext cx="3430532" cy="525668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2917589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895"/>
            <a:ext cx="3657602" cy="5112608"/>
          </a:xfrm>
        </p:spPr>
        <p:txBody>
          <a:bodyPr/>
          <a:lstStyle/>
          <a:p>
            <a:r>
              <a:rPr lang="en-GB" dirty="0" smtClean="0"/>
              <a:t>What sport could this be?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476" y="75747"/>
            <a:ext cx="4586554" cy="67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9" y="478895"/>
            <a:ext cx="3657602" cy="5112608"/>
          </a:xfrm>
        </p:spPr>
        <p:txBody>
          <a:bodyPr/>
          <a:lstStyle/>
          <a:p>
            <a:r>
              <a:rPr lang="en-GB" dirty="0" smtClean="0"/>
              <a:t>What sport could this be?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101" y="478895"/>
            <a:ext cx="4192230" cy="61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4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199" y="478895"/>
            <a:ext cx="3657602" cy="5112608"/>
          </a:xfrm>
        </p:spPr>
        <p:txBody>
          <a:bodyPr/>
          <a:lstStyle/>
          <a:p>
            <a:r>
              <a:rPr lang="en-GB" dirty="0" smtClean="0"/>
              <a:t>What sport could this be?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657" y="317349"/>
            <a:ext cx="4276948" cy="63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1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04" y="115613"/>
            <a:ext cx="4483779" cy="660658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199" y="478895"/>
            <a:ext cx="3657602" cy="511260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mtClean="0"/>
              <a:t>What sport could this be?</a:t>
            </a:r>
            <a:br>
              <a:rPr lang="en-GB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8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Have a go at designing your own Greek vase –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07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621" y="735724"/>
            <a:ext cx="7735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Historians and arachnologists have uncovered many Ancient Greek vases and vessels that have pictures which tell us all about life in Ancient Greece</a:t>
            </a:r>
          </a:p>
          <a:p>
            <a:endParaRPr lang="en-GB" dirty="0"/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Have a look these vases below- many have pictures of Gods and Goddesses on them and many were showing sports that feature in the Olympics</a:t>
            </a:r>
            <a:r>
              <a:rPr lang="en-GB" dirty="0"/>
              <a:t>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9523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7" y="895524"/>
            <a:ext cx="7600426" cy="5066951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787" y="897503"/>
            <a:ext cx="7600426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52080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367" y="897503"/>
            <a:ext cx="3499265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704766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980" y="897503"/>
            <a:ext cx="3375328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F5472-0B9E-4C0A-BBEF-02EB1F1A6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248" y="897503"/>
            <a:ext cx="3375328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177052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073" y="897503"/>
            <a:ext cx="7259854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151046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488" y="822002"/>
            <a:ext cx="4190073" cy="3133825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6F063-38E9-47D6-B7CD-A689D3B93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439" y="2608440"/>
            <a:ext cx="4190073" cy="3352058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130891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4A574-38B2-4BC4-B437-C80A766D5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0228" y="897503"/>
            <a:ext cx="4303543" cy="5062992"/>
          </a:xfrm>
          <a:prstGeom prst="rect">
            <a:avLst/>
          </a:prstGeom>
          <a:ln w="57150">
            <a:solidFill>
              <a:srgbClr val="01407D"/>
            </a:solidFill>
          </a:ln>
        </p:spPr>
      </p:pic>
    </p:spTree>
    <p:extLst>
      <p:ext uri="{BB962C8B-B14F-4D97-AF65-F5344CB8AC3E}">
        <p14:creationId xmlns:p14="http://schemas.microsoft.com/office/powerpoint/2010/main" val="3386838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31</TotalTime>
  <Words>89</Words>
  <Application>Microsoft Office PowerPoint</Application>
  <PresentationFormat>On-screen Show (4:3)</PresentationFormat>
  <Paragraphs>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sport could this be? </vt:lpstr>
      <vt:lpstr>What sport could this be? </vt:lpstr>
      <vt:lpstr>What sport could this be? </vt:lpstr>
      <vt:lpstr>PowerPoint Presentation</vt:lpstr>
      <vt:lpstr>Have a go at designing your own Greek vase –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G. Rust (BPS)</cp:lastModifiedBy>
  <cp:revision>4</cp:revision>
  <dcterms:created xsi:type="dcterms:W3CDTF">2020-09-07T06:23:48Z</dcterms:created>
  <dcterms:modified xsi:type="dcterms:W3CDTF">2021-02-21T11:22:02Z</dcterms:modified>
</cp:coreProperties>
</file>