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5" r:id="rId2"/>
    <p:sldId id="296" r:id="rId3"/>
    <p:sldId id="297" r:id="rId4"/>
    <p:sldId id="587" r:id="rId5"/>
  </p:sldIdLst>
  <p:sldSz cx="12192000" cy="6858000"/>
  <p:notesSz cx="6858000" cy="9144000"/>
  <p:embeddedFontLst>
    <p:embeddedFont>
      <p:font typeface="OpenDyslexicAlta" panose="020B0604020202020204" charset="0"/>
      <p:regular r:id="rId8"/>
      <p:bold r:id="rId9"/>
      <p:italic r:id="rId10"/>
      <p:boldItalic r:id="rId11"/>
    </p:embeddedFont>
    <p:embeddedFont>
      <p:font typeface="Muli" panose="020B0604020202020204" charset="0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D883FF"/>
    <a:srgbClr val="8FAADC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 autoAdjust="0"/>
    <p:restoredTop sz="86259" autoAdjust="0"/>
  </p:normalViewPr>
  <p:slideViewPr>
    <p:cSldViewPr snapToGrid="0" snapToObjects="1">
      <p:cViewPr varScale="1">
        <p:scale>
          <a:sx n="78" d="100"/>
          <a:sy n="78" d="100"/>
        </p:scale>
        <p:origin x="16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26/02/2021</a:t>
            </a:fld>
            <a:endParaRPr lang="en-GB" dirty="0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0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17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85000" lnSpcReduction="10000"/>
          </a:bodyPr>
          <a:lstStyle/>
          <a:p>
            <a:endParaRPr lang="en-GB" dirty="0"/>
          </a:p>
          <a:p>
            <a:r>
              <a:rPr lang="en-GB" dirty="0"/>
              <a:t>Words with the ‘</a:t>
            </a:r>
            <a:r>
              <a:rPr lang="en-GB" dirty="0" err="1"/>
              <a:t>ee</a:t>
            </a:r>
            <a:r>
              <a:rPr lang="en-GB" dirty="0"/>
              <a:t>’ sound spelt </a:t>
            </a:r>
            <a:r>
              <a:rPr lang="en-GB" dirty="0" err="1"/>
              <a:t>ei</a:t>
            </a:r>
            <a:r>
              <a:rPr lang="en-GB" dirty="0"/>
              <a:t> after c. The ‘i before e except after c’ rule applies to words where the sound spelled by </a:t>
            </a:r>
            <a:r>
              <a:rPr lang="en-GB" dirty="0" err="1"/>
              <a:t>ei</a:t>
            </a:r>
            <a:r>
              <a:rPr lang="en-GB" dirty="0"/>
              <a:t> is /</a:t>
            </a:r>
            <a:r>
              <a:rPr lang="en-GB" dirty="0" err="1"/>
              <a:t>ee</a:t>
            </a:r>
            <a:r>
              <a:rPr lang="en-GB" dirty="0"/>
              <a:t>/  however there are exceptions.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7194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809498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1647840539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20992434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4th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conceive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perceive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receipt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caffeine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seize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either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neither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69143"/>
              </p:ext>
            </p:extLst>
          </p:nvPr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>
                          <a:latin typeface="Muli" pitchFamily="2" charset="77"/>
                        </a:rPr>
                        <a:t> Words with the ‘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’ sound spelt 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ei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after c. The ‘i before e except after c’ rule applies to words where the sound spelled by 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ei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is /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/  However there are exceptions.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20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78433"/>
              </p:ext>
            </p:extLst>
          </p:nvPr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deceive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conceive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receive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perceive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receipt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protein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caffeine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seize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24221"/>
              </p:ext>
            </p:extLst>
          </p:nvPr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>
                          <a:latin typeface="Muli" pitchFamily="2" charset="77"/>
                        </a:rPr>
                        <a:t>Words with the ‘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’ sound spelt 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ei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after c. The ‘i before e except after c’ rule applies to words where the sound spelled by 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ei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is /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/  However there are exceptions.</a:t>
                      </a:r>
                      <a:br>
                        <a:rPr lang="en-GB" sz="1400" baseline="0" dirty="0">
                          <a:latin typeface="Muli" pitchFamily="2" charset="77"/>
                        </a:rPr>
                      </a:b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244180"/>
              </p:ext>
            </p:extLst>
          </p:nvPr>
        </p:nvGraphicFramePr>
        <p:xfrm>
          <a:off x="4223658" y="1432845"/>
          <a:ext cx="7032173" cy="46652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0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8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0371" y="6260064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Can you find your spellings hidden in this word search?</a:t>
            </a:r>
          </a:p>
        </p:txBody>
      </p:sp>
    </p:spTree>
    <p:extLst>
      <p:ext uri="{BB962C8B-B14F-4D97-AF65-F5344CB8AC3E}">
        <p14:creationId xmlns:p14="http://schemas.microsoft.com/office/powerpoint/2010/main" val="57932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deceive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conceive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receive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perceive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receipt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protein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caffeine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seize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05668"/>
              </p:ext>
            </p:extLst>
          </p:nvPr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>
                          <a:latin typeface="Muli" pitchFamily="2" charset="77"/>
                        </a:rPr>
                        <a:t>Words with the ‘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’ sound spelt 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ei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after c. The ‘i before e except after c’ rule applies to words where the sound spelled by 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ei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is /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ee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/  However there are exceptions.</a:t>
                      </a:r>
                      <a:br>
                        <a:rPr lang="en-GB" sz="1400" baseline="0" dirty="0">
                          <a:latin typeface="Muli" pitchFamily="2" charset="77"/>
                        </a:rPr>
                      </a:b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40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525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952799"/>
              </p:ext>
            </p:extLst>
          </p:nvPr>
        </p:nvGraphicFramePr>
        <p:xfrm>
          <a:off x="4223658" y="1432845"/>
          <a:ext cx="7032173" cy="46652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0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77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2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8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0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err="1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0371" y="6260064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Can you find your spellings hidden in this word search?</a:t>
            </a:r>
          </a:p>
        </p:txBody>
      </p:sp>
    </p:spTree>
    <p:extLst>
      <p:ext uri="{BB962C8B-B14F-4D97-AF65-F5344CB8AC3E}">
        <p14:creationId xmlns:p14="http://schemas.microsoft.com/office/powerpoint/2010/main" val="57114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17998</TotalTime>
  <Words>576</Words>
  <Application>Microsoft Office PowerPoint</Application>
  <PresentationFormat>Widescreen</PresentationFormat>
  <Paragraphs>379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OpenDyslexic</vt:lpstr>
      <vt:lpstr>OpenDyslexicAlta</vt:lpstr>
      <vt:lpstr>Arial</vt:lpstr>
      <vt:lpstr>Muli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G. Rust (BPS)</cp:lastModifiedBy>
  <cp:revision>339</cp:revision>
  <cp:lastPrinted>2018-10-20T14:59:28Z</cp:lastPrinted>
  <dcterms:created xsi:type="dcterms:W3CDTF">2018-08-06T08:16:18Z</dcterms:created>
  <dcterms:modified xsi:type="dcterms:W3CDTF">2021-02-26T08:28:58Z</dcterms:modified>
</cp:coreProperties>
</file>