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1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7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5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5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4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0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7EEA-8FEA-471E-A79E-04668078B1E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68A6-95EC-4CA0-A149-4DACC20BF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418"/>
            <a:ext cx="8894578" cy="66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33954"/>
            <a:ext cx="8583842" cy="6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Wollaston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Rust (BPS)</dc:creator>
  <cp:lastModifiedBy>G. Rust (BPS)</cp:lastModifiedBy>
  <cp:revision>1</cp:revision>
  <dcterms:created xsi:type="dcterms:W3CDTF">2021-02-05T08:02:53Z</dcterms:created>
  <dcterms:modified xsi:type="dcterms:W3CDTF">2021-02-05T08:03:04Z</dcterms:modified>
</cp:coreProperties>
</file>