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3" r:id="rId6"/>
    <p:sldId id="381" r:id="rId7"/>
    <p:sldId id="364" r:id="rId8"/>
    <p:sldId id="382" r:id="rId9"/>
    <p:sldId id="365" r:id="rId10"/>
    <p:sldId id="383" r:id="rId11"/>
    <p:sldId id="369" r:id="rId12"/>
    <p:sldId id="384" r:id="rId13"/>
    <p:sldId id="370" r:id="rId14"/>
    <p:sldId id="371" r:id="rId15"/>
    <p:sldId id="372" r:id="rId16"/>
    <p:sldId id="390" r:id="rId17"/>
    <p:sldId id="385" r:id="rId18"/>
    <p:sldId id="386" r:id="rId19"/>
    <p:sldId id="387" r:id="rId20"/>
    <p:sldId id="388" r:id="rId21"/>
    <p:sldId id="38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0000FF"/>
    <a:srgbClr val="FF3300"/>
    <a:srgbClr val="D1B2E8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A12EF-E13B-4613-92B1-7AF10B6E6AAB}" v="4" dt="2019-05-20T13:28:04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Higgins" userId="b66834d5-eb74-4026-874d-6c93efd557a3" providerId="ADAL" clId="{96CAF9DF-A917-4CA2-8AF9-4913A7A3E646}"/>
    <pc:docChg chg="undo custSel addSld delSld modSld">
      <pc:chgData name="Matt Higgins" userId="b66834d5-eb74-4026-874d-6c93efd557a3" providerId="ADAL" clId="{96CAF9DF-A917-4CA2-8AF9-4913A7A3E646}" dt="2019-05-09T11:25:48.050" v="432" actId="1036"/>
      <pc:docMkLst>
        <pc:docMk/>
      </pc:docMkLst>
      <pc:sldChg chg="delSp modSp">
        <pc:chgData name="Matt Higgins" userId="b66834d5-eb74-4026-874d-6c93efd557a3" providerId="ADAL" clId="{96CAF9DF-A917-4CA2-8AF9-4913A7A3E646}" dt="2019-05-09T10:39:37.177" v="62" actId="404"/>
        <pc:sldMkLst>
          <pc:docMk/>
          <pc:sldMk cId="2637481266" sldId="256"/>
        </pc:sldMkLst>
        <pc:spChg chg="mod">
          <ac:chgData name="Matt Higgins" userId="b66834d5-eb74-4026-874d-6c93efd557a3" providerId="ADAL" clId="{96CAF9DF-A917-4CA2-8AF9-4913A7A3E646}" dt="2019-05-09T10:39:37.177" v="62" actId="404"/>
          <ac:spMkLst>
            <pc:docMk/>
            <pc:sldMk cId="2637481266" sldId="256"/>
            <ac:spMk id="19" creationId="{5252A847-DE45-4FA3-A1F8-EEBEB845FF8E}"/>
          </ac:spMkLst>
        </pc:spChg>
        <pc:grpChg chg="del">
          <ac:chgData name="Matt Higgins" userId="b66834d5-eb74-4026-874d-6c93efd557a3" providerId="ADAL" clId="{96CAF9DF-A917-4CA2-8AF9-4913A7A3E646}" dt="2019-05-09T10:30:09.506" v="0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Matt Higgins" userId="b66834d5-eb74-4026-874d-6c93efd557a3" providerId="ADAL" clId="{96CAF9DF-A917-4CA2-8AF9-4913A7A3E646}" dt="2019-05-09T10:40:18.026" v="69" actId="20577"/>
        <pc:sldMkLst>
          <pc:docMk/>
          <pc:sldMk cId="3855900595" sldId="301"/>
        </pc:sldMkLst>
        <pc:spChg chg="mod topLvl">
          <ac:chgData name="Matt Higgins" userId="b66834d5-eb74-4026-874d-6c93efd557a3" providerId="ADAL" clId="{96CAF9DF-A917-4CA2-8AF9-4913A7A3E646}" dt="2019-05-09T10:32:57.021" v="17" actId="164"/>
          <ac:spMkLst>
            <pc:docMk/>
            <pc:sldMk cId="3855900595" sldId="301"/>
            <ac:spMk id="17" creationId="{0F18B4CD-798D-4EA5-92CF-7A4BB6DD9812}"/>
          </ac:spMkLst>
        </pc:spChg>
        <pc:spChg chg="mod">
          <ac:chgData name="Matt Higgins" userId="b66834d5-eb74-4026-874d-6c93efd557a3" providerId="ADAL" clId="{96CAF9DF-A917-4CA2-8AF9-4913A7A3E646}" dt="2019-05-09T10:40:18.026" v="69" actId="20577"/>
          <ac:spMkLst>
            <pc:docMk/>
            <pc:sldMk cId="3855900595" sldId="301"/>
            <ac:spMk id="19" creationId="{5252A847-DE45-4FA3-A1F8-EEBEB845FF8E}"/>
          </ac:spMkLst>
        </pc:spChg>
        <pc:grpChg chg="add del mod">
          <ac:chgData name="Matt Higgins" userId="b66834d5-eb74-4026-874d-6c93efd557a3" providerId="ADAL" clId="{96CAF9DF-A917-4CA2-8AF9-4913A7A3E646}" dt="2019-05-09T10:32:44.316" v="13" actId="165"/>
          <ac:grpSpMkLst>
            <pc:docMk/>
            <pc:sldMk cId="3855900595" sldId="301"/>
            <ac:grpSpMk id="2" creationId="{76A58876-C7EC-4F35-8FF2-5D19DCDF17F0}"/>
          </ac:grpSpMkLst>
        </pc:grpChg>
        <pc:grpChg chg="add mod">
          <ac:chgData name="Matt Higgins" userId="b66834d5-eb74-4026-874d-6c93efd557a3" providerId="ADAL" clId="{96CAF9DF-A917-4CA2-8AF9-4913A7A3E646}" dt="2019-05-09T10:32:58.826" v="19" actId="1037"/>
          <ac:grpSpMkLst>
            <pc:docMk/>
            <pc:sldMk cId="3855900595" sldId="301"/>
            <ac:grpSpMk id="3" creationId="{000B0D17-361F-4DF1-9D2D-FB64660951BD}"/>
          </ac:grpSpMkLst>
        </pc:grpChg>
        <pc:grpChg chg="del">
          <ac:chgData name="Matt Higgins" userId="b66834d5-eb74-4026-874d-6c93efd557a3" providerId="ADAL" clId="{96CAF9DF-A917-4CA2-8AF9-4913A7A3E646}" dt="2019-05-09T10:32:06.789" v="5" actId="165"/>
          <ac:grpSpMkLst>
            <pc:docMk/>
            <pc:sldMk cId="3855900595" sldId="301"/>
            <ac:grpSpMk id="16" creationId="{B31300A9-E3C5-4701-8EF1-45ED088A04DD}"/>
          </ac:grpSpMkLst>
        </pc:grpChg>
        <pc:picChg chg="mod topLvl">
          <ac:chgData name="Matt Higgins" userId="b66834d5-eb74-4026-874d-6c93efd557a3" providerId="ADAL" clId="{96CAF9DF-A917-4CA2-8AF9-4913A7A3E646}" dt="2019-05-09T10:32:57.021" v="17" actId="164"/>
          <ac:picMkLst>
            <pc:docMk/>
            <pc:sldMk cId="3855900595" sldId="301"/>
            <ac:picMk id="18" creationId="{AF62330C-AB9B-43BE-82E4-98A7F5B9D6D1}"/>
          </ac:picMkLst>
        </pc:picChg>
      </pc:sldChg>
      <pc:sldChg chg="addSp delSp modSp">
        <pc:chgData name="Matt Higgins" userId="b66834d5-eb74-4026-874d-6c93efd557a3" providerId="ADAL" clId="{96CAF9DF-A917-4CA2-8AF9-4913A7A3E646}" dt="2019-05-09T10:42:34.686" v="96" actId="478"/>
        <pc:sldMkLst>
          <pc:docMk/>
          <pc:sldMk cId="1784780325" sldId="363"/>
        </pc:sldMkLst>
        <pc:spChg chg="mod">
          <ac:chgData name="Matt Higgins" userId="b66834d5-eb74-4026-874d-6c93efd557a3" providerId="ADAL" clId="{96CAF9DF-A917-4CA2-8AF9-4913A7A3E646}" dt="2019-05-09T10:42:07.934" v="86" actId="404"/>
          <ac:spMkLst>
            <pc:docMk/>
            <pc:sldMk cId="1784780325" sldId="363"/>
            <ac:spMk id="19" creationId="{5252A847-DE45-4FA3-A1F8-EEBEB845FF8E}"/>
          </ac:spMkLst>
        </pc:spChg>
        <pc:grpChg chg="add">
          <ac:chgData name="Matt Higgins" userId="b66834d5-eb74-4026-874d-6c93efd557a3" providerId="ADAL" clId="{96CAF9DF-A917-4CA2-8AF9-4913A7A3E646}" dt="2019-05-09T10:33:18.682" v="23"/>
          <ac:grpSpMkLst>
            <pc:docMk/>
            <pc:sldMk cId="1784780325" sldId="363"/>
            <ac:grpSpMk id="14" creationId="{934C343A-55B4-40C9-8DAB-6ED3C99C8CF3}"/>
          </ac:grpSpMkLst>
        </pc:grpChg>
        <pc:grpChg chg="del">
          <ac:chgData name="Matt Higgins" userId="b66834d5-eb74-4026-874d-6c93efd557a3" providerId="ADAL" clId="{96CAF9DF-A917-4CA2-8AF9-4913A7A3E646}" dt="2019-05-09T10:33:16.287" v="22" actId="478"/>
          <ac:grpSpMkLst>
            <pc:docMk/>
            <pc:sldMk cId="1784780325" sldId="363"/>
            <ac:grpSpMk id="16" creationId="{B31300A9-E3C5-4701-8EF1-45ED088A04DD}"/>
          </ac:grpSpMkLst>
        </pc:grpChg>
        <pc:graphicFrameChg chg="modGraphic">
          <ac:chgData name="Matt Higgins" userId="b66834d5-eb74-4026-874d-6c93efd557a3" providerId="ADAL" clId="{96CAF9DF-A917-4CA2-8AF9-4913A7A3E646}" dt="2019-05-09T10:41:45.290" v="83" actId="404"/>
          <ac:graphicFrameMkLst>
            <pc:docMk/>
            <pc:sldMk cId="1784780325" sldId="363"/>
            <ac:graphicFrameMk id="39" creationId="{69979C89-7CFF-4E47-A842-33CEB18D5F25}"/>
          </ac:graphicFrameMkLst>
        </pc:graphicFrameChg>
        <pc:picChg chg="mod">
          <ac:chgData name="Matt Higgins" userId="b66834d5-eb74-4026-874d-6c93efd557a3" providerId="ADAL" clId="{96CAF9DF-A917-4CA2-8AF9-4913A7A3E646}" dt="2019-05-09T10:42:29.059" v="92" actId="1076"/>
          <ac:picMkLst>
            <pc:docMk/>
            <pc:sldMk cId="1784780325" sldId="363"/>
            <ac:picMk id="8" creationId="{D9426B6B-94AA-4D9B-BC63-8F0BC9ED5115}"/>
          </ac:picMkLst>
        </pc:picChg>
        <pc:cxnChg chg="del">
          <ac:chgData name="Matt Higgins" userId="b66834d5-eb74-4026-874d-6c93efd557a3" providerId="ADAL" clId="{96CAF9DF-A917-4CA2-8AF9-4913A7A3E646}" dt="2019-05-09T10:42:22.450" v="90" actId="478"/>
          <ac:cxnSpMkLst>
            <pc:docMk/>
            <pc:sldMk cId="1784780325" sldId="363"/>
            <ac:cxnSpMk id="3" creationId="{FB358BE7-5634-4DDD-AB6D-66BCCE2E3FB3}"/>
          </ac:cxnSpMkLst>
        </pc:cxnChg>
        <pc:cxnChg chg="del">
          <ac:chgData name="Matt Higgins" userId="b66834d5-eb74-4026-874d-6c93efd557a3" providerId="ADAL" clId="{96CAF9DF-A917-4CA2-8AF9-4913A7A3E646}" dt="2019-05-09T10:42:32.646" v="94" actId="478"/>
          <ac:cxnSpMkLst>
            <pc:docMk/>
            <pc:sldMk cId="1784780325" sldId="363"/>
            <ac:cxnSpMk id="10" creationId="{9DFC3ED0-5E59-429A-92B3-6B71ECF3FF32}"/>
          </ac:cxnSpMkLst>
        </pc:cxnChg>
        <pc:cxnChg chg="del">
          <ac:chgData name="Matt Higgins" userId="b66834d5-eb74-4026-874d-6c93efd557a3" providerId="ADAL" clId="{96CAF9DF-A917-4CA2-8AF9-4913A7A3E646}" dt="2019-05-09T10:42:19.555" v="89" actId="478"/>
          <ac:cxnSpMkLst>
            <pc:docMk/>
            <pc:sldMk cId="1784780325" sldId="363"/>
            <ac:cxnSpMk id="20" creationId="{C40CFB12-FDA9-413D-AB49-FC2E49C1B481}"/>
          </ac:cxnSpMkLst>
        </pc:cxnChg>
        <pc:cxnChg chg="del">
          <ac:chgData name="Matt Higgins" userId="b66834d5-eb74-4026-874d-6c93efd557a3" providerId="ADAL" clId="{96CAF9DF-A917-4CA2-8AF9-4913A7A3E646}" dt="2019-05-09T10:42:33.907" v="95" actId="478"/>
          <ac:cxnSpMkLst>
            <pc:docMk/>
            <pc:sldMk cId="1784780325" sldId="363"/>
            <ac:cxnSpMk id="21" creationId="{C49B23BD-FF62-4E2D-AAF4-DC5E42FBCF27}"/>
          </ac:cxnSpMkLst>
        </pc:cxnChg>
        <pc:cxnChg chg="del">
          <ac:chgData name="Matt Higgins" userId="b66834d5-eb74-4026-874d-6c93efd557a3" providerId="ADAL" clId="{96CAF9DF-A917-4CA2-8AF9-4913A7A3E646}" dt="2019-05-09T10:42:31.639" v="93" actId="478"/>
          <ac:cxnSpMkLst>
            <pc:docMk/>
            <pc:sldMk cId="1784780325" sldId="363"/>
            <ac:cxnSpMk id="26" creationId="{71BD8319-6AAD-42EB-BF90-C087C23CC06D}"/>
          </ac:cxnSpMkLst>
        </pc:cxnChg>
        <pc:cxnChg chg="del">
          <ac:chgData name="Matt Higgins" userId="b66834d5-eb74-4026-874d-6c93efd557a3" providerId="ADAL" clId="{96CAF9DF-A917-4CA2-8AF9-4913A7A3E646}" dt="2019-05-09T10:42:34.686" v="96" actId="478"/>
          <ac:cxnSpMkLst>
            <pc:docMk/>
            <pc:sldMk cId="1784780325" sldId="363"/>
            <ac:cxnSpMk id="32" creationId="{4BC84E92-0631-46E3-962C-157214E510BD}"/>
          </ac:cxnSpMkLst>
        </pc:cxnChg>
      </pc:sldChg>
      <pc:sldChg chg="addSp delSp modSp">
        <pc:chgData name="Matt Higgins" userId="b66834d5-eb74-4026-874d-6c93efd557a3" providerId="ADAL" clId="{96CAF9DF-A917-4CA2-8AF9-4913A7A3E646}" dt="2019-05-09T11:21:18.147" v="414" actId="1582"/>
        <pc:sldMkLst>
          <pc:docMk/>
          <pc:sldMk cId="4193951824" sldId="364"/>
        </pc:sldMkLst>
        <pc:spChg chg="mod">
          <ac:chgData name="Matt Higgins" userId="b66834d5-eb74-4026-874d-6c93efd557a3" providerId="ADAL" clId="{96CAF9DF-A917-4CA2-8AF9-4913A7A3E646}" dt="2019-05-09T11:21:18.147" v="414" actId="1582"/>
          <ac:spMkLst>
            <pc:docMk/>
            <pc:sldMk cId="4193951824" sldId="364"/>
            <ac:spMk id="9" creationId="{E5201E0E-44AA-44EE-9A51-3C1B336B1105}"/>
          </ac:spMkLst>
        </pc:spChg>
        <pc:spChg chg="mod">
          <ac:chgData name="Matt Higgins" userId="b66834d5-eb74-4026-874d-6c93efd557a3" providerId="ADAL" clId="{96CAF9DF-A917-4CA2-8AF9-4913A7A3E646}" dt="2019-05-09T11:21:18.147" v="414" actId="1582"/>
          <ac:spMkLst>
            <pc:docMk/>
            <pc:sldMk cId="4193951824" sldId="364"/>
            <ac:spMk id="10" creationId="{71B26D7B-6839-4F79-9B1E-B26DB3D67FF9}"/>
          </ac:spMkLst>
        </pc:spChg>
        <pc:spChg chg="mod">
          <ac:chgData name="Matt Higgins" userId="b66834d5-eb74-4026-874d-6c93efd557a3" providerId="ADAL" clId="{96CAF9DF-A917-4CA2-8AF9-4913A7A3E646}" dt="2019-05-09T11:21:18.147" v="414" actId="1582"/>
          <ac:spMkLst>
            <pc:docMk/>
            <pc:sldMk cId="4193951824" sldId="364"/>
            <ac:spMk id="11" creationId="{5E072559-EF3F-4AC9-8EEC-652731BBE1CA}"/>
          </ac:spMkLst>
        </pc:spChg>
        <pc:spChg chg="mod">
          <ac:chgData name="Matt Higgins" userId="b66834d5-eb74-4026-874d-6c93efd557a3" providerId="ADAL" clId="{96CAF9DF-A917-4CA2-8AF9-4913A7A3E646}" dt="2019-05-09T11:21:18.147" v="414" actId="1582"/>
          <ac:spMkLst>
            <pc:docMk/>
            <pc:sldMk cId="4193951824" sldId="364"/>
            <ac:spMk id="12" creationId="{D748DDA2-9286-4A7D-96D8-FDB7B3BCE835}"/>
          </ac:spMkLst>
        </pc:spChg>
        <pc:spChg chg="mod">
          <ac:chgData name="Matt Higgins" userId="b66834d5-eb74-4026-874d-6c93efd557a3" providerId="ADAL" clId="{96CAF9DF-A917-4CA2-8AF9-4913A7A3E646}" dt="2019-05-09T11:21:18.147" v="414" actId="1582"/>
          <ac:spMkLst>
            <pc:docMk/>
            <pc:sldMk cId="4193951824" sldId="364"/>
            <ac:spMk id="13" creationId="{36352EA6-7CA4-452E-AA31-17BC0F604563}"/>
          </ac:spMkLst>
        </pc:spChg>
        <pc:spChg chg="mod">
          <ac:chgData name="Matt Higgins" userId="b66834d5-eb74-4026-874d-6c93efd557a3" providerId="ADAL" clId="{96CAF9DF-A917-4CA2-8AF9-4913A7A3E646}" dt="2019-05-09T11:21:18.147" v="414" actId="1582"/>
          <ac:spMkLst>
            <pc:docMk/>
            <pc:sldMk cId="4193951824" sldId="364"/>
            <ac:spMk id="14" creationId="{9F6F2A17-A58F-4A2B-9215-68DAEB381719}"/>
          </ac:spMkLst>
        </pc:spChg>
        <pc:spChg chg="del mod topLvl">
          <ac:chgData name="Matt Higgins" userId="b66834d5-eb74-4026-874d-6c93efd557a3" providerId="ADAL" clId="{96CAF9DF-A917-4CA2-8AF9-4913A7A3E646}" dt="2019-05-09T10:33:49.048" v="30" actId="478"/>
          <ac:spMkLst>
            <pc:docMk/>
            <pc:sldMk cId="4193951824" sldId="364"/>
            <ac:spMk id="17" creationId="{0F18B4CD-798D-4EA5-92CF-7A4BB6DD9812}"/>
          </ac:spMkLst>
        </pc:spChg>
        <pc:spChg chg="mod">
          <ac:chgData name="Matt Higgins" userId="b66834d5-eb74-4026-874d-6c93efd557a3" providerId="ADAL" clId="{96CAF9DF-A917-4CA2-8AF9-4913A7A3E646}" dt="2019-05-09T10:43:02.904" v="102" actId="404"/>
          <ac:spMkLst>
            <pc:docMk/>
            <pc:sldMk cId="4193951824" sldId="364"/>
            <ac:spMk id="19" creationId="{5252A847-DE45-4FA3-A1F8-EEBEB845FF8E}"/>
          </ac:spMkLst>
        </pc:spChg>
        <pc:grpChg chg="del mod">
          <ac:chgData name="Matt Higgins" userId="b66834d5-eb74-4026-874d-6c93efd557a3" providerId="ADAL" clId="{96CAF9DF-A917-4CA2-8AF9-4913A7A3E646}" dt="2019-05-09T10:33:27.549" v="26" actId="478"/>
          <ac:grpSpMkLst>
            <pc:docMk/>
            <pc:sldMk cId="4193951824" sldId="364"/>
            <ac:grpSpMk id="16" creationId="{B31300A9-E3C5-4701-8EF1-45ED088A04DD}"/>
          </ac:grpSpMkLst>
        </pc:grpChg>
        <pc:grpChg chg="add del">
          <ac:chgData name="Matt Higgins" userId="b66834d5-eb74-4026-874d-6c93efd557a3" providerId="ADAL" clId="{96CAF9DF-A917-4CA2-8AF9-4913A7A3E646}" dt="2019-05-09T10:33:43.001" v="28"/>
          <ac:grpSpMkLst>
            <pc:docMk/>
            <pc:sldMk cId="4193951824" sldId="364"/>
            <ac:grpSpMk id="22" creationId="{71B4A078-CB38-40E1-93BF-4F1333A49DEC}"/>
          </ac:grpSpMkLst>
        </pc:grpChg>
        <pc:grpChg chg="add">
          <ac:chgData name="Matt Higgins" userId="b66834d5-eb74-4026-874d-6c93efd557a3" providerId="ADAL" clId="{96CAF9DF-A917-4CA2-8AF9-4913A7A3E646}" dt="2019-05-09T10:33:50.239" v="31"/>
          <ac:grpSpMkLst>
            <pc:docMk/>
            <pc:sldMk cId="4193951824" sldId="364"/>
            <ac:grpSpMk id="25" creationId="{23010C76-EC67-42C4-A25B-315956DB8A33}"/>
          </ac:grpSpMkLst>
        </pc:grpChg>
        <pc:picChg chg="del topLvl">
          <ac:chgData name="Matt Higgins" userId="b66834d5-eb74-4026-874d-6c93efd557a3" providerId="ADAL" clId="{96CAF9DF-A917-4CA2-8AF9-4913A7A3E646}" dt="2019-05-09T10:33:27.549" v="26" actId="478"/>
          <ac:picMkLst>
            <pc:docMk/>
            <pc:sldMk cId="4193951824" sldId="364"/>
            <ac:picMk id="18" creationId="{AF62330C-AB9B-43BE-82E4-98A7F5B9D6D1}"/>
          </ac:picMkLst>
        </pc:picChg>
        <pc:cxnChg chg="del mod">
          <ac:chgData name="Matt Higgins" userId="b66834d5-eb74-4026-874d-6c93efd557a3" providerId="ADAL" clId="{96CAF9DF-A917-4CA2-8AF9-4913A7A3E646}" dt="2019-05-09T10:43:32.433" v="108" actId="478"/>
          <ac:cxnSpMkLst>
            <pc:docMk/>
            <pc:sldMk cId="4193951824" sldId="364"/>
            <ac:cxnSpMk id="15" creationId="{513BFC8C-870D-47B4-9143-424AAAA11ED4}"/>
          </ac:cxnSpMkLst>
        </pc:cxnChg>
        <pc:cxnChg chg="del mod">
          <ac:chgData name="Matt Higgins" userId="b66834d5-eb74-4026-874d-6c93efd557a3" providerId="ADAL" clId="{96CAF9DF-A917-4CA2-8AF9-4913A7A3E646}" dt="2019-05-09T10:43:33.253" v="109" actId="478"/>
          <ac:cxnSpMkLst>
            <pc:docMk/>
            <pc:sldMk cId="4193951824" sldId="364"/>
            <ac:cxnSpMk id="20" creationId="{F0E9FDF7-321D-411D-90C7-719A638019C9}"/>
          </ac:cxnSpMkLst>
        </pc:cxnChg>
        <pc:cxnChg chg="del mod">
          <ac:chgData name="Matt Higgins" userId="b66834d5-eb74-4026-874d-6c93efd557a3" providerId="ADAL" clId="{96CAF9DF-A917-4CA2-8AF9-4913A7A3E646}" dt="2019-05-09T10:43:31.454" v="107" actId="478"/>
          <ac:cxnSpMkLst>
            <pc:docMk/>
            <pc:sldMk cId="4193951824" sldId="364"/>
            <ac:cxnSpMk id="21" creationId="{39F2B8CB-9A7A-484F-AC4F-3CF394CE9F40}"/>
          </ac:cxnSpMkLst>
        </pc:cxnChg>
      </pc:sldChg>
      <pc:sldChg chg="addSp delSp modSp">
        <pc:chgData name="Matt Higgins" userId="b66834d5-eb74-4026-874d-6c93efd557a3" providerId="ADAL" clId="{96CAF9DF-A917-4CA2-8AF9-4913A7A3E646}" dt="2019-05-09T10:44:53.261" v="126" actId="20577"/>
        <pc:sldMkLst>
          <pc:docMk/>
          <pc:sldMk cId="1533628500" sldId="365"/>
        </pc:sldMkLst>
        <pc:spChg chg="mod">
          <ac:chgData name="Matt Higgins" userId="b66834d5-eb74-4026-874d-6c93efd557a3" providerId="ADAL" clId="{96CAF9DF-A917-4CA2-8AF9-4913A7A3E646}" dt="2019-05-09T10:44:53.261" v="126" actId="20577"/>
          <ac:spMkLst>
            <pc:docMk/>
            <pc:sldMk cId="1533628500" sldId="365"/>
            <ac:spMk id="19" creationId="{5252A847-DE45-4FA3-A1F8-EEBEB845FF8E}"/>
          </ac:spMkLst>
        </pc:spChg>
        <pc:grpChg chg="add">
          <ac:chgData name="Matt Higgins" userId="b66834d5-eb74-4026-874d-6c93efd557a3" providerId="ADAL" clId="{96CAF9DF-A917-4CA2-8AF9-4913A7A3E646}" dt="2019-05-09T10:33:55.192" v="33"/>
          <ac:grpSpMkLst>
            <pc:docMk/>
            <pc:sldMk cId="1533628500" sldId="365"/>
            <ac:grpSpMk id="7" creationId="{3033F208-FD5F-4580-88C8-60AD2475D9B8}"/>
          </ac:grpSpMkLst>
        </pc:grpChg>
        <pc:grpChg chg="del">
          <ac:chgData name="Matt Higgins" userId="b66834d5-eb74-4026-874d-6c93efd557a3" providerId="ADAL" clId="{96CAF9DF-A917-4CA2-8AF9-4913A7A3E646}" dt="2019-05-09T10:33:54.623" v="32" actId="478"/>
          <ac:grpSpMkLst>
            <pc:docMk/>
            <pc:sldMk cId="1533628500" sldId="365"/>
            <ac:grpSpMk id="16" creationId="{B31300A9-E3C5-4701-8EF1-45ED088A04DD}"/>
          </ac:grpSpMkLst>
        </pc:grpChg>
      </pc:sldChg>
      <pc:sldChg chg="addSp delSp modSp">
        <pc:chgData name="Matt Higgins" userId="b66834d5-eb74-4026-874d-6c93efd557a3" providerId="ADAL" clId="{96CAF9DF-A917-4CA2-8AF9-4913A7A3E646}" dt="2019-05-09T10:46:40.572" v="141" actId="20577"/>
        <pc:sldMkLst>
          <pc:docMk/>
          <pc:sldMk cId="832089462" sldId="369"/>
        </pc:sldMkLst>
        <pc:spChg chg="mod">
          <ac:chgData name="Matt Higgins" userId="b66834d5-eb74-4026-874d-6c93efd557a3" providerId="ADAL" clId="{96CAF9DF-A917-4CA2-8AF9-4913A7A3E646}" dt="2019-05-09T10:45:52.459" v="132" actId="404"/>
          <ac:spMkLst>
            <pc:docMk/>
            <pc:sldMk cId="832089462" sldId="369"/>
            <ac:spMk id="19" creationId="{5252A847-DE45-4FA3-A1F8-EEBEB845FF8E}"/>
          </ac:spMkLst>
        </pc:spChg>
        <pc:grpChg chg="add">
          <ac:chgData name="Matt Higgins" userId="b66834d5-eb74-4026-874d-6c93efd557a3" providerId="ADAL" clId="{96CAF9DF-A917-4CA2-8AF9-4913A7A3E646}" dt="2019-05-09T10:34:08.369" v="39"/>
          <ac:grpSpMkLst>
            <pc:docMk/>
            <pc:sldMk cId="832089462" sldId="369"/>
            <ac:grpSpMk id="9" creationId="{A865D50D-9F0E-444B-AF03-DFA3432DD09D}"/>
          </ac:grpSpMkLst>
        </pc:grpChg>
        <pc:grpChg chg="del">
          <ac:chgData name="Matt Higgins" userId="b66834d5-eb74-4026-874d-6c93efd557a3" providerId="ADAL" clId="{96CAF9DF-A917-4CA2-8AF9-4913A7A3E646}" dt="2019-05-09T10:34:07.361" v="38" actId="478"/>
          <ac:grpSpMkLst>
            <pc:docMk/>
            <pc:sldMk cId="832089462" sldId="369"/>
            <ac:grpSpMk id="16" creationId="{B31300A9-E3C5-4701-8EF1-45ED088A04DD}"/>
          </ac:grpSpMkLst>
        </pc:grpChg>
        <pc:graphicFrameChg chg="modGraphic">
          <ac:chgData name="Matt Higgins" userId="b66834d5-eb74-4026-874d-6c93efd557a3" providerId="ADAL" clId="{96CAF9DF-A917-4CA2-8AF9-4913A7A3E646}" dt="2019-05-09T10:46:26.378" v="139" actId="113"/>
          <ac:graphicFrameMkLst>
            <pc:docMk/>
            <pc:sldMk cId="832089462" sldId="369"/>
            <ac:graphicFrameMk id="2" creationId="{4BD63094-9DA1-438A-8836-B2A4E0927BCE}"/>
          </ac:graphicFrameMkLst>
        </pc:graphicFrameChg>
        <pc:graphicFrameChg chg="modGraphic">
          <ac:chgData name="Matt Higgins" userId="b66834d5-eb74-4026-874d-6c93efd557a3" providerId="ADAL" clId="{96CAF9DF-A917-4CA2-8AF9-4913A7A3E646}" dt="2019-05-09T10:46:40.572" v="141" actId="20577"/>
          <ac:graphicFrameMkLst>
            <pc:docMk/>
            <pc:sldMk cId="832089462" sldId="369"/>
            <ac:graphicFrameMk id="7" creationId="{E7F7B5BF-6999-474B-995E-123F7EE3B4F3}"/>
          </ac:graphicFrameMkLst>
        </pc:graphicFrameChg>
      </pc:sldChg>
      <pc:sldChg chg="addSp delSp modSp">
        <pc:chgData name="Matt Higgins" userId="b66834d5-eb74-4026-874d-6c93efd557a3" providerId="ADAL" clId="{96CAF9DF-A917-4CA2-8AF9-4913A7A3E646}" dt="2019-05-09T10:48:53.664" v="148" actId="113"/>
        <pc:sldMkLst>
          <pc:docMk/>
          <pc:sldMk cId="2287287636" sldId="370"/>
        </pc:sldMkLst>
        <pc:spChg chg="mod">
          <ac:chgData name="Matt Higgins" userId="b66834d5-eb74-4026-874d-6c93efd557a3" providerId="ADAL" clId="{96CAF9DF-A917-4CA2-8AF9-4913A7A3E646}" dt="2019-05-09T10:48:53.664" v="148" actId="113"/>
          <ac:spMkLst>
            <pc:docMk/>
            <pc:sldMk cId="2287287636" sldId="370"/>
            <ac:spMk id="10" creationId="{2823CB6B-201E-4BE9-8D0F-0E636EE91690}"/>
          </ac:spMkLst>
        </pc:spChg>
        <pc:spChg chg="mod">
          <ac:chgData name="Matt Higgins" userId="b66834d5-eb74-4026-874d-6c93efd557a3" providerId="ADAL" clId="{96CAF9DF-A917-4CA2-8AF9-4913A7A3E646}" dt="2019-05-09T10:48:53.664" v="148" actId="113"/>
          <ac:spMkLst>
            <pc:docMk/>
            <pc:sldMk cId="2287287636" sldId="370"/>
            <ac:spMk id="11" creationId="{D7F73EBC-6D42-421F-87CA-90AC7F51BE8E}"/>
          </ac:spMkLst>
        </pc:spChg>
        <pc:spChg chg="mod">
          <ac:chgData name="Matt Higgins" userId="b66834d5-eb74-4026-874d-6c93efd557a3" providerId="ADAL" clId="{96CAF9DF-A917-4CA2-8AF9-4913A7A3E646}" dt="2019-05-09T10:48:53.664" v="148" actId="113"/>
          <ac:spMkLst>
            <pc:docMk/>
            <pc:sldMk cId="2287287636" sldId="370"/>
            <ac:spMk id="12" creationId="{7BB50111-7414-4B78-8CAB-28823F6D9284}"/>
          </ac:spMkLst>
        </pc:spChg>
        <pc:spChg chg="mod">
          <ac:chgData name="Matt Higgins" userId="b66834d5-eb74-4026-874d-6c93efd557a3" providerId="ADAL" clId="{96CAF9DF-A917-4CA2-8AF9-4913A7A3E646}" dt="2019-05-09T10:48:53.664" v="148" actId="113"/>
          <ac:spMkLst>
            <pc:docMk/>
            <pc:sldMk cId="2287287636" sldId="370"/>
            <ac:spMk id="13" creationId="{76462504-8DA4-4F7D-90E5-E3AC46AC58F8}"/>
          </ac:spMkLst>
        </pc:spChg>
        <pc:spChg chg="mod">
          <ac:chgData name="Matt Higgins" userId="b66834d5-eb74-4026-874d-6c93efd557a3" providerId="ADAL" clId="{96CAF9DF-A917-4CA2-8AF9-4913A7A3E646}" dt="2019-05-09T10:47:46.034" v="146" actId="403"/>
          <ac:spMkLst>
            <pc:docMk/>
            <pc:sldMk cId="2287287636" sldId="370"/>
            <ac:spMk id="19" creationId="{5252A847-DE45-4FA3-A1F8-EEBEB845FF8E}"/>
          </ac:spMkLst>
        </pc:spChg>
        <pc:grpChg chg="add">
          <ac:chgData name="Matt Higgins" userId="b66834d5-eb74-4026-874d-6c93efd557a3" providerId="ADAL" clId="{96CAF9DF-A917-4CA2-8AF9-4913A7A3E646}" dt="2019-05-09T10:34:13.038" v="41"/>
          <ac:grpSpMkLst>
            <pc:docMk/>
            <pc:sldMk cId="2287287636" sldId="370"/>
            <ac:grpSpMk id="14" creationId="{00BA5F6D-B9B1-4C41-B074-1E8DA184A65A}"/>
          </ac:grpSpMkLst>
        </pc:grpChg>
        <pc:grpChg chg="del">
          <ac:chgData name="Matt Higgins" userId="b66834d5-eb74-4026-874d-6c93efd557a3" providerId="ADAL" clId="{96CAF9DF-A917-4CA2-8AF9-4913A7A3E646}" dt="2019-05-09T10:34:12.291" v="40" actId="478"/>
          <ac:grpSpMkLst>
            <pc:docMk/>
            <pc:sldMk cId="2287287636" sldId="370"/>
            <ac:grpSpMk id="16" creationId="{B31300A9-E3C5-4701-8EF1-45ED088A04DD}"/>
          </ac:grpSpMkLst>
        </pc:grpChg>
      </pc:sldChg>
      <pc:sldChg chg="addSp delSp modSp">
        <pc:chgData name="Matt Higgins" userId="b66834d5-eb74-4026-874d-6c93efd557a3" providerId="ADAL" clId="{96CAF9DF-A917-4CA2-8AF9-4913A7A3E646}" dt="2019-05-09T11:25:48.050" v="432" actId="1036"/>
        <pc:sldMkLst>
          <pc:docMk/>
          <pc:sldMk cId="3713864845" sldId="371"/>
        </pc:sldMkLst>
        <pc:spChg chg="mod">
          <ac:chgData name="Matt Higgins" userId="b66834d5-eb74-4026-874d-6c93efd557a3" providerId="ADAL" clId="{96CAF9DF-A917-4CA2-8AF9-4913A7A3E646}" dt="2019-05-09T11:25:27.915" v="424" actId="164"/>
          <ac:spMkLst>
            <pc:docMk/>
            <pc:sldMk cId="3713864845" sldId="371"/>
            <ac:spMk id="10" creationId="{2823CB6B-201E-4BE9-8D0F-0E636EE91690}"/>
          </ac:spMkLst>
        </pc:spChg>
        <pc:spChg chg="mod">
          <ac:chgData name="Matt Higgins" userId="b66834d5-eb74-4026-874d-6c93efd557a3" providerId="ADAL" clId="{96CAF9DF-A917-4CA2-8AF9-4913A7A3E646}" dt="2019-05-09T11:25:27.915" v="424" actId="164"/>
          <ac:spMkLst>
            <pc:docMk/>
            <pc:sldMk cId="3713864845" sldId="371"/>
            <ac:spMk id="11" creationId="{D7F73EBC-6D42-421F-87CA-90AC7F51BE8E}"/>
          </ac:spMkLst>
        </pc:spChg>
        <pc:spChg chg="mod">
          <ac:chgData name="Matt Higgins" userId="b66834d5-eb74-4026-874d-6c93efd557a3" providerId="ADAL" clId="{96CAF9DF-A917-4CA2-8AF9-4913A7A3E646}" dt="2019-05-09T11:25:27.915" v="424" actId="164"/>
          <ac:spMkLst>
            <pc:docMk/>
            <pc:sldMk cId="3713864845" sldId="371"/>
            <ac:spMk id="12" creationId="{7BB50111-7414-4B78-8CAB-28823F6D9284}"/>
          </ac:spMkLst>
        </pc:spChg>
        <pc:spChg chg="mod">
          <ac:chgData name="Matt Higgins" userId="b66834d5-eb74-4026-874d-6c93efd557a3" providerId="ADAL" clId="{96CAF9DF-A917-4CA2-8AF9-4913A7A3E646}" dt="2019-05-09T11:25:27.915" v="424" actId="164"/>
          <ac:spMkLst>
            <pc:docMk/>
            <pc:sldMk cId="3713864845" sldId="371"/>
            <ac:spMk id="13" creationId="{76462504-8DA4-4F7D-90E5-E3AC46AC58F8}"/>
          </ac:spMkLst>
        </pc:spChg>
        <pc:spChg chg="mod">
          <ac:chgData name="Matt Higgins" userId="b66834d5-eb74-4026-874d-6c93efd557a3" providerId="ADAL" clId="{96CAF9DF-A917-4CA2-8AF9-4913A7A3E646}" dt="2019-05-09T10:49:57.631" v="149"/>
          <ac:spMkLst>
            <pc:docMk/>
            <pc:sldMk cId="3713864845" sldId="371"/>
            <ac:spMk id="19" creationId="{5252A847-DE45-4FA3-A1F8-EEBEB845FF8E}"/>
          </ac:spMkLst>
        </pc:spChg>
        <pc:grpChg chg="add mod">
          <ac:chgData name="Matt Higgins" userId="b66834d5-eb74-4026-874d-6c93efd557a3" providerId="ADAL" clId="{96CAF9DF-A917-4CA2-8AF9-4913A7A3E646}" dt="2019-05-09T11:25:48.050" v="432" actId="1036"/>
          <ac:grpSpMkLst>
            <pc:docMk/>
            <pc:sldMk cId="3713864845" sldId="371"/>
            <ac:grpSpMk id="2" creationId="{B72FEB28-768E-4DA2-B8DB-160A999F49E9}"/>
          </ac:grpSpMkLst>
        </pc:grpChg>
        <pc:grpChg chg="add">
          <ac:chgData name="Matt Higgins" userId="b66834d5-eb74-4026-874d-6c93efd557a3" providerId="ADAL" clId="{96CAF9DF-A917-4CA2-8AF9-4913A7A3E646}" dt="2019-05-09T10:34:16.352" v="43"/>
          <ac:grpSpMkLst>
            <pc:docMk/>
            <pc:sldMk cId="3713864845" sldId="371"/>
            <ac:grpSpMk id="14" creationId="{03BC2F2E-2923-4D2F-A466-6893CFFC612D}"/>
          </ac:grpSpMkLst>
        </pc:grpChg>
        <pc:grpChg chg="del">
          <ac:chgData name="Matt Higgins" userId="b66834d5-eb74-4026-874d-6c93efd557a3" providerId="ADAL" clId="{96CAF9DF-A917-4CA2-8AF9-4913A7A3E646}" dt="2019-05-09T10:34:15.947" v="42" actId="478"/>
          <ac:grpSpMkLst>
            <pc:docMk/>
            <pc:sldMk cId="3713864845" sldId="371"/>
            <ac:grpSpMk id="16" creationId="{B31300A9-E3C5-4701-8EF1-45ED088A04DD}"/>
          </ac:grpSpMkLst>
        </pc:grpChg>
      </pc:sldChg>
      <pc:sldChg chg="addSp delSp modSp">
        <pc:chgData name="Matt Higgins" userId="b66834d5-eb74-4026-874d-6c93efd557a3" providerId="ADAL" clId="{96CAF9DF-A917-4CA2-8AF9-4913A7A3E646}" dt="2019-05-09T10:52:40.884" v="235" actId="20577"/>
        <pc:sldMkLst>
          <pc:docMk/>
          <pc:sldMk cId="1970480083" sldId="372"/>
        </pc:sldMkLst>
        <pc:spChg chg="mod">
          <ac:chgData name="Matt Higgins" userId="b66834d5-eb74-4026-874d-6c93efd557a3" providerId="ADAL" clId="{96CAF9DF-A917-4CA2-8AF9-4913A7A3E646}" dt="2019-05-09T10:51:56.687" v="179" actId="404"/>
          <ac:spMkLst>
            <pc:docMk/>
            <pc:sldMk cId="1970480083" sldId="372"/>
            <ac:spMk id="9" creationId="{1FB47EAC-412D-4209-9619-5249D520FA64}"/>
          </ac:spMkLst>
        </pc:spChg>
        <pc:spChg chg="mod">
          <ac:chgData name="Matt Higgins" userId="b66834d5-eb74-4026-874d-6c93efd557a3" providerId="ADAL" clId="{96CAF9DF-A917-4CA2-8AF9-4913A7A3E646}" dt="2019-05-09T10:51:56.687" v="179" actId="404"/>
          <ac:spMkLst>
            <pc:docMk/>
            <pc:sldMk cId="1970480083" sldId="372"/>
            <ac:spMk id="10" creationId="{110CA516-069B-46EE-930F-2C6DDF901D02}"/>
          </ac:spMkLst>
        </pc:spChg>
        <pc:spChg chg="mod">
          <ac:chgData name="Matt Higgins" userId="b66834d5-eb74-4026-874d-6c93efd557a3" providerId="ADAL" clId="{96CAF9DF-A917-4CA2-8AF9-4913A7A3E646}" dt="2019-05-09T10:51:56.687" v="179" actId="404"/>
          <ac:spMkLst>
            <pc:docMk/>
            <pc:sldMk cId="1970480083" sldId="372"/>
            <ac:spMk id="11" creationId="{CA80CDAF-54F9-4883-8E0D-7F3DE3552F0E}"/>
          </ac:spMkLst>
        </pc:spChg>
        <pc:spChg chg="mod">
          <ac:chgData name="Matt Higgins" userId="b66834d5-eb74-4026-874d-6c93efd557a3" providerId="ADAL" clId="{96CAF9DF-A917-4CA2-8AF9-4913A7A3E646}" dt="2019-05-09T10:51:56.687" v="179" actId="404"/>
          <ac:spMkLst>
            <pc:docMk/>
            <pc:sldMk cId="1970480083" sldId="372"/>
            <ac:spMk id="12" creationId="{18189C9E-307E-4BEE-915B-04F88BA3D211}"/>
          </ac:spMkLst>
        </pc:spChg>
        <pc:spChg chg="mod">
          <ac:chgData name="Matt Higgins" userId="b66834d5-eb74-4026-874d-6c93efd557a3" providerId="ADAL" clId="{96CAF9DF-A917-4CA2-8AF9-4913A7A3E646}" dt="2019-05-09T10:51:56.687" v="179" actId="404"/>
          <ac:spMkLst>
            <pc:docMk/>
            <pc:sldMk cId="1970480083" sldId="372"/>
            <ac:spMk id="13" creationId="{BD6AE964-2B6A-42B9-8EA5-79E64E804447}"/>
          </ac:spMkLst>
        </pc:spChg>
        <pc:spChg chg="mod">
          <ac:chgData name="Matt Higgins" userId="b66834d5-eb74-4026-874d-6c93efd557a3" providerId="ADAL" clId="{96CAF9DF-A917-4CA2-8AF9-4913A7A3E646}" dt="2019-05-09T10:52:40.884" v="235" actId="20577"/>
          <ac:spMkLst>
            <pc:docMk/>
            <pc:sldMk cId="1970480083" sldId="372"/>
            <ac:spMk id="19" creationId="{5252A847-DE45-4FA3-A1F8-EEBEB845FF8E}"/>
          </ac:spMkLst>
        </pc:spChg>
        <pc:grpChg chg="add">
          <ac:chgData name="Matt Higgins" userId="b66834d5-eb74-4026-874d-6c93efd557a3" providerId="ADAL" clId="{96CAF9DF-A917-4CA2-8AF9-4913A7A3E646}" dt="2019-05-09T10:34:24.142" v="47"/>
          <ac:grpSpMkLst>
            <pc:docMk/>
            <pc:sldMk cId="1970480083" sldId="372"/>
            <ac:grpSpMk id="14" creationId="{1844E065-A35B-4E62-B316-8C4CC859A9E1}"/>
          </ac:grpSpMkLst>
        </pc:grpChg>
        <pc:grpChg chg="del">
          <ac:chgData name="Matt Higgins" userId="b66834d5-eb74-4026-874d-6c93efd557a3" providerId="ADAL" clId="{96CAF9DF-A917-4CA2-8AF9-4913A7A3E646}" dt="2019-05-09T10:34:23.745" v="46" actId="478"/>
          <ac:grpSpMkLst>
            <pc:docMk/>
            <pc:sldMk cId="1970480083" sldId="372"/>
            <ac:grpSpMk id="16" creationId="{B31300A9-E3C5-4701-8EF1-45ED088A04DD}"/>
          </ac:grpSpMkLst>
        </pc:grpChg>
      </pc:sldChg>
      <pc:sldChg chg="add">
        <pc:chgData name="Matt Higgins" userId="b66834d5-eb74-4026-874d-6c93efd557a3" providerId="ADAL" clId="{96CAF9DF-A917-4CA2-8AF9-4913A7A3E646}" dt="2019-05-09T10:42:14.702" v="88"/>
        <pc:sldMkLst>
          <pc:docMk/>
          <pc:sldMk cId="3131346214" sldId="381"/>
        </pc:sldMkLst>
      </pc:sldChg>
      <pc:sldChg chg="modSp add">
        <pc:chgData name="Matt Higgins" userId="b66834d5-eb74-4026-874d-6c93efd557a3" providerId="ADAL" clId="{96CAF9DF-A917-4CA2-8AF9-4913A7A3E646}" dt="2019-05-09T11:23:12.352" v="419" actId="14100"/>
        <pc:sldMkLst>
          <pc:docMk/>
          <pc:sldMk cId="1470978520" sldId="382"/>
        </pc:sldMkLst>
        <pc:spChg chg="mod">
          <ac:chgData name="Matt Higgins" userId="b66834d5-eb74-4026-874d-6c93efd557a3" providerId="ADAL" clId="{96CAF9DF-A917-4CA2-8AF9-4913A7A3E646}" dt="2019-05-09T11:22:03.153" v="418" actId="1582"/>
          <ac:spMkLst>
            <pc:docMk/>
            <pc:sldMk cId="1470978520" sldId="382"/>
            <ac:spMk id="9" creationId="{E5201E0E-44AA-44EE-9A51-3C1B336B1105}"/>
          </ac:spMkLst>
        </pc:spChg>
        <pc:spChg chg="mod">
          <ac:chgData name="Matt Higgins" userId="b66834d5-eb74-4026-874d-6c93efd557a3" providerId="ADAL" clId="{96CAF9DF-A917-4CA2-8AF9-4913A7A3E646}" dt="2019-05-09T11:22:03.153" v="418" actId="1582"/>
          <ac:spMkLst>
            <pc:docMk/>
            <pc:sldMk cId="1470978520" sldId="382"/>
            <ac:spMk id="10" creationId="{71B26D7B-6839-4F79-9B1E-B26DB3D67FF9}"/>
          </ac:spMkLst>
        </pc:spChg>
        <pc:spChg chg="mod">
          <ac:chgData name="Matt Higgins" userId="b66834d5-eb74-4026-874d-6c93efd557a3" providerId="ADAL" clId="{96CAF9DF-A917-4CA2-8AF9-4913A7A3E646}" dt="2019-05-09T11:22:03.153" v="418" actId="1582"/>
          <ac:spMkLst>
            <pc:docMk/>
            <pc:sldMk cId="1470978520" sldId="382"/>
            <ac:spMk id="11" creationId="{5E072559-EF3F-4AC9-8EEC-652731BBE1CA}"/>
          </ac:spMkLst>
        </pc:spChg>
        <pc:spChg chg="mod">
          <ac:chgData name="Matt Higgins" userId="b66834d5-eb74-4026-874d-6c93efd557a3" providerId="ADAL" clId="{96CAF9DF-A917-4CA2-8AF9-4913A7A3E646}" dt="2019-05-09T11:22:03.153" v="418" actId="1582"/>
          <ac:spMkLst>
            <pc:docMk/>
            <pc:sldMk cId="1470978520" sldId="382"/>
            <ac:spMk id="12" creationId="{D748DDA2-9286-4A7D-96D8-FDB7B3BCE835}"/>
          </ac:spMkLst>
        </pc:spChg>
        <pc:spChg chg="mod">
          <ac:chgData name="Matt Higgins" userId="b66834d5-eb74-4026-874d-6c93efd557a3" providerId="ADAL" clId="{96CAF9DF-A917-4CA2-8AF9-4913A7A3E646}" dt="2019-05-09T11:22:03.153" v="418" actId="1582"/>
          <ac:spMkLst>
            <pc:docMk/>
            <pc:sldMk cId="1470978520" sldId="382"/>
            <ac:spMk id="13" creationId="{36352EA6-7CA4-452E-AA31-17BC0F604563}"/>
          </ac:spMkLst>
        </pc:spChg>
        <pc:spChg chg="mod">
          <ac:chgData name="Matt Higgins" userId="b66834d5-eb74-4026-874d-6c93efd557a3" providerId="ADAL" clId="{96CAF9DF-A917-4CA2-8AF9-4913A7A3E646}" dt="2019-05-09T11:22:03.153" v="418" actId="1582"/>
          <ac:spMkLst>
            <pc:docMk/>
            <pc:sldMk cId="1470978520" sldId="382"/>
            <ac:spMk id="14" creationId="{9F6F2A17-A58F-4A2B-9215-68DAEB381719}"/>
          </ac:spMkLst>
        </pc:spChg>
        <pc:picChg chg="mod">
          <ac:chgData name="Matt Higgins" userId="b66834d5-eb74-4026-874d-6c93efd557a3" providerId="ADAL" clId="{96CAF9DF-A917-4CA2-8AF9-4913A7A3E646}" dt="2019-05-09T11:23:12.352" v="419" actId="14100"/>
          <ac:picMkLst>
            <pc:docMk/>
            <pc:sldMk cId="1470978520" sldId="382"/>
            <ac:picMk id="8" creationId="{D9426B6B-94AA-4D9B-BC63-8F0BC9ED5115}"/>
          </ac:picMkLst>
        </pc:picChg>
        <pc:cxnChg chg="mod">
          <ac:chgData name="Matt Higgins" userId="b66834d5-eb74-4026-874d-6c93efd557a3" providerId="ADAL" clId="{96CAF9DF-A917-4CA2-8AF9-4913A7A3E646}" dt="2019-05-09T11:22:03.153" v="418" actId="1582"/>
          <ac:cxnSpMkLst>
            <pc:docMk/>
            <pc:sldMk cId="1470978520" sldId="382"/>
            <ac:cxnSpMk id="15" creationId="{513BFC8C-870D-47B4-9143-424AAAA11ED4}"/>
          </ac:cxnSpMkLst>
        </pc:cxnChg>
        <pc:cxnChg chg="mod">
          <ac:chgData name="Matt Higgins" userId="b66834d5-eb74-4026-874d-6c93efd557a3" providerId="ADAL" clId="{96CAF9DF-A917-4CA2-8AF9-4913A7A3E646}" dt="2019-05-09T11:22:03.153" v="418" actId="1582"/>
          <ac:cxnSpMkLst>
            <pc:docMk/>
            <pc:sldMk cId="1470978520" sldId="382"/>
            <ac:cxnSpMk id="20" creationId="{F0E9FDF7-321D-411D-90C7-719A638019C9}"/>
          </ac:cxnSpMkLst>
        </pc:cxnChg>
        <pc:cxnChg chg="mod">
          <ac:chgData name="Matt Higgins" userId="b66834d5-eb74-4026-874d-6c93efd557a3" providerId="ADAL" clId="{96CAF9DF-A917-4CA2-8AF9-4913A7A3E646}" dt="2019-05-09T11:22:03.153" v="418" actId="1582"/>
          <ac:cxnSpMkLst>
            <pc:docMk/>
            <pc:sldMk cId="1470978520" sldId="382"/>
            <ac:cxnSpMk id="21" creationId="{39F2B8CB-9A7A-484F-AC4F-3CF394CE9F40}"/>
          </ac:cxnSpMkLst>
        </pc:cxnChg>
      </pc:sldChg>
      <pc:sldChg chg="modSp add">
        <pc:chgData name="Matt Higgins" userId="b66834d5-eb74-4026-874d-6c93efd557a3" providerId="ADAL" clId="{96CAF9DF-A917-4CA2-8AF9-4913A7A3E646}" dt="2019-05-09T11:23:42.145" v="423" actId="403"/>
        <pc:sldMkLst>
          <pc:docMk/>
          <pc:sldMk cId="2352386478" sldId="383"/>
        </pc:sldMkLst>
        <pc:spChg chg="mod">
          <ac:chgData name="Matt Higgins" userId="b66834d5-eb74-4026-874d-6c93efd557a3" providerId="ADAL" clId="{96CAF9DF-A917-4CA2-8AF9-4913A7A3E646}" dt="2019-05-09T11:23:42.145" v="423" actId="403"/>
          <ac:spMkLst>
            <pc:docMk/>
            <pc:sldMk cId="2352386478" sldId="383"/>
            <ac:spMk id="19" creationId="{5252A847-DE45-4FA3-A1F8-EEBEB845FF8E}"/>
          </ac:spMkLst>
        </pc:spChg>
      </pc:sldChg>
      <pc:sldChg chg="add">
        <pc:chgData name="Matt Higgins" userId="b66834d5-eb74-4026-874d-6c93efd557a3" providerId="ADAL" clId="{96CAF9DF-A917-4CA2-8AF9-4913A7A3E646}" dt="2019-05-09T10:46:34.571" v="140"/>
        <pc:sldMkLst>
          <pc:docMk/>
          <pc:sldMk cId="1819643771" sldId="384"/>
        </pc:sldMkLst>
      </pc:sldChg>
      <pc:sldChg chg="addSp delSp modSp add">
        <pc:chgData name="Matt Higgins" userId="b66834d5-eb74-4026-874d-6c93efd557a3" providerId="ADAL" clId="{96CAF9DF-A917-4CA2-8AF9-4913A7A3E646}" dt="2019-05-09T11:09:41.456" v="330" actId="20577"/>
        <pc:sldMkLst>
          <pc:docMk/>
          <pc:sldMk cId="148770365" sldId="385"/>
        </pc:sldMkLst>
        <pc:spChg chg="add del mod">
          <ac:chgData name="Matt Higgins" userId="b66834d5-eb74-4026-874d-6c93efd557a3" providerId="ADAL" clId="{96CAF9DF-A917-4CA2-8AF9-4913A7A3E646}" dt="2019-05-09T11:06:00.874" v="317" actId="164"/>
          <ac:spMkLst>
            <pc:docMk/>
            <pc:sldMk cId="148770365" sldId="385"/>
            <ac:spMk id="11" creationId="{65B7CDF3-48F4-4D33-B28F-EBA39E5050F0}"/>
          </ac:spMkLst>
        </pc:spChg>
        <pc:spChg chg="del mod">
          <ac:chgData name="Matt Higgins" userId="b66834d5-eb74-4026-874d-6c93efd557a3" providerId="ADAL" clId="{96CAF9DF-A917-4CA2-8AF9-4913A7A3E646}" dt="2019-05-09T11:03:21.196" v="313" actId="478"/>
          <ac:spMkLst>
            <pc:docMk/>
            <pc:sldMk cId="148770365" sldId="385"/>
            <ac:spMk id="12" creationId="{A4CE45C0-A5C4-48DD-AC4D-EFBA6C653E64}"/>
          </ac:spMkLst>
        </pc:spChg>
        <pc:spChg chg="add mod">
          <ac:chgData name="Matt Higgins" userId="b66834d5-eb74-4026-874d-6c93efd557a3" providerId="ADAL" clId="{96CAF9DF-A917-4CA2-8AF9-4913A7A3E646}" dt="2019-05-09T11:09:41.456" v="330" actId="20577"/>
          <ac:spMkLst>
            <pc:docMk/>
            <pc:sldMk cId="148770365" sldId="385"/>
            <ac:spMk id="15" creationId="{9A8B1B75-7154-43F9-8E12-71D65F7603AC}"/>
          </ac:spMkLst>
        </pc:spChg>
        <pc:spChg chg="del mod">
          <ac:chgData name="Matt Higgins" userId="b66834d5-eb74-4026-874d-6c93efd557a3" providerId="ADAL" clId="{96CAF9DF-A917-4CA2-8AF9-4913A7A3E646}" dt="2019-05-09T11:03:28.603" v="316" actId="478"/>
          <ac:spMkLst>
            <pc:docMk/>
            <pc:sldMk cId="148770365" sldId="385"/>
            <ac:spMk id="16" creationId="{07A25393-5013-45ED-ADB0-A92D2DD3ED34}"/>
          </ac:spMkLst>
        </pc:spChg>
        <pc:spChg chg="add mod">
          <ac:chgData name="Matt Higgins" userId="b66834d5-eb74-4026-874d-6c93efd557a3" providerId="ADAL" clId="{96CAF9DF-A917-4CA2-8AF9-4913A7A3E646}" dt="2019-05-09T11:09:15.227" v="328" actId="404"/>
          <ac:spMkLst>
            <pc:docMk/>
            <pc:sldMk cId="148770365" sldId="385"/>
            <ac:spMk id="17" creationId="{2ED9872B-9559-4AC1-A9A7-B71F50786D70}"/>
          </ac:spMkLst>
        </pc:spChg>
        <pc:spChg chg="add mod">
          <ac:chgData name="Matt Higgins" userId="b66834d5-eb74-4026-874d-6c93efd557a3" providerId="ADAL" clId="{96CAF9DF-A917-4CA2-8AF9-4913A7A3E646}" dt="2019-05-09T11:09:15.227" v="328" actId="404"/>
          <ac:spMkLst>
            <pc:docMk/>
            <pc:sldMk cId="148770365" sldId="385"/>
            <ac:spMk id="18" creationId="{AEB603C9-E5B2-46C9-A88A-FEE16974D399}"/>
          </ac:spMkLst>
        </pc:spChg>
        <pc:grpChg chg="add del mod">
          <ac:chgData name="Matt Higgins" userId="b66834d5-eb74-4026-874d-6c93efd557a3" providerId="ADAL" clId="{96CAF9DF-A917-4CA2-8AF9-4913A7A3E646}" dt="2019-05-09T11:07:17.953" v="319" actId="478"/>
          <ac:grpSpMkLst>
            <pc:docMk/>
            <pc:sldMk cId="148770365" sldId="385"/>
            <ac:grpSpMk id="2" creationId="{EA17348C-75D9-4557-AEE0-3BB76AC52856}"/>
          </ac:grpSpMkLst>
        </pc:grpChg>
        <pc:grpChg chg="add">
          <ac:chgData name="Matt Higgins" userId="b66834d5-eb74-4026-874d-6c93efd557a3" providerId="ADAL" clId="{96CAF9DF-A917-4CA2-8AF9-4913A7A3E646}" dt="2019-05-09T11:07:49.039" v="323"/>
          <ac:grpSpMkLst>
            <pc:docMk/>
            <pc:sldMk cId="148770365" sldId="385"/>
            <ac:grpSpMk id="10" creationId="{5E88D090-2EC2-4545-B9F8-4422CAFCA7A7}"/>
          </ac:grpSpMkLst>
        </pc:grpChg>
        <pc:picChg chg="mod">
          <ac:chgData name="Matt Higgins" userId="b66834d5-eb74-4026-874d-6c93efd557a3" providerId="ADAL" clId="{96CAF9DF-A917-4CA2-8AF9-4913A7A3E646}" dt="2019-05-09T11:06:00.874" v="317" actId="164"/>
          <ac:picMkLst>
            <pc:docMk/>
            <pc:sldMk cId="148770365" sldId="385"/>
            <ac:picMk id="6" creationId="{62BABA44-5D85-4025-B433-E9E1A1670E1A}"/>
          </ac:picMkLst>
        </pc:picChg>
        <pc:picChg chg="mod">
          <ac:chgData name="Matt Higgins" userId="b66834d5-eb74-4026-874d-6c93efd557a3" providerId="ADAL" clId="{96CAF9DF-A917-4CA2-8AF9-4913A7A3E646}" dt="2019-05-09T11:06:00.874" v="317" actId="164"/>
          <ac:picMkLst>
            <pc:docMk/>
            <pc:sldMk cId="148770365" sldId="385"/>
            <ac:picMk id="19" creationId="{73A39444-D999-41EE-8B9D-BD323B08FA0F}"/>
          </ac:picMkLst>
        </pc:picChg>
        <pc:picChg chg="mod">
          <ac:chgData name="Matt Higgins" userId="b66834d5-eb74-4026-874d-6c93efd557a3" providerId="ADAL" clId="{96CAF9DF-A917-4CA2-8AF9-4913A7A3E646}" dt="2019-05-09T11:06:00.874" v="317" actId="164"/>
          <ac:picMkLst>
            <pc:docMk/>
            <pc:sldMk cId="148770365" sldId="385"/>
            <ac:picMk id="20" creationId="{2AF4BBAA-426D-4BC9-A828-E831B80DBF51}"/>
          </ac:picMkLst>
        </pc:picChg>
        <pc:picChg chg="add">
          <ac:chgData name="Matt Higgins" userId="b66834d5-eb74-4026-874d-6c93efd557a3" providerId="ADAL" clId="{96CAF9DF-A917-4CA2-8AF9-4913A7A3E646}" dt="2019-05-09T11:07:18.930" v="320"/>
          <ac:picMkLst>
            <pc:docMk/>
            <pc:sldMk cId="148770365" sldId="385"/>
            <ac:picMk id="1026" creationId="{331E1589-EAB0-4E79-9044-24464F12DD80}"/>
          </ac:picMkLst>
        </pc:picChg>
      </pc:sldChg>
      <pc:sldChg chg="modSp add">
        <pc:chgData name="Matt Higgins" userId="b66834d5-eb74-4026-874d-6c93efd557a3" providerId="ADAL" clId="{96CAF9DF-A917-4CA2-8AF9-4913A7A3E646}" dt="2019-05-09T11:09:55.255" v="332" actId="20577"/>
        <pc:sldMkLst>
          <pc:docMk/>
          <pc:sldMk cId="1593960889" sldId="386"/>
        </pc:sldMkLst>
        <pc:spChg chg="mod">
          <ac:chgData name="Matt Higgins" userId="b66834d5-eb74-4026-874d-6c93efd557a3" providerId="ADAL" clId="{96CAF9DF-A917-4CA2-8AF9-4913A7A3E646}" dt="2019-05-09T11:09:55.255" v="332" actId="20577"/>
          <ac:spMkLst>
            <pc:docMk/>
            <pc:sldMk cId="1593960889" sldId="386"/>
            <ac:spMk id="15" creationId="{9A8B1B75-7154-43F9-8E12-71D65F7603AC}"/>
          </ac:spMkLst>
        </pc:spChg>
      </pc:sldChg>
      <pc:sldChg chg="add">
        <pc:chgData name="Matt Higgins" userId="b66834d5-eb74-4026-874d-6c93efd557a3" providerId="ADAL" clId="{96CAF9DF-A917-4CA2-8AF9-4913A7A3E646}" dt="2019-05-09T11:09:50.708" v="331"/>
        <pc:sldMkLst>
          <pc:docMk/>
          <pc:sldMk cId="3092137834" sldId="387"/>
        </pc:sldMkLst>
      </pc:sldChg>
      <pc:sldChg chg="modSp add">
        <pc:chgData name="Matt Higgins" userId="b66834d5-eb74-4026-874d-6c93efd557a3" providerId="ADAL" clId="{96CAF9DF-A917-4CA2-8AF9-4913A7A3E646}" dt="2019-05-09T11:18:15.989" v="372" actId="20577"/>
        <pc:sldMkLst>
          <pc:docMk/>
          <pc:sldMk cId="3611798157" sldId="388"/>
        </pc:sldMkLst>
        <pc:spChg chg="mod">
          <ac:chgData name="Matt Higgins" userId="b66834d5-eb74-4026-874d-6c93efd557a3" providerId="ADAL" clId="{96CAF9DF-A917-4CA2-8AF9-4913A7A3E646}" dt="2019-05-09T11:18:15.989" v="372" actId="20577"/>
          <ac:spMkLst>
            <pc:docMk/>
            <pc:sldMk cId="3611798157" sldId="388"/>
            <ac:spMk id="19" creationId="{5252A847-DE45-4FA3-A1F8-EEBEB845FF8E}"/>
          </ac:spMkLst>
        </pc:spChg>
      </pc:sldChg>
      <pc:sldChg chg="modSp add">
        <pc:chgData name="Matt Higgins" userId="b66834d5-eb74-4026-874d-6c93efd557a3" providerId="ADAL" clId="{96CAF9DF-A917-4CA2-8AF9-4913A7A3E646}" dt="2019-05-09T11:18:55.106" v="413" actId="20577"/>
        <pc:sldMkLst>
          <pc:docMk/>
          <pc:sldMk cId="3861305995" sldId="389"/>
        </pc:sldMkLst>
        <pc:spChg chg="mod">
          <ac:chgData name="Matt Higgins" userId="b66834d5-eb74-4026-874d-6c93efd557a3" providerId="ADAL" clId="{96CAF9DF-A917-4CA2-8AF9-4913A7A3E646}" dt="2019-05-09T11:18:55.106" v="413" actId="20577"/>
          <ac:spMkLst>
            <pc:docMk/>
            <pc:sldMk cId="3861305995" sldId="389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EB5A12EF-E13B-4613-92B1-7AF10B6E6AAB}"/>
    <pc:docChg chg="undo custSel addSld modSld">
      <pc:chgData name="Jan Fitzpatrick" userId="d1b284ec-d1dd-4765-b823-b34899491c26" providerId="ADAL" clId="{EB5A12EF-E13B-4613-92B1-7AF10B6E6AAB}" dt="2019-05-20T13:29:15.879" v="227" actId="20577"/>
      <pc:docMkLst>
        <pc:docMk/>
      </pc:docMkLst>
      <pc:sldChg chg="modSp">
        <pc:chgData name="Jan Fitzpatrick" userId="d1b284ec-d1dd-4765-b823-b34899491c26" providerId="ADAL" clId="{EB5A12EF-E13B-4613-92B1-7AF10B6E6AAB}" dt="2019-05-20T13:16:45.317" v="1" actId="404"/>
        <pc:sldMkLst>
          <pc:docMk/>
          <pc:sldMk cId="2637481266" sldId="256"/>
        </pc:sldMkLst>
        <pc:spChg chg="mod">
          <ac:chgData name="Jan Fitzpatrick" userId="d1b284ec-d1dd-4765-b823-b34899491c26" providerId="ADAL" clId="{EB5A12EF-E13B-4613-92B1-7AF10B6E6AAB}" dt="2019-05-20T13:16:45.317" v="1" actId="404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EB5A12EF-E13B-4613-92B1-7AF10B6E6AAB}" dt="2019-05-20T13:18:01.094" v="2" actId="20577"/>
        <pc:sldMkLst>
          <pc:docMk/>
          <pc:sldMk cId="1784780325" sldId="363"/>
        </pc:sldMkLst>
        <pc:graphicFrameChg chg="modGraphic">
          <ac:chgData name="Jan Fitzpatrick" userId="d1b284ec-d1dd-4765-b823-b34899491c26" providerId="ADAL" clId="{EB5A12EF-E13B-4613-92B1-7AF10B6E6AAB}" dt="2019-05-20T13:18:01.094" v="2" actId="20577"/>
          <ac:graphicFrameMkLst>
            <pc:docMk/>
            <pc:sldMk cId="1784780325" sldId="363"/>
            <ac:graphicFrameMk id="39" creationId="{69979C89-7CFF-4E47-A842-33CEB18D5F25}"/>
          </ac:graphicFrameMkLst>
        </pc:graphicFrameChg>
      </pc:sldChg>
      <pc:sldChg chg="modSp">
        <pc:chgData name="Jan Fitzpatrick" userId="d1b284ec-d1dd-4765-b823-b34899491c26" providerId="ADAL" clId="{EB5A12EF-E13B-4613-92B1-7AF10B6E6AAB}" dt="2019-05-20T13:20:04.433" v="7" actId="20577"/>
        <pc:sldMkLst>
          <pc:docMk/>
          <pc:sldMk cId="1533628500" sldId="365"/>
        </pc:sldMkLst>
        <pc:spChg chg="mod">
          <ac:chgData name="Jan Fitzpatrick" userId="d1b284ec-d1dd-4765-b823-b34899491c26" providerId="ADAL" clId="{EB5A12EF-E13B-4613-92B1-7AF10B6E6AAB}" dt="2019-05-20T13:20:04.433" v="7" actId="20577"/>
          <ac:spMkLst>
            <pc:docMk/>
            <pc:sldMk cId="1533628500" sldId="365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EB5A12EF-E13B-4613-92B1-7AF10B6E6AAB}" dt="2019-05-20T13:27:01.378" v="196" actId="1035"/>
        <pc:sldMkLst>
          <pc:docMk/>
          <pc:sldMk cId="1970480083" sldId="372"/>
        </pc:sldMkLst>
        <pc:spChg chg="mod">
          <ac:chgData name="Jan Fitzpatrick" userId="d1b284ec-d1dd-4765-b823-b34899491c26" providerId="ADAL" clId="{EB5A12EF-E13B-4613-92B1-7AF10B6E6AAB}" dt="2019-05-20T13:27:01.378" v="196" actId="1035"/>
          <ac:spMkLst>
            <pc:docMk/>
            <pc:sldMk cId="1970480083" sldId="372"/>
            <ac:spMk id="9" creationId="{1FB47EAC-412D-4209-9619-5249D520FA64}"/>
          </ac:spMkLst>
        </pc:spChg>
        <pc:spChg chg="mod">
          <ac:chgData name="Jan Fitzpatrick" userId="d1b284ec-d1dd-4765-b823-b34899491c26" providerId="ADAL" clId="{EB5A12EF-E13B-4613-92B1-7AF10B6E6AAB}" dt="2019-05-20T13:27:01.378" v="196" actId="1035"/>
          <ac:spMkLst>
            <pc:docMk/>
            <pc:sldMk cId="1970480083" sldId="372"/>
            <ac:spMk id="10" creationId="{110CA516-069B-46EE-930F-2C6DDF901D02}"/>
          </ac:spMkLst>
        </pc:spChg>
        <pc:spChg chg="mod">
          <ac:chgData name="Jan Fitzpatrick" userId="d1b284ec-d1dd-4765-b823-b34899491c26" providerId="ADAL" clId="{EB5A12EF-E13B-4613-92B1-7AF10B6E6AAB}" dt="2019-05-20T13:27:01.378" v="196" actId="1035"/>
          <ac:spMkLst>
            <pc:docMk/>
            <pc:sldMk cId="1970480083" sldId="372"/>
            <ac:spMk id="11" creationId="{CA80CDAF-54F9-4883-8E0D-7F3DE3552F0E}"/>
          </ac:spMkLst>
        </pc:spChg>
        <pc:spChg chg="mod">
          <ac:chgData name="Jan Fitzpatrick" userId="d1b284ec-d1dd-4765-b823-b34899491c26" providerId="ADAL" clId="{EB5A12EF-E13B-4613-92B1-7AF10B6E6AAB}" dt="2019-05-20T13:27:01.378" v="196" actId="1035"/>
          <ac:spMkLst>
            <pc:docMk/>
            <pc:sldMk cId="1970480083" sldId="372"/>
            <ac:spMk id="12" creationId="{18189C9E-307E-4BEE-915B-04F88BA3D211}"/>
          </ac:spMkLst>
        </pc:spChg>
        <pc:spChg chg="mod">
          <ac:chgData name="Jan Fitzpatrick" userId="d1b284ec-d1dd-4765-b823-b34899491c26" providerId="ADAL" clId="{EB5A12EF-E13B-4613-92B1-7AF10B6E6AAB}" dt="2019-05-20T13:27:01.378" v="196" actId="1035"/>
          <ac:spMkLst>
            <pc:docMk/>
            <pc:sldMk cId="1970480083" sldId="372"/>
            <ac:spMk id="13" creationId="{BD6AE964-2B6A-42B9-8EA5-79E64E804447}"/>
          </ac:spMkLst>
        </pc:spChg>
        <pc:spChg chg="mod">
          <ac:chgData name="Jan Fitzpatrick" userId="d1b284ec-d1dd-4765-b823-b34899491c26" providerId="ADAL" clId="{EB5A12EF-E13B-4613-92B1-7AF10B6E6AAB}" dt="2019-05-20T13:26:38.898" v="174" actId="6549"/>
          <ac:spMkLst>
            <pc:docMk/>
            <pc:sldMk cId="1970480083" sldId="372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EB5A12EF-E13B-4613-92B1-7AF10B6E6AAB}" dt="2019-05-20T13:18:05.485" v="3" actId="20577"/>
        <pc:sldMkLst>
          <pc:docMk/>
          <pc:sldMk cId="3131346214" sldId="381"/>
        </pc:sldMkLst>
        <pc:graphicFrameChg chg="modGraphic">
          <ac:chgData name="Jan Fitzpatrick" userId="d1b284ec-d1dd-4765-b823-b34899491c26" providerId="ADAL" clId="{EB5A12EF-E13B-4613-92B1-7AF10B6E6AAB}" dt="2019-05-20T13:18:05.485" v="3" actId="20577"/>
          <ac:graphicFrameMkLst>
            <pc:docMk/>
            <pc:sldMk cId="3131346214" sldId="381"/>
            <ac:graphicFrameMk id="39" creationId="{69979C89-7CFF-4E47-A842-33CEB18D5F25}"/>
          </ac:graphicFrameMkLst>
        </pc:graphicFrameChg>
      </pc:sldChg>
      <pc:sldChg chg="modSp">
        <pc:chgData name="Jan Fitzpatrick" userId="d1b284ec-d1dd-4765-b823-b34899491c26" providerId="ADAL" clId="{EB5A12EF-E13B-4613-92B1-7AF10B6E6AAB}" dt="2019-05-20T13:20:09.192" v="9" actId="20577"/>
        <pc:sldMkLst>
          <pc:docMk/>
          <pc:sldMk cId="2352386478" sldId="383"/>
        </pc:sldMkLst>
        <pc:spChg chg="mod">
          <ac:chgData name="Jan Fitzpatrick" userId="d1b284ec-d1dd-4765-b823-b34899491c26" providerId="ADAL" clId="{EB5A12EF-E13B-4613-92B1-7AF10B6E6AAB}" dt="2019-05-20T13:20:09.192" v="9" actId="20577"/>
          <ac:spMkLst>
            <pc:docMk/>
            <pc:sldMk cId="2352386478" sldId="383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EB5A12EF-E13B-4613-92B1-7AF10B6E6AAB}" dt="2019-05-20T13:28:47.754" v="224" actId="20577"/>
        <pc:sldMkLst>
          <pc:docMk/>
          <pc:sldMk cId="148770365" sldId="385"/>
        </pc:sldMkLst>
        <pc:spChg chg="mod">
          <ac:chgData name="Jan Fitzpatrick" userId="d1b284ec-d1dd-4765-b823-b34899491c26" providerId="ADAL" clId="{EB5A12EF-E13B-4613-92B1-7AF10B6E6AAB}" dt="2019-05-20T13:28:47.754" v="224" actId="20577"/>
          <ac:spMkLst>
            <pc:docMk/>
            <pc:sldMk cId="148770365" sldId="385"/>
            <ac:spMk id="15" creationId="{9A8B1B75-7154-43F9-8E12-71D65F7603AC}"/>
          </ac:spMkLst>
        </pc:spChg>
      </pc:sldChg>
      <pc:sldChg chg="modSp">
        <pc:chgData name="Jan Fitzpatrick" userId="d1b284ec-d1dd-4765-b823-b34899491c26" providerId="ADAL" clId="{EB5A12EF-E13B-4613-92B1-7AF10B6E6AAB}" dt="2019-05-20T13:28:50.436" v="225" actId="20577"/>
        <pc:sldMkLst>
          <pc:docMk/>
          <pc:sldMk cId="1593960889" sldId="386"/>
        </pc:sldMkLst>
        <pc:spChg chg="mod">
          <ac:chgData name="Jan Fitzpatrick" userId="d1b284ec-d1dd-4765-b823-b34899491c26" providerId="ADAL" clId="{EB5A12EF-E13B-4613-92B1-7AF10B6E6AAB}" dt="2019-05-20T13:28:50.436" v="225" actId="20577"/>
          <ac:spMkLst>
            <pc:docMk/>
            <pc:sldMk cId="1593960889" sldId="386"/>
            <ac:spMk id="15" creationId="{9A8B1B75-7154-43F9-8E12-71D65F7603AC}"/>
          </ac:spMkLst>
        </pc:spChg>
      </pc:sldChg>
      <pc:sldChg chg="modSp">
        <pc:chgData name="Jan Fitzpatrick" userId="d1b284ec-d1dd-4765-b823-b34899491c26" providerId="ADAL" clId="{EB5A12EF-E13B-4613-92B1-7AF10B6E6AAB}" dt="2019-05-20T13:28:57.722" v="226" actId="20577"/>
        <pc:sldMkLst>
          <pc:docMk/>
          <pc:sldMk cId="3092137834" sldId="387"/>
        </pc:sldMkLst>
        <pc:spChg chg="mod">
          <ac:chgData name="Jan Fitzpatrick" userId="d1b284ec-d1dd-4765-b823-b34899491c26" providerId="ADAL" clId="{EB5A12EF-E13B-4613-92B1-7AF10B6E6AAB}" dt="2019-05-20T13:28:57.722" v="226" actId="20577"/>
          <ac:spMkLst>
            <pc:docMk/>
            <pc:sldMk cId="3092137834" sldId="387"/>
            <ac:spMk id="15" creationId="{9A8B1B75-7154-43F9-8E12-71D65F7603AC}"/>
          </ac:spMkLst>
        </pc:spChg>
      </pc:sldChg>
      <pc:sldChg chg="modSp">
        <pc:chgData name="Jan Fitzpatrick" userId="d1b284ec-d1dd-4765-b823-b34899491c26" providerId="ADAL" clId="{EB5A12EF-E13B-4613-92B1-7AF10B6E6AAB}" dt="2019-05-20T13:29:15.879" v="227" actId="20577"/>
        <pc:sldMkLst>
          <pc:docMk/>
          <pc:sldMk cId="3611798157" sldId="388"/>
        </pc:sldMkLst>
        <pc:spChg chg="mod">
          <ac:chgData name="Jan Fitzpatrick" userId="d1b284ec-d1dd-4765-b823-b34899491c26" providerId="ADAL" clId="{EB5A12EF-E13B-4613-92B1-7AF10B6E6AAB}" dt="2019-05-20T13:29:15.879" v="227" actId="20577"/>
          <ac:spMkLst>
            <pc:docMk/>
            <pc:sldMk cId="3611798157" sldId="388"/>
            <ac:spMk id="19" creationId="{5252A847-DE45-4FA3-A1F8-EEBEB845FF8E}"/>
          </ac:spMkLst>
        </pc:spChg>
      </pc:sldChg>
      <pc:sldChg chg="modSp add">
        <pc:chgData name="Jan Fitzpatrick" userId="d1b284ec-d1dd-4765-b823-b34899491c26" providerId="ADAL" clId="{EB5A12EF-E13B-4613-92B1-7AF10B6E6AAB}" dt="2019-05-20T13:26:54.377" v="186" actId="122"/>
        <pc:sldMkLst>
          <pc:docMk/>
          <pc:sldMk cId="1849362625" sldId="390"/>
        </pc:sldMkLst>
        <pc:spChg chg="mod">
          <ac:chgData name="Jan Fitzpatrick" userId="d1b284ec-d1dd-4765-b823-b34899491c26" providerId="ADAL" clId="{EB5A12EF-E13B-4613-92B1-7AF10B6E6AAB}" dt="2019-05-20T13:26:50.002" v="185" actId="1035"/>
          <ac:spMkLst>
            <pc:docMk/>
            <pc:sldMk cId="1849362625" sldId="390"/>
            <ac:spMk id="9" creationId="{1FB47EAC-412D-4209-9619-5249D520FA64}"/>
          </ac:spMkLst>
        </pc:spChg>
        <pc:spChg chg="mod">
          <ac:chgData name="Jan Fitzpatrick" userId="d1b284ec-d1dd-4765-b823-b34899491c26" providerId="ADAL" clId="{EB5A12EF-E13B-4613-92B1-7AF10B6E6AAB}" dt="2019-05-20T13:26:50.002" v="185" actId="1035"/>
          <ac:spMkLst>
            <pc:docMk/>
            <pc:sldMk cId="1849362625" sldId="390"/>
            <ac:spMk id="10" creationId="{110CA516-069B-46EE-930F-2C6DDF901D02}"/>
          </ac:spMkLst>
        </pc:spChg>
        <pc:spChg chg="mod">
          <ac:chgData name="Jan Fitzpatrick" userId="d1b284ec-d1dd-4765-b823-b34899491c26" providerId="ADAL" clId="{EB5A12EF-E13B-4613-92B1-7AF10B6E6AAB}" dt="2019-05-20T13:26:50.002" v="185" actId="1035"/>
          <ac:spMkLst>
            <pc:docMk/>
            <pc:sldMk cId="1849362625" sldId="390"/>
            <ac:spMk id="11" creationId="{CA80CDAF-54F9-4883-8E0D-7F3DE3552F0E}"/>
          </ac:spMkLst>
        </pc:spChg>
        <pc:spChg chg="mod">
          <ac:chgData name="Jan Fitzpatrick" userId="d1b284ec-d1dd-4765-b823-b34899491c26" providerId="ADAL" clId="{EB5A12EF-E13B-4613-92B1-7AF10B6E6AAB}" dt="2019-05-20T13:26:50.002" v="185" actId="1035"/>
          <ac:spMkLst>
            <pc:docMk/>
            <pc:sldMk cId="1849362625" sldId="390"/>
            <ac:spMk id="12" creationId="{18189C9E-307E-4BEE-915B-04F88BA3D211}"/>
          </ac:spMkLst>
        </pc:spChg>
        <pc:spChg chg="mod">
          <ac:chgData name="Jan Fitzpatrick" userId="d1b284ec-d1dd-4765-b823-b34899491c26" providerId="ADAL" clId="{EB5A12EF-E13B-4613-92B1-7AF10B6E6AAB}" dt="2019-05-20T13:26:50.002" v="185" actId="1035"/>
          <ac:spMkLst>
            <pc:docMk/>
            <pc:sldMk cId="1849362625" sldId="390"/>
            <ac:spMk id="13" creationId="{BD6AE964-2B6A-42B9-8EA5-79E64E804447}"/>
          </ac:spMkLst>
        </pc:spChg>
        <pc:spChg chg="mod">
          <ac:chgData name="Jan Fitzpatrick" userId="d1b284ec-d1dd-4765-b823-b34899491c26" providerId="ADAL" clId="{EB5A12EF-E13B-4613-92B1-7AF10B6E6AAB}" dt="2019-05-20T13:26:54.377" v="186" actId="122"/>
          <ac:spMkLst>
            <pc:docMk/>
            <pc:sldMk cId="1849362625" sldId="390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00B0D17-361F-4DF1-9D2D-FB64660951BD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Converting </a:t>
            </a:r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Units </a:t>
            </a:r>
          </a:p>
          <a:p>
            <a:pPr lvl="0"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of Time</a:t>
            </a:r>
            <a:endParaRPr lang="en-GB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times into ascending order.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F5B57A-72F8-4931-B128-A935FFB50E60}"/>
              </a:ext>
            </a:extLst>
          </p:cNvPr>
          <p:cNvGrpSpPr/>
          <p:nvPr/>
        </p:nvGrpSpPr>
        <p:grpSpPr>
          <a:xfrm>
            <a:off x="1560280" y="1720864"/>
            <a:ext cx="6023440" cy="3266772"/>
            <a:chOff x="402336" y="7192951"/>
            <a:chExt cx="2781159" cy="150834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3CB6B-201E-4BE9-8D0F-0E636EE91690}"/>
                </a:ext>
              </a:extLst>
            </p:cNvPr>
            <p:cNvSpPr/>
            <p:nvPr/>
          </p:nvSpPr>
          <p:spPr>
            <a:xfrm>
              <a:off x="402336" y="7192951"/>
              <a:ext cx="1112174" cy="525043"/>
            </a:xfrm>
            <a:prstGeom prst="roundRect">
              <a:avLst/>
            </a:prstGeom>
            <a:solidFill>
              <a:srgbClr val="F1CFED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 years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7F73EBC-6D42-421F-87CA-90AC7F51BE8E}"/>
                </a:ext>
              </a:extLst>
            </p:cNvPr>
            <p:cNvSpPr/>
            <p:nvPr/>
          </p:nvSpPr>
          <p:spPr>
            <a:xfrm>
              <a:off x="402336" y="8176251"/>
              <a:ext cx="1112174" cy="525043"/>
            </a:xfrm>
            <a:prstGeom prst="round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 months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BB50111-7414-4B78-8CAB-28823F6D9284}"/>
                </a:ext>
              </a:extLst>
            </p:cNvPr>
            <p:cNvSpPr/>
            <p:nvPr/>
          </p:nvSpPr>
          <p:spPr>
            <a:xfrm>
              <a:off x="2071321" y="7192951"/>
              <a:ext cx="1112174" cy="525043"/>
            </a:xfrm>
            <a:prstGeom prst="round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 year 4 months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6462504-8DA4-4F7D-90E5-E3AC46AC58F8}"/>
                </a:ext>
              </a:extLst>
            </p:cNvPr>
            <p:cNvSpPr/>
            <p:nvPr/>
          </p:nvSpPr>
          <p:spPr>
            <a:xfrm>
              <a:off x="2071321" y="8176251"/>
              <a:ext cx="1112174" cy="525043"/>
            </a:xfrm>
            <a:prstGeom prst="round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26 months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BA5F6D-B9B1-4C41-B074-1E8DA184A65A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140F75DD-1131-4D3E-9F4D-6BD0792EC5FA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B6EECA9-D2D3-4EE8-A4C1-75D8867B9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72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times into ascending order.</a:t>
            </a:r>
          </a:p>
          <a:p>
            <a:r>
              <a:rPr lang="en-GB" sz="2400" dirty="0">
                <a:solidFill>
                  <a:schemeClr val="tx1"/>
                </a:solidFill>
                <a:latin typeface="SassoonCRInfantMedium" panose="02000603020000020003" pitchFamily="2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SassoonCRInfantMedium" panose="02000603020000020003" pitchFamily="2" charset="0"/>
              </a:rPr>
            </a:b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 defTabSz="685800">
              <a:defRPr/>
            </a:pPr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2FEB28-768E-4DA2-B8DB-160A999F49E9}"/>
              </a:ext>
            </a:extLst>
          </p:cNvPr>
          <p:cNvGrpSpPr/>
          <p:nvPr/>
        </p:nvGrpSpPr>
        <p:grpSpPr>
          <a:xfrm>
            <a:off x="3367623" y="1306670"/>
            <a:ext cx="2408749" cy="4870261"/>
            <a:chOff x="3367623" y="1378862"/>
            <a:chExt cx="2408749" cy="487026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3CB6B-201E-4BE9-8D0F-0E636EE91690}"/>
                </a:ext>
              </a:extLst>
            </p:cNvPr>
            <p:cNvSpPr/>
            <p:nvPr/>
          </p:nvSpPr>
          <p:spPr>
            <a:xfrm>
              <a:off x="3367623" y="3867610"/>
              <a:ext cx="2408749" cy="1137139"/>
            </a:xfrm>
            <a:prstGeom prst="roundRect">
              <a:avLst/>
            </a:prstGeom>
            <a:solidFill>
              <a:srgbClr val="F1CFED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 years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7F73EBC-6D42-421F-87CA-90AC7F51BE8E}"/>
                </a:ext>
              </a:extLst>
            </p:cNvPr>
            <p:cNvSpPr/>
            <p:nvPr/>
          </p:nvSpPr>
          <p:spPr>
            <a:xfrm>
              <a:off x="3367623" y="1378862"/>
              <a:ext cx="2408749" cy="1137139"/>
            </a:xfrm>
            <a:prstGeom prst="round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 months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BB50111-7414-4B78-8CAB-28823F6D9284}"/>
                </a:ext>
              </a:extLst>
            </p:cNvPr>
            <p:cNvSpPr/>
            <p:nvPr/>
          </p:nvSpPr>
          <p:spPr>
            <a:xfrm>
              <a:off x="3367623" y="2623236"/>
              <a:ext cx="2408749" cy="1137139"/>
            </a:xfrm>
            <a:prstGeom prst="round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 year 4 months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6462504-8DA4-4F7D-90E5-E3AC46AC58F8}"/>
                </a:ext>
              </a:extLst>
            </p:cNvPr>
            <p:cNvSpPr/>
            <p:nvPr/>
          </p:nvSpPr>
          <p:spPr>
            <a:xfrm>
              <a:off x="3367623" y="5111984"/>
              <a:ext cx="2408749" cy="1137139"/>
            </a:xfrm>
            <a:prstGeom prst="roundRect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26 months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BC2F2E-2923-4D2F-A466-6893CFFC612D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CCE24718-34A5-4C5D-B4A6-A9939C4666A0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7CE38B5-EBD0-4ED4-8E40-649CF3009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8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Arrange the cards into a correct number sentence using both symbols. Find all the possibilities.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B47EAC-412D-4209-9619-5249D520FA64}"/>
              </a:ext>
            </a:extLst>
          </p:cNvPr>
          <p:cNvSpPr/>
          <p:nvPr/>
        </p:nvSpPr>
        <p:spPr>
          <a:xfrm>
            <a:off x="2481330" y="1763436"/>
            <a:ext cx="1937037" cy="918693"/>
          </a:xfrm>
          <a:prstGeom prst="roundRect">
            <a:avLst/>
          </a:prstGeom>
          <a:solidFill>
            <a:srgbClr val="E5FFE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0CA516-069B-46EE-930F-2C6DDF901D02}"/>
              </a:ext>
            </a:extLst>
          </p:cNvPr>
          <p:cNvSpPr/>
          <p:nvPr/>
        </p:nvSpPr>
        <p:spPr>
          <a:xfrm>
            <a:off x="3603481" y="2949333"/>
            <a:ext cx="1937037" cy="918693"/>
          </a:xfrm>
          <a:prstGeom prst="round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hours 30 minutes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80CDAF-54F9-4883-8E0D-7F3DE3552F0E}"/>
              </a:ext>
            </a:extLst>
          </p:cNvPr>
          <p:cNvSpPr/>
          <p:nvPr/>
        </p:nvSpPr>
        <p:spPr>
          <a:xfrm>
            <a:off x="1252164" y="2949333"/>
            <a:ext cx="1937037" cy="918693"/>
          </a:xfrm>
          <a:prstGeom prst="round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340 minutes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189C9E-307E-4BEE-915B-04F88BA3D211}"/>
              </a:ext>
            </a:extLst>
          </p:cNvPr>
          <p:cNvSpPr/>
          <p:nvPr/>
        </p:nvSpPr>
        <p:spPr>
          <a:xfrm>
            <a:off x="5954799" y="2949333"/>
            <a:ext cx="1937037" cy="918693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365 minutes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6AE964-2B6A-42B9-8EA5-79E64E804447}"/>
              </a:ext>
            </a:extLst>
          </p:cNvPr>
          <p:cNvSpPr/>
          <p:nvPr/>
        </p:nvSpPr>
        <p:spPr>
          <a:xfrm>
            <a:off x="4808762" y="1763436"/>
            <a:ext cx="1937037" cy="918693"/>
          </a:xfrm>
          <a:prstGeom prst="roundRect">
            <a:avLst/>
          </a:prstGeom>
          <a:solidFill>
            <a:srgbClr val="F6C09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&lt;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44E065-A35B-4E62-B316-8C4CC859A9E1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A659831-95CA-4A49-B8EE-E465A1C56494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4620CCA-7868-4BFC-948A-38D3A9E6E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4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Arrange the cards into a correct number sentence using both symbols. Find all the possibilities.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ts val="3500"/>
              </a:lnSpc>
              <a:defRPr/>
            </a:pPr>
            <a:endParaRPr lang="en-GB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lnSpc>
                <a:spcPts val="35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 </a:t>
            </a:r>
          </a:p>
          <a:p>
            <a:pPr lvl="0" algn="ctr" defTabSz="514350">
              <a:lnSpc>
                <a:spcPts val="35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340 minutes &lt; 365 minutes &gt; 5 hours 30 minutes</a:t>
            </a:r>
          </a:p>
          <a:p>
            <a:pPr lvl="0" algn="ctr" defTabSz="514350">
              <a:lnSpc>
                <a:spcPts val="35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340 minutes &gt; 5 hours 30 minutes &lt; 365 minutes</a:t>
            </a:r>
          </a:p>
          <a:p>
            <a:pPr lvl="0" algn="ctr" defTabSz="514350">
              <a:lnSpc>
                <a:spcPts val="35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365 minutes &gt; 5 hours 30 minutes &lt; 340 minutes</a:t>
            </a:r>
          </a:p>
          <a:p>
            <a:pPr lvl="0" algn="ctr" defTabSz="514350">
              <a:lnSpc>
                <a:spcPts val="35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hours 30 minutes &lt; 365 minutes &gt; 340 minutes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B47EAC-412D-4209-9619-5249D520FA64}"/>
              </a:ext>
            </a:extLst>
          </p:cNvPr>
          <p:cNvSpPr/>
          <p:nvPr/>
        </p:nvSpPr>
        <p:spPr>
          <a:xfrm>
            <a:off x="2481330" y="1763436"/>
            <a:ext cx="1937037" cy="918693"/>
          </a:xfrm>
          <a:prstGeom prst="roundRect">
            <a:avLst/>
          </a:prstGeom>
          <a:solidFill>
            <a:srgbClr val="E5FFE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&gt;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0CA516-069B-46EE-930F-2C6DDF901D02}"/>
              </a:ext>
            </a:extLst>
          </p:cNvPr>
          <p:cNvSpPr/>
          <p:nvPr/>
        </p:nvSpPr>
        <p:spPr>
          <a:xfrm>
            <a:off x="3603481" y="2949333"/>
            <a:ext cx="1937037" cy="918693"/>
          </a:xfrm>
          <a:prstGeom prst="round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hours 30 minutes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80CDAF-54F9-4883-8E0D-7F3DE3552F0E}"/>
              </a:ext>
            </a:extLst>
          </p:cNvPr>
          <p:cNvSpPr/>
          <p:nvPr/>
        </p:nvSpPr>
        <p:spPr>
          <a:xfrm>
            <a:off x="1252164" y="2949333"/>
            <a:ext cx="1937037" cy="918693"/>
          </a:xfrm>
          <a:prstGeom prst="round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340 minutes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189C9E-307E-4BEE-915B-04F88BA3D211}"/>
              </a:ext>
            </a:extLst>
          </p:cNvPr>
          <p:cNvSpPr/>
          <p:nvPr/>
        </p:nvSpPr>
        <p:spPr>
          <a:xfrm>
            <a:off x="5954799" y="2949333"/>
            <a:ext cx="1937037" cy="918693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365 minutes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6AE964-2B6A-42B9-8EA5-79E64E804447}"/>
              </a:ext>
            </a:extLst>
          </p:cNvPr>
          <p:cNvSpPr/>
          <p:nvPr/>
        </p:nvSpPr>
        <p:spPr>
          <a:xfrm>
            <a:off x="4808762" y="1763436"/>
            <a:ext cx="1937037" cy="918693"/>
          </a:xfrm>
          <a:prstGeom prst="roundRect">
            <a:avLst/>
          </a:prstGeom>
          <a:solidFill>
            <a:srgbClr val="F6C09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&lt;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44E065-A35B-4E62-B316-8C4CC859A9E1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A659831-95CA-4A49-B8EE-E465A1C56494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0" name="Picture 1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4620CCA-7868-4BFC-948A-38D3A9E6E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93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1E1589-EAB0-4E79-9044-24464F12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88D090-2EC2-4545-B9F8-4422CAFCA7A7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7F34936-4318-4623-85EA-304DD516C0F3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59A8092-6A0F-4245-AD23-98D1CA375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B1B75-7154-43F9-8E12-71D65F7603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Carly says,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says,</a:t>
            </a: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Josh correct?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reasoning.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ED9872B-9559-4AC1-A9A7-B71F50786D70}"/>
              </a:ext>
            </a:extLst>
          </p:cNvPr>
          <p:cNvSpPr/>
          <p:nvPr/>
        </p:nvSpPr>
        <p:spPr>
          <a:xfrm>
            <a:off x="2190809" y="1440724"/>
            <a:ext cx="2779516" cy="1122074"/>
          </a:xfrm>
          <a:prstGeom prst="wedgeRoundRectCallout">
            <a:avLst>
              <a:gd name="adj1" fmla="val -64644"/>
              <a:gd name="adj2" fmla="val 3605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Half term starts in 58 days.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EB603C9-E5B2-46C9-A88A-FEE16974D399}"/>
              </a:ext>
            </a:extLst>
          </p:cNvPr>
          <p:cNvSpPr/>
          <p:nvPr/>
        </p:nvSpPr>
        <p:spPr>
          <a:xfrm>
            <a:off x="4243858" y="2655241"/>
            <a:ext cx="2779516" cy="1122074"/>
          </a:xfrm>
          <a:prstGeom prst="wedgeRoundRectCallout">
            <a:avLst>
              <a:gd name="adj1" fmla="val 68276"/>
              <a:gd name="adj2" fmla="val -232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Only 8 weeks to go!</a:t>
            </a:r>
          </a:p>
        </p:txBody>
      </p:sp>
    </p:spTree>
    <p:extLst>
      <p:ext uri="{BB962C8B-B14F-4D97-AF65-F5344CB8AC3E}">
        <p14:creationId xmlns:p14="http://schemas.microsoft.com/office/powerpoint/2010/main" val="1487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1E1589-EAB0-4E79-9044-24464F12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88D090-2EC2-4545-B9F8-4422CAFCA7A7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7F34936-4318-4623-85EA-304DD516C0F3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59A8092-6A0F-4245-AD23-98D1CA375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B1B75-7154-43F9-8E12-71D65F7603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Carly says,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says,</a:t>
            </a: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Josh correct?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reasoning.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because…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ED9872B-9559-4AC1-A9A7-B71F50786D70}"/>
              </a:ext>
            </a:extLst>
          </p:cNvPr>
          <p:cNvSpPr/>
          <p:nvPr/>
        </p:nvSpPr>
        <p:spPr>
          <a:xfrm>
            <a:off x="2190809" y="1440724"/>
            <a:ext cx="2779516" cy="1122074"/>
          </a:xfrm>
          <a:prstGeom prst="wedgeRoundRectCallout">
            <a:avLst>
              <a:gd name="adj1" fmla="val -64644"/>
              <a:gd name="adj2" fmla="val 3605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Half term starts in 58 days.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EB603C9-E5B2-46C9-A88A-FEE16974D399}"/>
              </a:ext>
            </a:extLst>
          </p:cNvPr>
          <p:cNvSpPr/>
          <p:nvPr/>
        </p:nvSpPr>
        <p:spPr>
          <a:xfrm>
            <a:off x="4243858" y="2655241"/>
            <a:ext cx="2779516" cy="1122074"/>
          </a:xfrm>
          <a:prstGeom prst="wedgeRoundRectCallout">
            <a:avLst>
              <a:gd name="adj1" fmla="val 68276"/>
              <a:gd name="adj2" fmla="val -232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Only 8 weeks to go!</a:t>
            </a:r>
          </a:p>
        </p:txBody>
      </p:sp>
    </p:spTree>
    <p:extLst>
      <p:ext uri="{BB962C8B-B14F-4D97-AF65-F5344CB8AC3E}">
        <p14:creationId xmlns:p14="http://schemas.microsoft.com/office/powerpoint/2010/main" val="15939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1E1589-EAB0-4E79-9044-24464F12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88D090-2EC2-4545-B9F8-4422CAFCA7A7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7F34936-4318-4623-85EA-304DD516C0F3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59A8092-6A0F-4245-AD23-98D1CA375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B1B75-7154-43F9-8E12-71D65F7603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Carly says: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says:</a:t>
            </a: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Josh correct?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reasoning.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 there are 7 days in a week. 7 x 8 = 56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56 days = 8 weeks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58 days = 8 weeks, 2 days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ED9872B-9559-4AC1-A9A7-B71F50786D70}"/>
              </a:ext>
            </a:extLst>
          </p:cNvPr>
          <p:cNvSpPr/>
          <p:nvPr/>
        </p:nvSpPr>
        <p:spPr>
          <a:xfrm>
            <a:off x="2190809" y="1440724"/>
            <a:ext cx="2779516" cy="1122074"/>
          </a:xfrm>
          <a:prstGeom prst="wedgeRoundRectCallout">
            <a:avLst>
              <a:gd name="adj1" fmla="val -64644"/>
              <a:gd name="adj2" fmla="val 3605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Half term starts in 58 days.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EB603C9-E5B2-46C9-A88A-FEE16974D399}"/>
              </a:ext>
            </a:extLst>
          </p:cNvPr>
          <p:cNvSpPr/>
          <p:nvPr/>
        </p:nvSpPr>
        <p:spPr>
          <a:xfrm>
            <a:off x="4243858" y="2655241"/>
            <a:ext cx="2779516" cy="1122074"/>
          </a:xfrm>
          <a:prstGeom prst="wedgeRoundRectCallout">
            <a:avLst>
              <a:gd name="adj1" fmla="val 68276"/>
              <a:gd name="adj2" fmla="val -232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Only 8 weeks to go!</a:t>
            </a:r>
          </a:p>
        </p:txBody>
      </p:sp>
    </p:spTree>
    <p:extLst>
      <p:ext uri="{BB962C8B-B14F-4D97-AF65-F5344CB8AC3E}">
        <p14:creationId xmlns:p14="http://schemas.microsoft.com/office/powerpoint/2010/main" val="30921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5305A6-FCD5-4C7E-9AEF-1241E4E6B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Three friends are talking about their pets.</a:t>
            </a:r>
          </a:p>
          <a:p>
            <a:pPr algn="ctr">
              <a:lnSpc>
                <a:spcPts val="4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Jamie’s rabbit is 68 months old.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Summer’s dog is 9 years old 3 months.</a:t>
            </a:r>
          </a:p>
          <a:p>
            <a:pPr algn="ctr">
              <a:lnSpc>
                <a:spcPts val="4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Ryan’s cat is 109 months old.</a:t>
            </a:r>
          </a:p>
          <a:p>
            <a:pPr algn="ctr">
              <a:lnSpc>
                <a:spcPts val="4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Whose pet is the oldest?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62B538-0C18-40A5-B1D2-10A7F1C27D34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93C9EC-E62D-4548-A1EB-C297450462F9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7D4E668-02AA-4E82-B793-C845B6B62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17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5305A6-FCD5-4C7E-9AEF-1241E4E6B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Three friends are talking about their pets.</a:t>
            </a:r>
          </a:p>
          <a:p>
            <a:pPr algn="ctr">
              <a:lnSpc>
                <a:spcPts val="4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Jamie’s rabbit is 68 months old.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Summer’s dog is 9 years old 3 months.</a:t>
            </a:r>
          </a:p>
          <a:p>
            <a:pPr algn="ctr">
              <a:lnSpc>
                <a:spcPts val="4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Ryan’s cat is 109 months old.</a:t>
            </a:r>
          </a:p>
          <a:p>
            <a:pPr algn="ctr">
              <a:lnSpc>
                <a:spcPts val="4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Whose pet is the oldest?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Summer’s dog is the oldest.</a:t>
            </a:r>
          </a:p>
          <a:p>
            <a:endParaRPr lang="en-GB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12 months in 1 year.</a:t>
            </a:r>
            <a:b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9 x 12 = 108 so there are 108 months in 9 years.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108 months + 3 months = 111months</a:t>
            </a:r>
          </a:p>
          <a:p>
            <a:endParaRPr lang="en-GB" sz="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Summer’s dog is 111 months old.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62B538-0C18-40A5-B1D2-10A7F1C27D34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93C9EC-E62D-4548-A1EB-C297450462F9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7D4E668-02AA-4E82-B793-C845B6B62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13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Draw a line to match each unit of time to the correct answer.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9979C89-7CFF-4E47-A842-33CEB18D5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73864"/>
              </p:ext>
            </p:extLst>
          </p:nvPr>
        </p:nvGraphicFramePr>
        <p:xfrm>
          <a:off x="1270000" y="1455089"/>
          <a:ext cx="6604000" cy="428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476443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2649784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29208201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minutes in an hour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6311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659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hours in a day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365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9636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25281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days in a week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60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063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3673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days in a fortnight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12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538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8548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days in a year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24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915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859593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months in a year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14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9596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34C343A-55B4-40C9-8DAB-6ED3C99C8CF3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60A5973-8B33-4472-82D1-6289798F9718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13AC08D-470E-4CB7-A515-E8D46F22D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7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Draw a line to match each unit of time to the correct answer.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9979C89-7CFF-4E47-A842-33CEB18D5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80178"/>
              </p:ext>
            </p:extLst>
          </p:nvPr>
        </p:nvGraphicFramePr>
        <p:xfrm>
          <a:off x="1270000" y="1455089"/>
          <a:ext cx="6604000" cy="428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476443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2649784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29208201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minutes in an hour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6311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659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hours in a day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365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9636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25281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days in a week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60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063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3673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days in a fortnight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12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538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68548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days in a year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24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915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859593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months in a year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14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95961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358BE7-5634-4DDD-AB6D-66BCCE2E3FB3}"/>
              </a:ext>
            </a:extLst>
          </p:cNvPr>
          <p:cNvCxnSpPr/>
          <p:nvPr/>
        </p:nvCxnSpPr>
        <p:spPr>
          <a:xfrm>
            <a:off x="3558209" y="1736035"/>
            <a:ext cx="2027582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FC3ED0-5E59-429A-92B3-6B71ECF3FF32}"/>
              </a:ext>
            </a:extLst>
          </p:cNvPr>
          <p:cNvCxnSpPr>
            <a:cxnSpLocks/>
          </p:cNvCxnSpPr>
          <p:nvPr/>
        </p:nvCxnSpPr>
        <p:spPr>
          <a:xfrm>
            <a:off x="3558209" y="2479423"/>
            <a:ext cx="2027582" cy="23199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0CFB12-FDA9-413D-AB49-FC2E49C1B481}"/>
              </a:ext>
            </a:extLst>
          </p:cNvPr>
          <p:cNvCxnSpPr>
            <a:cxnSpLocks/>
          </p:cNvCxnSpPr>
          <p:nvPr/>
        </p:nvCxnSpPr>
        <p:spPr>
          <a:xfrm flipV="1">
            <a:off x="3558209" y="1736035"/>
            <a:ext cx="2027582" cy="14867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B23BD-FF62-4E2D-AAF4-DC5E42FBCF27}"/>
              </a:ext>
            </a:extLst>
          </p:cNvPr>
          <p:cNvCxnSpPr>
            <a:cxnSpLocks/>
          </p:cNvCxnSpPr>
          <p:nvPr/>
        </p:nvCxnSpPr>
        <p:spPr>
          <a:xfrm>
            <a:off x="3558209" y="3982913"/>
            <a:ext cx="2027582" cy="15549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BD8319-6AAD-42EB-BF90-C087C23CC06D}"/>
              </a:ext>
            </a:extLst>
          </p:cNvPr>
          <p:cNvCxnSpPr>
            <a:cxnSpLocks/>
          </p:cNvCxnSpPr>
          <p:nvPr/>
        </p:nvCxnSpPr>
        <p:spPr>
          <a:xfrm flipV="1">
            <a:off x="3558209" y="2479424"/>
            <a:ext cx="2027582" cy="2280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C84E92-0631-46E3-962C-157214E510BD}"/>
              </a:ext>
            </a:extLst>
          </p:cNvPr>
          <p:cNvCxnSpPr>
            <a:cxnSpLocks/>
          </p:cNvCxnSpPr>
          <p:nvPr/>
        </p:nvCxnSpPr>
        <p:spPr>
          <a:xfrm flipV="1">
            <a:off x="3558209" y="3982913"/>
            <a:ext cx="2027582" cy="1539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4C343A-55B4-40C9-8DAB-6ED3C99C8CF3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60A5973-8B33-4472-82D1-6289798F9718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13AC08D-470E-4CB7-A515-E8D46F22D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13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times.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2DDAC4-2ABB-45CA-BB09-1B5AC597BC13}"/>
              </a:ext>
            </a:extLst>
          </p:cNvPr>
          <p:cNvGrpSpPr/>
          <p:nvPr/>
        </p:nvGrpSpPr>
        <p:grpSpPr>
          <a:xfrm>
            <a:off x="2094836" y="1557174"/>
            <a:ext cx="4954328" cy="4187844"/>
            <a:chOff x="402764" y="818265"/>
            <a:chExt cx="2780731" cy="19394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5201E0E-44AA-44EE-9A51-3C1B336B1105}"/>
                </a:ext>
              </a:extLst>
            </p:cNvPr>
            <p:cNvSpPr/>
            <p:nvPr/>
          </p:nvSpPr>
          <p:spPr>
            <a:xfrm>
              <a:off x="402764" y="818265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300 seconds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1B26D7B-6839-4F79-9B1E-B26DB3D67FF9}"/>
                </a:ext>
              </a:extLst>
            </p:cNvPr>
            <p:cNvSpPr/>
            <p:nvPr/>
          </p:nvSpPr>
          <p:spPr>
            <a:xfrm>
              <a:off x="402764" y="1525476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240 seconds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E072559-EF3F-4AC9-8EEC-652731BBE1CA}"/>
                </a:ext>
              </a:extLst>
            </p:cNvPr>
            <p:cNvSpPr/>
            <p:nvPr/>
          </p:nvSpPr>
          <p:spPr>
            <a:xfrm>
              <a:off x="402764" y="2232687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180 seconds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748DDA2-9286-4A7D-96D8-FDB7B3BCE835}"/>
                </a:ext>
              </a:extLst>
            </p:cNvPr>
            <p:cNvSpPr/>
            <p:nvPr/>
          </p:nvSpPr>
          <p:spPr>
            <a:xfrm>
              <a:off x="2071321" y="820186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4 minutes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6352EA6-7CA4-452E-AA31-17BC0F604563}"/>
                </a:ext>
              </a:extLst>
            </p:cNvPr>
            <p:cNvSpPr/>
            <p:nvPr/>
          </p:nvSpPr>
          <p:spPr>
            <a:xfrm>
              <a:off x="2071321" y="1525476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 minutes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F6F2A17-A58F-4A2B-9215-68DAEB381719}"/>
                </a:ext>
              </a:extLst>
            </p:cNvPr>
            <p:cNvSpPr/>
            <p:nvPr/>
          </p:nvSpPr>
          <p:spPr>
            <a:xfrm>
              <a:off x="2071321" y="2232687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 minutes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010C76-EC67-42C4-A25B-315956DB8A33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E3AE31A6-8D40-40E9-AAFB-BBE88B971A21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C459257-3049-4B43-9041-151748F56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9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" y="0"/>
            <a:ext cx="9125104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times.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2DDAC4-2ABB-45CA-BB09-1B5AC597BC13}"/>
              </a:ext>
            </a:extLst>
          </p:cNvPr>
          <p:cNvGrpSpPr/>
          <p:nvPr/>
        </p:nvGrpSpPr>
        <p:grpSpPr>
          <a:xfrm>
            <a:off x="2094836" y="1557174"/>
            <a:ext cx="4954328" cy="4187844"/>
            <a:chOff x="402764" y="818265"/>
            <a:chExt cx="2780731" cy="19394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5201E0E-44AA-44EE-9A51-3C1B336B1105}"/>
                </a:ext>
              </a:extLst>
            </p:cNvPr>
            <p:cNvSpPr/>
            <p:nvPr/>
          </p:nvSpPr>
          <p:spPr>
            <a:xfrm>
              <a:off x="402764" y="818265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300 seconds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1B26D7B-6839-4F79-9B1E-B26DB3D67FF9}"/>
                </a:ext>
              </a:extLst>
            </p:cNvPr>
            <p:cNvSpPr/>
            <p:nvPr/>
          </p:nvSpPr>
          <p:spPr>
            <a:xfrm>
              <a:off x="402764" y="1525476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240 seconds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E072559-EF3F-4AC9-8EEC-652731BBE1CA}"/>
                </a:ext>
              </a:extLst>
            </p:cNvPr>
            <p:cNvSpPr/>
            <p:nvPr/>
          </p:nvSpPr>
          <p:spPr>
            <a:xfrm>
              <a:off x="402764" y="2232687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180 seconds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748DDA2-9286-4A7D-96D8-FDB7B3BCE835}"/>
                </a:ext>
              </a:extLst>
            </p:cNvPr>
            <p:cNvSpPr/>
            <p:nvPr/>
          </p:nvSpPr>
          <p:spPr>
            <a:xfrm>
              <a:off x="2071321" y="820186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4 minutes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6352EA6-7CA4-452E-AA31-17BC0F604563}"/>
                </a:ext>
              </a:extLst>
            </p:cNvPr>
            <p:cNvSpPr/>
            <p:nvPr/>
          </p:nvSpPr>
          <p:spPr>
            <a:xfrm>
              <a:off x="2071321" y="1525476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 minutes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F6F2A17-A58F-4A2B-9215-68DAEB381719}"/>
                </a:ext>
              </a:extLst>
            </p:cNvPr>
            <p:cNvSpPr/>
            <p:nvPr/>
          </p:nvSpPr>
          <p:spPr>
            <a:xfrm>
              <a:off x="2071321" y="2232687"/>
              <a:ext cx="1112174" cy="525043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 minutes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3BFC8C-870D-47B4-9143-424AAAA11ED4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076356" y="2124031"/>
            <a:ext cx="991288" cy="1527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E9FDF7-321D-411D-90C7-719A638019C9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4076356" y="3651096"/>
            <a:ext cx="991288" cy="1527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F2B8CB-9A7A-484F-AC4F-3CF394CE9F40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flipH="1" flipV="1">
            <a:off x="4076356" y="2124031"/>
            <a:ext cx="991288" cy="3054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010C76-EC67-42C4-A25B-315956DB8A33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E3AE31A6-8D40-40E9-AAFB-BBE88B971A21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C459257-3049-4B43-9041-151748F56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9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weeks = 54 days</a:t>
            </a:r>
          </a:p>
          <a:p>
            <a:pPr algn="ctr" defTabSz="685800">
              <a:defRPr/>
            </a:pP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33F208-FD5F-4580-88C8-60AD2475D9B8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125C47-D5DD-4882-9411-474F808B1F18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2321606-8BA2-4405-97E9-6E3AD380E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6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weeks = 54 days</a:t>
            </a:r>
          </a:p>
          <a:p>
            <a:pPr algn="ctr" defTabSz="685800">
              <a:defRPr/>
            </a:pP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False: 8 weeks = 56 days</a:t>
            </a:r>
          </a:p>
          <a:p>
            <a:pPr algn="ctr" defTabSz="685800">
              <a:defRPr/>
            </a:pP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33F208-FD5F-4580-88C8-60AD2475D9B8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125C47-D5DD-4882-9411-474F808B1F18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42321606-8BA2-4405-97E9-6E3AD380E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3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below.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F7B5BF-6999-474B-995E-123F7EE3B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53168"/>
              </p:ext>
            </p:extLst>
          </p:nvPr>
        </p:nvGraphicFramePr>
        <p:xfrm>
          <a:off x="2479964" y="2105214"/>
          <a:ext cx="4116989" cy="667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243">
                  <a:extLst>
                    <a:ext uri="{9D8B030D-6E8A-4147-A177-3AD203B41FA5}">
                      <a16:colId xmlns:a16="http://schemas.microsoft.com/office/drawing/2014/main" val="4255103647"/>
                    </a:ext>
                  </a:extLst>
                </a:gridCol>
                <a:gridCol w="483019">
                  <a:extLst>
                    <a:ext uri="{9D8B030D-6E8A-4147-A177-3AD203B41FA5}">
                      <a16:colId xmlns:a16="http://schemas.microsoft.com/office/drawing/2014/main" val="2878947333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val="4255118921"/>
                    </a:ext>
                  </a:extLst>
                </a:gridCol>
              </a:tblGrid>
              <a:tr h="667427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720 minutes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994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D63094-9DA1-438A-8836-B2A4E0927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841287"/>
              </p:ext>
            </p:extLst>
          </p:nvPr>
        </p:nvGraphicFramePr>
        <p:xfrm>
          <a:off x="2479964" y="3301009"/>
          <a:ext cx="418407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491">
                  <a:extLst>
                    <a:ext uri="{9D8B030D-6E8A-4147-A177-3AD203B41FA5}">
                      <a16:colId xmlns:a16="http://schemas.microsoft.com/office/drawing/2014/main" val="4206463404"/>
                    </a:ext>
                  </a:extLst>
                </a:gridCol>
                <a:gridCol w="3500582">
                  <a:extLst>
                    <a:ext uri="{9D8B030D-6E8A-4147-A177-3AD203B41FA5}">
                      <a16:colId xmlns:a16="http://schemas.microsoft.com/office/drawing/2014/main" val="3317443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 hours 10 minutes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7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 hours 12 minutes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96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 hours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1368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865D50D-9F0E-444B-AF03-DFA3432DD09D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5102818A-644C-479F-A0D1-9FAFC9F5F8E3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808A60B-9EAF-4819-8AE6-55CC8C81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0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 below.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F7B5BF-6999-474B-995E-123F7EE3B4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79964" y="2105214"/>
          <a:ext cx="4116989" cy="667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243">
                  <a:extLst>
                    <a:ext uri="{9D8B030D-6E8A-4147-A177-3AD203B41FA5}">
                      <a16:colId xmlns:a16="http://schemas.microsoft.com/office/drawing/2014/main" val="4255103647"/>
                    </a:ext>
                  </a:extLst>
                </a:gridCol>
                <a:gridCol w="483019">
                  <a:extLst>
                    <a:ext uri="{9D8B030D-6E8A-4147-A177-3AD203B41FA5}">
                      <a16:colId xmlns:a16="http://schemas.microsoft.com/office/drawing/2014/main" val="2878947333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val="4255118921"/>
                    </a:ext>
                  </a:extLst>
                </a:gridCol>
              </a:tblGrid>
              <a:tr h="667427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720 minutes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994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D63094-9DA1-438A-8836-B2A4E0927BCE}"/>
              </a:ext>
            </a:extLst>
          </p:cNvPr>
          <p:cNvGraphicFramePr>
            <a:graphicFrameLocks noGrp="1"/>
          </p:cNvGraphicFramePr>
          <p:nvPr/>
        </p:nvGraphicFramePr>
        <p:xfrm>
          <a:off x="2479964" y="3301009"/>
          <a:ext cx="418407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491">
                  <a:extLst>
                    <a:ext uri="{9D8B030D-6E8A-4147-A177-3AD203B41FA5}">
                      <a16:colId xmlns:a16="http://schemas.microsoft.com/office/drawing/2014/main" val="4206463404"/>
                    </a:ext>
                  </a:extLst>
                </a:gridCol>
                <a:gridCol w="3500582">
                  <a:extLst>
                    <a:ext uri="{9D8B030D-6E8A-4147-A177-3AD203B41FA5}">
                      <a16:colId xmlns:a16="http://schemas.microsoft.com/office/drawing/2014/main" val="3317443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 hours 10 minutes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7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 hours 12 minutes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96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 hours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1368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865D50D-9F0E-444B-AF03-DFA3432DD09D}"/>
              </a:ext>
            </a:extLst>
          </p:cNvPr>
          <p:cNvGrpSpPr/>
          <p:nvPr/>
        </p:nvGrpSpPr>
        <p:grpSpPr>
          <a:xfrm>
            <a:off x="18896" y="6454317"/>
            <a:ext cx="1296095" cy="422052"/>
            <a:chOff x="36314" y="6454317"/>
            <a:chExt cx="1296095" cy="422052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5102818A-644C-479F-A0D1-9FAFC9F5F8E3}"/>
                </a:ext>
              </a:extLst>
            </p:cNvPr>
            <p:cNvSpPr txBox="1"/>
            <p:nvPr/>
          </p:nvSpPr>
          <p:spPr>
            <a:xfrm>
              <a:off x="36314" y="6707092"/>
              <a:ext cx="1296095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808A60B-9EAF-4819-8AE6-55CC8C81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9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96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6FED5D-412B-4BAB-8B94-457E7723F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c7a0828-c5e4-45f8-a074-18a8fdc88ec6"/>
    <ds:schemaRef ds:uri="86144f90-c7b6-48d0-aae5-f5e9e48cc3d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1798</TotalTime>
  <Words>711</Words>
  <Application>Microsoft Office PowerPoint</Application>
  <PresentationFormat>On-screen Show (4:3)</PresentationFormat>
  <Paragraphs>270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R. Pettit (BPS)</cp:lastModifiedBy>
  <cp:revision>107</cp:revision>
  <dcterms:created xsi:type="dcterms:W3CDTF">2018-03-17T10:08:43Z</dcterms:created>
  <dcterms:modified xsi:type="dcterms:W3CDTF">2020-06-09T11:00:20Z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