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366" r:id="rId6"/>
    <p:sldId id="365" r:id="rId7"/>
    <p:sldId id="412" r:id="rId8"/>
    <p:sldId id="360" r:id="rId9"/>
    <p:sldId id="413" r:id="rId10"/>
    <p:sldId id="369" r:id="rId11"/>
    <p:sldId id="414" r:id="rId12"/>
    <p:sldId id="371" r:id="rId13"/>
    <p:sldId id="415" r:id="rId14"/>
    <p:sldId id="373" r:id="rId15"/>
    <p:sldId id="416" r:id="rId16"/>
    <p:sldId id="382" r:id="rId17"/>
    <p:sldId id="383" r:id="rId18"/>
    <p:sldId id="384" r:id="rId19"/>
    <p:sldId id="385" r:id="rId20"/>
    <p:sldId id="386" r:id="rId21"/>
    <p:sldId id="355" r:id="rId22"/>
    <p:sldId id="417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CAADA-D916-4041-8D7F-C050C4065DA7}" v="12" dt="2020-02-24T17:16:40.4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leigh Sobol" userId="8430f2a2-602f-4dde-a79b-412efd9dd8bf" providerId="ADAL" clId="{CDFC01CA-0B5A-4126-95C7-9947B450D845}"/>
    <pc:docChg chg="undo custSel addSld modSld sldOrd">
      <pc:chgData name="Ashleigh Sobol" userId="8430f2a2-602f-4dde-a79b-412efd9dd8bf" providerId="ADAL" clId="{CDFC01CA-0B5A-4126-95C7-9947B450D845}" dt="2019-02-01T10:20:05.271" v="828" actId="207"/>
      <pc:docMkLst>
        <pc:docMk/>
      </pc:docMkLst>
      <pc:sldChg chg="addSp modSp ord">
        <pc:chgData name="Ashleigh Sobol" userId="8430f2a2-602f-4dde-a79b-412efd9dd8bf" providerId="ADAL" clId="{CDFC01CA-0B5A-4126-95C7-9947B450D845}" dt="2019-02-01T10:13:30.868" v="326" actId="20577"/>
        <pc:sldMkLst>
          <pc:docMk/>
          <pc:sldMk cId="636014570" sldId="314"/>
        </pc:sldMkLst>
        <pc:spChg chg="add mod">
          <ac:chgData name="Ashleigh Sobol" userId="8430f2a2-602f-4dde-a79b-412efd9dd8bf" providerId="ADAL" clId="{CDFC01CA-0B5A-4126-95C7-9947B450D845}" dt="2019-02-01T10:13:30.868" v="326" actId="20577"/>
          <ac:spMkLst>
            <pc:docMk/>
            <pc:sldMk cId="636014570" sldId="314"/>
            <ac:spMk id="9" creationId="{E4540DDF-A90D-4827-911F-D5A90E66FE3C}"/>
          </ac:spMkLst>
        </pc:spChg>
        <pc:spChg chg="add mod">
          <ac:chgData name="Ashleigh Sobol" userId="8430f2a2-602f-4dde-a79b-412efd9dd8bf" providerId="ADAL" clId="{CDFC01CA-0B5A-4126-95C7-9947B450D845}" dt="2019-02-01T10:10:55.286" v="189" actId="20577"/>
          <ac:spMkLst>
            <pc:docMk/>
            <pc:sldMk cId="636014570" sldId="314"/>
            <ac:spMk id="10" creationId="{577109B1-0104-44AC-9644-E80166BDEAE9}"/>
          </ac:spMkLst>
        </pc:spChg>
        <pc:spChg chg="add mod">
          <ac:chgData name="Ashleigh Sobol" userId="8430f2a2-602f-4dde-a79b-412efd9dd8bf" providerId="ADAL" clId="{CDFC01CA-0B5A-4126-95C7-9947B450D845}" dt="2019-02-01T10:13:28.701" v="325" actId="20577"/>
          <ac:spMkLst>
            <pc:docMk/>
            <pc:sldMk cId="636014570" sldId="314"/>
            <ac:spMk id="11" creationId="{671B87EB-3CB5-4CCE-A51B-ED06DB068998}"/>
          </ac:spMkLst>
        </pc:spChg>
        <pc:spChg chg="add mod">
          <ac:chgData name="Ashleigh Sobol" userId="8430f2a2-602f-4dde-a79b-412efd9dd8bf" providerId="ADAL" clId="{CDFC01CA-0B5A-4126-95C7-9947B450D845}" dt="2019-02-01T10:10:31.865" v="180" actId="20577"/>
          <ac:spMkLst>
            <pc:docMk/>
            <pc:sldMk cId="636014570" sldId="314"/>
            <ac:spMk id="12" creationId="{07B9F4EC-CC88-40FA-9F5D-269C37B29A06}"/>
          </ac:spMkLst>
        </pc:spChg>
        <pc:spChg chg="add mod">
          <ac:chgData name="Ashleigh Sobol" userId="8430f2a2-602f-4dde-a79b-412efd9dd8bf" providerId="ADAL" clId="{CDFC01CA-0B5A-4126-95C7-9947B450D845}" dt="2019-02-01T10:11:02.364" v="194" actId="20577"/>
          <ac:spMkLst>
            <pc:docMk/>
            <pc:sldMk cId="636014570" sldId="314"/>
            <ac:spMk id="13" creationId="{A76C175E-4E50-4833-896D-447454C2A51C}"/>
          </ac:spMkLst>
        </pc:spChg>
        <pc:spChg chg="mod">
          <ac:chgData name="Ashleigh Sobol" userId="8430f2a2-602f-4dde-a79b-412efd9dd8bf" providerId="ADAL" clId="{CDFC01CA-0B5A-4126-95C7-9947B450D845}" dt="2019-02-01T10:11:36.139" v="234" actId="20577"/>
          <ac:spMkLst>
            <pc:docMk/>
            <pc:sldMk cId="636014570" sldId="314"/>
            <ac:spMk id="19" creationId="{5252A847-DE45-4FA3-A1F8-EEBEB845FF8E}"/>
          </ac:spMkLst>
        </pc:spChg>
        <pc:picChg chg="add mod">
          <ac:chgData name="Ashleigh Sobol" userId="8430f2a2-602f-4dde-a79b-412efd9dd8bf" providerId="ADAL" clId="{CDFC01CA-0B5A-4126-95C7-9947B450D845}" dt="2019-02-01T10:08:29.974" v="160" actId="1036"/>
          <ac:picMkLst>
            <pc:docMk/>
            <pc:sldMk cId="636014570" sldId="314"/>
            <ac:picMk id="6" creationId="{EB63FC0D-21AB-4A84-9DD4-2847F3CD8FBF}"/>
          </ac:picMkLst>
        </pc:picChg>
      </pc:sldChg>
      <pc:sldChg chg="modSp">
        <pc:chgData name="Ashleigh Sobol" userId="8430f2a2-602f-4dde-a79b-412efd9dd8bf" providerId="ADAL" clId="{CDFC01CA-0B5A-4126-95C7-9947B450D845}" dt="2019-02-01T10:19:17.051" v="733" actId="20577"/>
        <pc:sldMkLst>
          <pc:docMk/>
          <pc:sldMk cId="1071900124" sldId="355"/>
        </pc:sldMkLst>
        <pc:spChg chg="mod">
          <ac:chgData name="Ashleigh Sobol" userId="8430f2a2-602f-4dde-a79b-412efd9dd8bf" providerId="ADAL" clId="{CDFC01CA-0B5A-4126-95C7-9947B450D845}" dt="2019-02-01T10:19:17.051" v="733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addSp delSp modSp">
        <pc:chgData name="Ashleigh Sobol" userId="8430f2a2-602f-4dde-a79b-412efd9dd8bf" providerId="ADAL" clId="{CDFC01CA-0B5A-4126-95C7-9947B450D845}" dt="2019-02-01T07:58:23.570" v="6" actId="1036"/>
        <pc:sldMkLst>
          <pc:docMk/>
          <pc:sldMk cId="36917022" sldId="360"/>
        </pc:sldMkLst>
        <pc:graphicFrameChg chg="del">
          <ac:chgData name="Ashleigh Sobol" userId="8430f2a2-602f-4dde-a79b-412efd9dd8bf" providerId="ADAL" clId="{CDFC01CA-0B5A-4126-95C7-9947B450D845}" dt="2019-02-01T07:37:10.299" v="0" actId="478"/>
          <ac:graphicFrameMkLst>
            <pc:docMk/>
            <pc:sldMk cId="36917022" sldId="360"/>
            <ac:graphicFrameMk id="6" creationId="{F5E63362-FD89-484F-81A6-559F6E3F0A89}"/>
          </ac:graphicFrameMkLst>
        </pc:graphicFrameChg>
        <pc:graphicFrameChg chg="add modGraphic">
          <ac:chgData name="Ashleigh Sobol" userId="8430f2a2-602f-4dde-a79b-412efd9dd8bf" providerId="ADAL" clId="{CDFC01CA-0B5A-4126-95C7-9947B450D845}" dt="2019-02-01T07:37:19.071" v="4" actId="20577"/>
          <ac:graphicFrameMkLst>
            <pc:docMk/>
            <pc:sldMk cId="36917022" sldId="360"/>
            <ac:graphicFrameMk id="9" creationId="{DA576E94-FB23-43EF-A831-95695203FC89}"/>
          </ac:graphicFrameMkLst>
        </pc:graphicFrameChg>
        <pc:picChg chg="mod">
          <ac:chgData name="Ashleigh Sobol" userId="8430f2a2-602f-4dde-a79b-412efd9dd8bf" providerId="ADAL" clId="{CDFC01CA-0B5A-4126-95C7-9947B450D845}" dt="2019-02-01T07:58:23.570" v="6" actId="1036"/>
          <ac:picMkLst>
            <pc:docMk/>
            <pc:sldMk cId="36917022" sldId="360"/>
            <ac:picMk id="8" creationId="{D9426B6B-94AA-4D9B-BC63-8F0BC9ED5115}"/>
          </ac:picMkLst>
        </pc:picChg>
      </pc:sldChg>
      <pc:sldChg chg="addSp modSp add">
        <pc:chgData name="Ashleigh Sobol" userId="8430f2a2-602f-4dde-a79b-412efd9dd8bf" providerId="ADAL" clId="{CDFC01CA-0B5A-4126-95C7-9947B450D845}" dt="2019-02-01T10:15:32.561" v="432" actId="20577"/>
        <pc:sldMkLst>
          <pc:docMk/>
          <pc:sldMk cId="1824832099" sldId="374"/>
        </pc:sldMkLst>
        <pc:spChg chg="add mod">
          <ac:chgData name="Ashleigh Sobol" userId="8430f2a2-602f-4dde-a79b-412efd9dd8bf" providerId="ADAL" clId="{CDFC01CA-0B5A-4126-95C7-9947B450D845}" dt="2019-02-01T10:15:00.748" v="386" actId="20577"/>
          <ac:spMkLst>
            <pc:docMk/>
            <pc:sldMk cId="1824832099" sldId="374"/>
            <ac:spMk id="6" creationId="{A1533474-FC73-417A-8E24-23853FCE7425}"/>
          </ac:spMkLst>
        </pc:spChg>
        <pc:spChg chg="mod">
          <ac:chgData name="Ashleigh Sobol" userId="8430f2a2-602f-4dde-a79b-412efd9dd8bf" providerId="ADAL" clId="{CDFC01CA-0B5A-4126-95C7-9947B450D845}" dt="2019-02-01T10:15:32.561" v="432" actId="20577"/>
          <ac:spMkLst>
            <pc:docMk/>
            <pc:sldMk cId="1824832099" sldId="374"/>
            <ac:spMk id="19" creationId="{5252A847-DE45-4FA3-A1F8-EEBEB845FF8E}"/>
          </ac:spMkLst>
        </pc:spChg>
        <pc:picChg chg="add mod">
          <ac:chgData name="Ashleigh Sobol" userId="8430f2a2-602f-4dde-a79b-412efd9dd8bf" providerId="ADAL" clId="{CDFC01CA-0B5A-4126-95C7-9947B450D845}" dt="2019-02-01T10:13:19.492" v="322" actId="1076"/>
          <ac:picMkLst>
            <pc:docMk/>
            <pc:sldMk cId="1824832099" sldId="374"/>
            <ac:picMk id="9" creationId="{1736AC9C-D51E-481A-8C5F-DEE806AB24C8}"/>
          </ac:picMkLst>
        </pc:picChg>
      </pc:sldChg>
      <pc:sldChg chg="modSp add">
        <pc:chgData name="Ashleigh Sobol" userId="8430f2a2-602f-4dde-a79b-412efd9dd8bf" providerId="ADAL" clId="{CDFC01CA-0B5A-4126-95C7-9947B450D845}" dt="2019-02-01T10:14:07.354" v="344" actId="20577"/>
        <pc:sldMkLst>
          <pc:docMk/>
          <pc:sldMk cId="1054161790" sldId="375"/>
        </pc:sldMkLst>
        <pc:spChg chg="mod">
          <ac:chgData name="Ashleigh Sobol" userId="8430f2a2-602f-4dde-a79b-412efd9dd8bf" providerId="ADAL" clId="{CDFC01CA-0B5A-4126-95C7-9947B450D845}" dt="2019-02-01T10:13:51.344" v="334" actId="20577"/>
          <ac:spMkLst>
            <pc:docMk/>
            <pc:sldMk cId="1054161790" sldId="375"/>
            <ac:spMk id="9" creationId="{E4540DDF-A90D-4827-911F-D5A90E66FE3C}"/>
          </ac:spMkLst>
        </pc:spChg>
        <pc:spChg chg="mod">
          <ac:chgData name="Ashleigh Sobol" userId="8430f2a2-602f-4dde-a79b-412efd9dd8bf" providerId="ADAL" clId="{CDFC01CA-0B5A-4126-95C7-9947B450D845}" dt="2019-02-01T10:11:52.904" v="236" actId="207"/>
          <ac:spMkLst>
            <pc:docMk/>
            <pc:sldMk cId="1054161790" sldId="375"/>
            <ac:spMk id="10" creationId="{577109B1-0104-44AC-9644-E80166BDEAE9}"/>
          </ac:spMkLst>
        </pc:spChg>
        <pc:spChg chg="mod">
          <ac:chgData name="Ashleigh Sobol" userId="8430f2a2-602f-4dde-a79b-412efd9dd8bf" providerId="ADAL" clId="{CDFC01CA-0B5A-4126-95C7-9947B450D845}" dt="2019-02-01T10:13:41.182" v="332" actId="20577"/>
          <ac:spMkLst>
            <pc:docMk/>
            <pc:sldMk cId="1054161790" sldId="375"/>
            <ac:spMk id="11" creationId="{671B87EB-3CB5-4CCE-A51B-ED06DB068998}"/>
          </ac:spMkLst>
        </pc:spChg>
        <pc:spChg chg="mod">
          <ac:chgData name="Ashleigh Sobol" userId="8430f2a2-602f-4dde-a79b-412efd9dd8bf" providerId="ADAL" clId="{CDFC01CA-0B5A-4126-95C7-9947B450D845}" dt="2019-02-01T10:11:52.904" v="236" actId="207"/>
          <ac:spMkLst>
            <pc:docMk/>
            <pc:sldMk cId="1054161790" sldId="375"/>
            <ac:spMk id="12" creationId="{07B9F4EC-CC88-40FA-9F5D-269C37B29A06}"/>
          </ac:spMkLst>
        </pc:spChg>
        <pc:spChg chg="mod">
          <ac:chgData name="Ashleigh Sobol" userId="8430f2a2-602f-4dde-a79b-412efd9dd8bf" providerId="ADAL" clId="{CDFC01CA-0B5A-4126-95C7-9947B450D845}" dt="2019-02-01T10:11:52.904" v="236" actId="207"/>
          <ac:spMkLst>
            <pc:docMk/>
            <pc:sldMk cId="1054161790" sldId="375"/>
            <ac:spMk id="13" creationId="{A76C175E-4E50-4833-896D-447454C2A51C}"/>
          </ac:spMkLst>
        </pc:spChg>
        <pc:spChg chg="mod">
          <ac:chgData name="Ashleigh Sobol" userId="8430f2a2-602f-4dde-a79b-412efd9dd8bf" providerId="ADAL" clId="{CDFC01CA-0B5A-4126-95C7-9947B450D845}" dt="2019-02-01T10:14:07.354" v="344" actId="20577"/>
          <ac:spMkLst>
            <pc:docMk/>
            <pc:sldMk cId="1054161790" sldId="375"/>
            <ac:spMk id="19" creationId="{5252A847-DE45-4FA3-A1F8-EEBEB845FF8E}"/>
          </ac:spMkLst>
        </pc:spChg>
        <pc:picChg chg="mod">
          <ac:chgData name="Ashleigh Sobol" userId="8430f2a2-602f-4dde-a79b-412efd9dd8bf" providerId="ADAL" clId="{CDFC01CA-0B5A-4126-95C7-9947B450D845}" dt="2019-02-01T10:11:52.904" v="236" actId="207"/>
          <ac:picMkLst>
            <pc:docMk/>
            <pc:sldMk cId="1054161790" sldId="375"/>
            <ac:picMk id="6" creationId="{EB63FC0D-21AB-4A84-9DD4-2847F3CD8FBF}"/>
          </ac:picMkLst>
        </pc:picChg>
      </pc:sldChg>
      <pc:sldChg chg="modSp add">
        <pc:chgData name="Ashleigh Sobol" userId="8430f2a2-602f-4dde-a79b-412efd9dd8bf" providerId="ADAL" clId="{CDFC01CA-0B5A-4126-95C7-9947B450D845}" dt="2019-02-01T10:16:02.678" v="482" actId="207"/>
        <pc:sldMkLst>
          <pc:docMk/>
          <pc:sldMk cId="576413820" sldId="376"/>
        </pc:sldMkLst>
        <pc:spChg chg="mod">
          <ac:chgData name="Ashleigh Sobol" userId="8430f2a2-602f-4dde-a79b-412efd9dd8bf" providerId="ADAL" clId="{CDFC01CA-0B5A-4126-95C7-9947B450D845}" dt="2019-02-01T10:16:02.678" v="482" actId="207"/>
          <ac:spMkLst>
            <pc:docMk/>
            <pc:sldMk cId="576413820" sldId="376"/>
            <ac:spMk id="19" creationId="{5252A847-DE45-4FA3-A1F8-EEBEB845FF8E}"/>
          </ac:spMkLst>
        </pc:spChg>
      </pc:sldChg>
      <pc:sldChg chg="modSp add">
        <pc:chgData name="Ashleigh Sobol" userId="8430f2a2-602f-4dde-a79b-412efd9dd8bf" providerId="ADAL" clId="{CDFC01CA-0B5A-4126-95C7-9947B450D845}" dt="2019-02-01T10:16:38.055" v="618" actId="20577"/>
        <pc:sldMkLst>
          <pc:docMk/>
          <pc:sldMk cId="3696025349" sldId="377"/>
        </pc:sldMkLst>
        <pc:spChg chg="mod">
          <ac:chgData name="Ashleigh Sobol" userId="8430f2a2-602f-4dde-a79b-412efd9dd8bf" providerId="ADAL" clId="{CDFC01CA-0B5A-4126-95C7-9947B450D845}" dt="2019-02-01T10:16:38.055" v="618" actId="20577"/>
          <ac:spMkLst>
            <pc:docMk/>
            <pc:sldMk cId="3696025349" sldId="377"/>
            <ac:spMk id="19" creationId="{5252A847-DE45-4FA3-A1F8-EEBEB845FF8E}"/>
          </ac:spMkLst>
        </pc:spChg>
      </pc:sldChg>
      <pc:sldChg chg="modSp add">
        <pc:chgData name="Ashleigh Sobol" userId="8430f2a2-602f-4dde-a79b-412efd9dd8bf" providerId="ADAL" clId="{CDFC01CA-0B5A-4126-95C7-9947B450D845}" dt="2019-02-01T10:20:05.271" v="828" actId="207"/>
        <pc:sldMkLst>
          <pc:docMk/>
          <pc:sldMk cId="2003162153" sldId="378"/>
        </pc:sldMkLst>
        <pc:spChg chg="mod">
          <ac:chgData name="Ashleigh Sobol" userId="8430f2a2-602f-4dde-a79b-412efd9dd8bf" providerId="ADAL" clId="{CDFC01CA-0B5A-4126-95C7-9947B450D845}" dt="2019-02-01T10:20:05.271" v="828" actId="207"/>
          <ac:spMkLst>
            <pc:docMk/>
            <pc:sldMk cId="2003162153" sldId="378"/>
            <ac:spMk id="19" creationId="{5252A847-DE45-4FA3-A1F8-EEBEB845FF8E}"/>
          </ac:spMkLst>
        </pc:spChg>
      </pc:sldChg>
    </pc:docChg>
  </pc:docChgLst>
  <pc:docChgLst>
    <pc:chgData name="Jan Fitzpatrick" userId="d1b284ec-d1dd-4765-b823-b34899491c26" providerId="ADAL" clId="{34164CC1-F39A-4A16-86E4-7E7085CB40C9}"/>
    <pc:docChg chg="undo addSld delSld modSld">
      <pc:chgData name="Jan Fitzpatrick" userId="d1b284ec-d1dd-4765-b823-b34899491c26" providerId="ADAL" clId="{34164CC1-F39A-4A16-86E4-7E7085CB40C9}" dt="2019-02-01T14:18:22.170" v="266" actId="20577"/>
      <pc:docMkLst>
        <pc:docMk/>
      </pc:docMkLst>
      <pc:sldChg chg="modSp">
        <pc:chgData name="Jan Fitzpatrick" userId="d1b284ec-d1dd-4765-b823-b34899491c26" providerId="ADAL" clId="{34164CC1-F39A-4A16-86E4-7E7085CB40C9}" dt="2019-02-01T11:23:40.117" v="0"/>
        <pc:sldMkLst>
          <pc:docMk/>
          <pc:sldMk cId="2637481266" sldId="256"/>
        </pc:sldMkLst>
        <pc:spChg chg="mod">
          <ac:chgData name="Jan Fitzpatrick" userId="d1b284ec-d1dd-4765-b823-b34899491c26" providerId="ADAL" clId="{34164CC1-F39A-4A16-86E4-7E7085CB40C9}" dt="2019-02-01T11:23:40.117" v="0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 add del">
        <pc:chgData name="Jan Fitzpatrick" userId="d1b284ec-d1dd-4765-b823-b34899491c26" providerId="ADAL" clId="{34164CC1-F39A-4A16-86E4-7E7085CB40C9}" dt="2019-02-01T14:17:43.244" v="255" actId="20577"/>
        <pc:sldMkLst>
          <pc:docMk/>
          <pc:sldMk cId="636014570" sldId="314"/>
        </pc:sldMkLst>
        <pc:spChg chg="ord">
          <ac:chgData name="Jan Fitzpatrick" userId="d1b284ec-d1dd-4765-b823-b34899491c26" providerId="ADAL" clId="{34164CC1-F39A-4A16-86E4-7E7085CB40C9}" dt="2019-02-01T12:55:01.417" v="130" actId="166"/>
          <ac:spMkLst>
            <pc:docMk/>
            <pc:sldMk cId="636014570" sldId="314"/>
            <ac:spMk id="10" creationId="{577109B1-0104-44AC-9644-E80166BDEAE9}"/>
          </ac:spMkLst>
        </pc:spChg>
        <pc:spChg chg="ord">
          <ac:chgData name="Jan Fitzpatrick" userId="d1b284ec-d1dd-4765-b823-b34899491c26" providerId="ADAL" clId="{34164CC1-F39A-4A16-86E4-7E7085CB40C9}" dt="2019-02-01T12:57:55.081" v="195" actId="166"/>
          <ac:spMkLst>
            <pc:docMk/>
            <pc:sldMk cId="636014570" sldId="314"/>
            <ac:spMk id="13" creationId="{A76C175E-4E50-4833-896D-447454C2A51C}"/>
          </ac:spMkLst>
        </pc:spChg>
        <pc:spChg chg="mod">
          <ac:chgData name="Jan Fitzpatrick" userId="d1b284ec-d1dd-4765-b823-b34899491c26" providerId="ADAL" clId="{34164CC1-F39A-4A16-86E4-7E7085CB40C9}" dt="2019-02-01T14:17:43.244" v="255" actId="20577"/>
          <ac:spMkLst>
            <pc:docMk/>
            <pc:sldMk cId="636014570" sldId="314"/>
            <ac:spMk id="19" creationId="{5252A847-DE45-4FA3-A1F8-EEBEB845FF8E}"/>
          </ac:spMkLst>
        </pc:spChg>
        <pc:picChg chg="mod">
          <ac:chgData name="Jan Fitzpatrick" userId="d1b284ec-d1dd-4765-b823-b34899491c26" providerId="ADAL" clId="{34164CC1-F39A-4A16-86E4-7E7085CB40C9}" dt="2019-02-01T12:53:54.709" v="119" actId="1076"/>
          <ac:picMkLst>
            <pc:docMk/>
            <pc:sldMk cId="636014570" sldId="314"/>
            <ac:picMk id="6" creationId="{EB63FC0D-21AB-4A84-9DD4-2847F3CD8FBF}"/>
          </ac:picMkLst>
        </pc:picChg>
        <pc:cxnChg chg="add mod">
          <ac:chgData name="Jan Fitzpatrick" userId="d1b284ec-d1dd-4765-b823-b34899491c26" providerId="ADAL" clId="{34164CC1-F39A-4A16-86E4-7E7085CB40C9}" dt="2019-02-01T12:54:12.841" v="124" actId="1035"/>
          <ac:cxnSpMkLst>
            <pc:docMk/>
            <pc:sldMk cId="636014570" sldId="314"/>
            <ac:cxnSpMk id="3" creationId="{C3FD7E60-A7B9-4FFA-8A50-C1C8D7C78455}"/>
          </ac:cxnSpMkLst>
        </pc:cxnChg>
        <pc:cxnChg chg="add mod ord">
          <ac:chgData name="Jan Fitzpatrick" userId="d1b284ec-d1dd-4765-b823-b34899491c26" providerId="ADAL" clId="{34164CC1-F39A-4A16-86E4-7E7085CB40C9}" dt="2019-02-01T12:55:48.676" v="146" actId="14100"/>
          <ac:cxnSpMkLst>
            <pc:docMk/>
            <pc:sldMk cId="636014570" sldId="314"/>
            <ac:cxnSpMk id="5" creationId="{99A7B2D8-AF4C-4E96-8454-B6999B756240}"/>
          </ac:cxnSpMkLst>
        </pc:cxnChg>
        <pc:cxnChg chg="add mod">
          <ac:chgData name="Jan Fitzpatrick" userId="d1b284ec-d1dd-4765-b823-b34899491c26" providerId="ADAL" clId="{34164CC1-F39A-4A16-86E4-7E7085CB40C9}" dt="2019-02-01T12:56:47.179" v="174" actId="1035"/>
          <ac:cxnSpMkLst>
            <pc:docMk/>
            <pc:sldMk cId="636014570" sldId="314"/>
            <ac:cxnSpMk id="20" creationId="{1135DD1D-F942-443D-B0C0-4A676EC3C52D}"/>
          </ac:cxnSpMkLst>
        </pc:cxnChg>
        <pc:cxnChg chg="add mod">
          <ac:chgData name="Jan Fitzpatrick" userId="d1b284ec-d1dd-4765-b823-b34899491c26" providerId="ADAL" clId="{34164CC1-F39A-4A16-86E4-7E7085CB40C9}" dt="2019-02-01T12:57:44.230" v="193" actId="1036"/>
          <ac:cxnSpMkLst>
            <pc:docMk/>
            <pc:sldMk cId="636014570" sldId="314"/>
            <ac:cxnSpMk id="24" creationId="{ABCEF972-BFE1-47C9-B1F0-8A367515CF51}"/>
          </ac:cxnSpMkLst>
        </pc:cxnChg>
        <pc:cxnChg chg="add mod">
          <ac:chgData name="Jan Fitzpatrick" userId="d1b284ec-d1dd-4765-b823-b34899491c26" providerId="ADAL" clId="{34164CC1-F39A-4A16-86E4-7E7085CB40C9}" dt="2019-02-01T12:58:53.279" v="214" actId="1036"/>
          <ac:cxnSpMkLst>
            <pc:docMk/>
            <pc:sldMk cId="636014570" sldId="314"/>
            <ac:cxnSpMk id="26" creationId="{BC017041-59A9-40AF-B80E-2E6F6D999902}"/>
          </ac:cxnSpMkLst>
        </pc:cxnChg>
      </pc:sldChg>
      <pc:sldChg chg="modSp">
        <pc:chgData name="Jan Fitzpatrick" userId="d1b284ec-d1dd-4765-b823-b34899491c26" providerId="ADAL" clId="{34164CC1-F39A-4A16-86E4-7E7085CB40C9}" dt="2019-02-01T14:18:17.872" v="264" actId="20577"/>
        <pc:sldMkLst>
          <pc:docMk/>
          <pc:sldMk cId="1071900124" sldId="355"/>
        </pc:sldMkLst>
        <pc:spChg chg="mod">
          <ac:chgData name="Jan Fitzpatrick" userId="d1b284ec-d1dd-4765-b823-b34899491c26" providerId="ADAL" clId="{34164CC1-F39A-4A16-86E4-7E7085CB40C9}" dt="2019-02-01T14:18:17.872" v="264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34164CC1-F39A-4A16-86E4-7E7085CB40C9}" dt="2019-02-01T11:24:30.691" v="4" actId="20577"/>
        <pc:sldMkLst>
          <pc:docMk/>
          <pc:sldMk cId="1669721746" sldId="365"/>
        </pc:sldMkLst>
        <pc:spChg chg="mod">
          <ac:chgData name="Jan Fitzpatrick" userId="d1b284ec-d1dd-4765-b823-b34899491c26" providerId="ADAL" clId="{34164CC1-F39A-4A16-86E4-7E7085CB40C9}" dt="2019-02-01T11:24:30.691" v="4" actId="20577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34164CC1-F39A-4A16-86E4-7E7085CB40C9}" dt="2019-02-01T11:24:35.448" v="8" actId="20577"/>
        <pc:sldMkLst>
          <pc:docMk/>
          <pc:sldMk cId="2338527591" sldId="367"/>
        </pc:sldMkLst>
        <pc:spChg chg="mod">
          <ac:chgData name="Jan Fitzpatrick" userId="d1b284ec-d1dd-4765-b823-b34899491c26" providerId="ADAL" clId="{34164CC1-F39A-4A16-86E4-7E7085CB40C9}" dt="2019-02-01T11:24:35.448" v="8" actId="20577"/>
          <ac:spMkLst>
            <pc:docMk/>
            <pc:sldMk cId="2338527591" sldId="367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34164CC1-F39A-4A16-86E4-7E7085CB40C9}" dt="2019-02-01T11:27:17.857" v="91" actId="20577"/>
        <pc:sldMkLst>
          <pc:docMk/>
          <pc:sldMk cId="2290115218" sldId="371"/>
        </pc:sldMkLst>
        <pc:spChg chg="mod">
          <ac:chgData name="Jan Fitzpatrick" userId="d1b284ec-d1dd-4765-b823-b34899491c26" providerId="ADAL" clId="{34164CC1-F39A-4A16-86E4-7E7085CB40C9}" dt="2019-02-01T11:27:17.857" v="91" actId="20577"/>
          <ac:spMkLst>
            <pc:docMk/>
            <pc:sldMk cId="2290115218" sldId="371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34164CC1-F39A-4A16-86E4-7E7085CB40C9}" dt="2019-02-01T11:28:01.643" v="103" actId="2696"/>
        <pc:sldMkLst>
          <pc:docMk/>
          <pc:sldMk cId="626252754" sldId="372"/>
        </pc:sldMkLst>
      </pc:sldChg>
      <pc:sldChg chg="modSp">
        <pc:chgData name="Jan Fitzpatrick" userId="d1b284ec-d1dd-4765-b823-b34899491c26" providerId="ADAL" clId="{34164CC1-F39A-4A16-86E4-7E7085CB40C9}" dt="2019-02-01T14:18:02.525" v="258" actId="20577"/>
        <pc:sldMkLst>
          <pc:docMk/>
          <pc:sldMk cId="1824832099" sldId="374"/>
        </pc:sldMkLst>
        <pc:spChg chg="mod">
          <ac:chgData name="Jan Fitzpatrick" userId="d1b284ec-d1dd-4765-b823-b34899491c26" providerId="ADAL" clId="{34164CC1-F39A-4A16-86E4-7E7085CB40C9}" dt="2019-02-01T13:00:53.867" v="220" actId="1582"/>
          <ac:spMkLst>
            <pc:docMk/>
            <pc:sldMk cId="1824832099" sldId="374"/>
            <ac:spMk id="6" creationId="{A1533474-FC73-417A-8E24-23853FCE7425}"/>
          </ac:spMkLst>
        </pc:spChg>
        <pc:spChg chg="mod">
          <ac:chgData name="Jan Fitzpatrick" userId="d1b284ec-d1dd-4765-b823-b34899491c26" providerId="ADAL" clId="{34164CC1-F39A-4A16-86E4-7E7085CB40C9}" dt="2019-02-01T14:18:02.525" v="258" actId="20577"/>
          <ac:spMkLst>
            <pc:docMk/>
            <pc:sldMk cId="1824832099" sldId="374"/>
            <ac:spMk id="19" creationId="{5252A847-DE45-4FA3-A1F8-EEBEB845FF8E}"/>
          </ac:spMkLst>
        </pc:spChg>
      </pc:sldChg>
      <pc:sldChg chg="del">
        <pc:chgData name="Jan Fitzpatrick" userId="d1b284ec-d1dd-4765-b823-b34899491c26" providerId="ADAL" clId="{34164CC1-F39A-4A16-86E4-7E7085CB40C9}" dt="2019-02-01T14:17:22.806" v="231" actId="2696"/>
        <pc:sldMkLst>
          <pc:docMk/>
          <pc:sldMk cId="1054161790" sldId="375"/>
        </pc:sldMkLst>
      </pc:sldChg>
      <pc:sldChg chg="modSp">
        <pc:chgData name="Jan Fitzpatrick" userId="d1b284ec-d1dd-4765-b823-b34899491c26" providerId="ADAL" clId="{34164CC1-F39A-4A16-86E4-7E7085CB40C9}" dt="2019-02-01T14:18:06.591" v="260" actId="20577"/>
        <pc:sldMkLst>
          <pc:docMk/>
          <pc:sldMk cId="576413820" sldId="376"/>
        </pc:sldMkLst>
        <pc:spChg chg="mod">
          <ac:chgData name="Jan Fitzpatrick" userId="d1b284ec-d1dd-4765-b823-b34899491c26" providerId="ADAL" clId="{34164CC1-F39A-4A16-86E4-7E7085CB40C9}" dt="2019-02-01T13:01:12.257" v="221" actId="1582"/>
          <ac:spMkLst>
            <pc:docMk/>
            <pc:sldMk cId="576413820" sldId="376"/>
            <ac:spMk id="6" creationId="{A1533474-FC73-417A-8E24-23853FCE7425}"/>
          </ac:spMkLst>
        </pc:spChg>
        <pc:spChg chg="mod">
          <ac:chgData name="Jan Fitzpatrick" userId="d1b284ec-d1dd-4765-b823-b34899491c26" providerId="ADAL" clId="{34164CC1-F39A-4A16-86E4-7E7085CB40C9}" dt="2019-02-01T14:18:06.591" v="260" actId="20577"/>
          <ac:spMkLst>
            <pc:docMk/>
            <pc:sldMk cId="576413820" sldId="376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34164CC1-F39A-4A16-86E4-7E7085CB40C9}" dt="2019-02-01T14:18:12.504" v="262" actId="20577"/>
        <pc:sldMkLst>
          <pc:docMk/>
          <pc:sldMk cId="3696025349" sldId="377"/>
        </pc:sldMkLst>
        <pc:spChg chg="mod">
          <ac:chgData name="Jan Fitzpatrick" userId="d1b284ec-d1dd-4765-b823-b34899491c26" providerId="ADAL" clId="{34164CC1-F39A-4A16-86E4-7E7085CB40C9}" dt="2019-02-01T13:01:30.662" v="222" actId="1582"/>
          <ac:spMkLst>
            <pc:docMk/>
            <pc:sldMk cId="3696025349" sldId="377"/>
            <ac:spMk id="6" creationId="{A1533474-FC73-417A-8E24-23853FCE7425}"/>
          </ac:spMkLst>
        </pc:spChg>
        <pc:spChg chg="mod">
          <ac:chgData name="Jan Fitzpatrick" userId="d1b284ec-d1dd-4765-b823-b34899491c26" providerId="ADAL" clId="{34164CC1-F39A-4A16-86E4-7E7085CB40C9}" dt="2019-02-01T14:18:12.504" v="262" actId="20577"/>
          <ac:spMkLst>
            <pc:docMk/>
            <pc:sldMk cId="3696025349" sldId="377"/>
            <ac:spMk id="19" creationId="{5252A847-DE45-4FA3-A1F8-EEBEB845FF8E}"/>
          </ac:spMkLst>
        </pc:spChg>
      </pc:sldChg>
      <pc:sldChg chg="modSp">
        <pc:chgData name="Jan Fitzpatrick" userId="d1b284ec-d1dd-4765-b823-b34899491c26" providerId="ADAL" clId="{34164CC1-F39A-4A16-86E4-7E7085CB40C9}" dt="2019-02-01T14:18:22.170" v="266" actId="20577"/>
        <pc:sldMkLst>
          <pc:docMk/>
          <pc:sldMk cId="2003162153" sldId="378"/>
        </pc:sldMkLst>
        <pc:spChg chg="mod">
          <ac:chgData name="Jan Fitzpatrick" userId="d1b284ec-d1dd-4765-b823-b34899491c26" providerId="ADAL" clId="{34164CC1-F39A-4A16-86E4-7E7085CB40C9}" dt="2019-02-01T14:18:22.170" v="266" actId="20577"/>
          <ac:spMkLst>
            <pc:docMk/>
            <pc:sldMk cId="2003162153" sldId="378"/>
            <ac:spMk id="19" creationId="{5252A847-DE45-4FA3-A1F8-EEBEB845FF8E}"/>
          </ac:spMkLst>
        </pc:spChg>
      </pc:sldChg>
      <pc:sldChg chg="modSp add">
        <pc:chgData name="Jan Fitzpatrick" userId="d1b284ec-d1dd-4765-b823-b34899491c26" providerId="ADAL" clId="{34164CC1-F39A-4A16-86E4-7E7085CB40C9}" dt="2019-02-01T11:27:51.980" v="102" actId="207"/>
        <pc:sldMkLst>
          <pc:docMk/>
          <pc:sldMk cId="835023447" sldId="379"/>
        </pc:sldMkLst>
        <pc:spChg chg="mod">
          <ac:chgData name="Jan Fitzpatrick" userId="d1b284ec-d1dd-4765-b823-b34899491c26" providerId="ADAL" clId="{34164CC1-F39A-4A16-86E4-7E7085CB40C9}" dt="2019-02-01T11:27:51.980" v="102" actId="207"/>
          <ac:spMkLst>
            <pc:docMk/>
            <pc:sldMk cId="835023447" sldId="379"/>
            <ac:spMk id="19" creationId="{5252A847-DE45-4FA3-A1F8-EEBEB845FF8E}"/>
          </ac:spMkLst>
        </pc:spChg>
      </pc:sldChg>
      <pc:sldChg chg="addSp modSp add">
        <pc:chgData name="Jan Fitzpatrick" userId="d1b284ec-d1dd-4765-b823-b34899491c26" providerId="ADAL" clId="{34164CC1-F39A-4A16-86E4-7E7085CB40C9}" dt="2019-02-01T11:31:08.992" v="117" actId="1582"/>
        <pc:sldMkLst>
          <pc:docMk/>
          <pc:sldMk cId="2001037945" sldId="380"/>
        </pc:sldMkLst>
        <pc:cxnChg chg="add mod">
          <ac:chgData name="Jan Fitzpatrick" userId="d1b284ec-d1dd-4765-b823-b34899491c26" providerId="ADAL" clId="{34164CC1-F39A-4A16-86E4-7E7085CB40C9}" dt="2019-02-01T11:31:08.992" v="117" actId="1582"/>
          <ac:cxnSpMkLst>
            <pc:docMk/>
            <pc:sldMk cId="2001037945" sldId="380"/>
            <ac:cxnSpMk id="3" creationId="{89F39C32-2461-43BB-A0D7-B6A904996E31}"/>
          </ac:cxnSpMkLst>
        </pc:cxnChg>
        <pc:cxnChg chg="add mod">
          <ac:chgData name="Jan Fitzpatrick" userId="d1b284ec-d1dd-4765-b823-b34899491c26" providerId="ADAL" clId="{34164CC1-F39A-4A16-86E4-7E7085CB40C9}" dt="2019-02-01T11:31:08.992" v="117" actId="1582"/>
          <ac:cxnSpMkLst>
            <pc:docMk/>
            <pc:sldMk cId="2001037945" sldId="380"/>
            <ac:cxnSpMk id="5" creationId="{B37C3530-8158-4623-9D61-E62BD7BF4432}"/>
          </ac:cxnSpMkLst>
        </pc:cxnChg>
        <pc:cxnChg chg="add mod">
          <ac:chgData name="Jan Fitzpatrick" userId="d1b284ec-d1dd-4765-b823-b34899491c26" providerId="ADAL" clId="{34164CC1-F39A-4A16-86E4-7E7085CB40C9}" dt="2019-02-01T11:31:08.992" v="117" actId="1582"/>
          <ac:cxnSpMkLst>
            <pc:docMk/>
            <pc:sldMk cId="2001037945" sldId="380"/>
            <ac:cxnSpMk id="10" creationId="{E09430BF-BC4E-46EF-A403-D2E3CADB4D2A}"/>
          </ac:cxnSpMkLst>
        </pc:cxnChg>
        <pc:cxnChg chg="add mod">
          <ac:chgData name="Jan Fitzpatrick" userId="d1b284ec-d1dd-4765-b823-b34899491c26" providerId="ADAL" clId="{34164CC1-F39A-4A16-86E4-7E7085CB40C9}" dt="2019-02-01T11:31:08.992" v="117" actId="1582"/>
          <ac:cxnSpMkLst>
            <pc:docMk/>
            <pc:sldMk cId="2001037945" sldId="380"/>
            <ac:cxnSpMk id="12" creationId="{3993AC63-AFE9-47CF-B2A5-476FF5C7CC44}"/>
          </ac:cxnSpMkLst>
        </pc:cxnChg>
      </pc:sldChg>
      <pc:sldChg chg="modSp add">
        <pc:chgData name="Jan Fitzpatrick" userId="d1b284ec-d1dd-4765-b823-b34899491c26" providerId="ADAL" clId="{34164CC1-F39A-4A16-86E4-7E7085CB40C9}" dt="2019-02-01T14:17:55.930" v="256"/>
        <pc:sldMkLst>
          <pc:docMk/>
          <pc:sldMk cId="3524378346" sldId="381"/>
        </pc:sldMkLst>
        <pc:spChg chg="mod">
          <ac:chgData name="Jan Fitzpatrick" userId="d1b284ec-d1dd-4765-b823-b34899491c26" providerId="ADAL" clId="{34164CC1-F39A-4A16-86E4-7E7085CB40C9}" dt="2019-02-01T14:17:55.930" v="256"/>
          <ac:spMkLst>
            <pc:docMk/>
            <pc:sldMk cId="3524378346" sldId="381"/>
            <ac:spMk id="19" creationId="{5252A847-DE45-4FA3-A1F8-EEBEB845FF8E}"/>
          </ac:spMkLst>
        </pc:spChg>
      </pc:sldChg>
    </pc:docChg>
  </pc:docChgLst>
  <pc:docChgLst>
    <pc:chgData name="Rachael Green" userId="89c6f63e-7657-4ad0-8dd4-6f0c32cf62df" providerId="ADAL" clId="{8E8A7E9A-D7F8-4A46-901B-CFF226EB554F}"/>
    <pc:docChg chg="undo custSel addSld delSld modSld">
      <pc:chgData name="Rachael Green" userId="89c6f63e-7657-4ad0-8dd4-6f0c32cf62df" providerId="ADAL" clId="{8E8A7E9A-D7F8-4A46-901B-CFF226EB554F}" dt="2020-02-12T15:16:12.249" v="1710" actId="20577"/>
      <pc:docMkLst>
        <pc:docMk/>
      </pc:docMkLst>
      <pc:sldChg chg="delSp mod">
        <pc:chgData name="Rachael Green" userId="89c6f63e-7657-4ad0-8dd4-6f0c32cf62df" providerId="ADAL" clId="{8E8A7E9A-D7F8-4A46-901B-CFF226EB554F}" dt="2020-02-11T16:45:19.446" v="0" actId="478"/>
        <pc:sldMkLst>
          <pc:docMk/>
          <pc:sldMk cId="2637481266" sldId="256"/>
        </pc:sldMkLst>
        <pc:picChg chg="del">
          <ac:chgData name="Rachael Green" userId="89c6f63e-7657-4ad0-8dd4-6f0c32cf62df" providerId="ADAL" clId="{8E8A7E9A-D7F8-4A46-901B-CFF226EB554F}" dt="2020-02-11T16:45:19.446" v="0" actId="478"/>
          <ac:picMkLst>
            <pc:docMk/>
            <pc:sldMk cId="2637481266" sldId="256"/>
            <ac:picMk id="2" creationId="{DC04868F-7997-41D0-A16A-1CA688DD3053}"/>
          </ac:picMkLst>
        </pc:picChg>
      </pc:sldChg>
      <pc:sldChg chg="modSp mod">
        <pc:chgData name="Rachael Green" userId="89c6f63e-7657-4ad0-8dd4-6f0c32cf62df" providerId="ADAL" clId="{8E8A7E9A-D7F8-4A46-901B-CFF226EB554F}" dt="2020-02-11T17:49:20.667" v="1539" actId="20577"/>
        <pc:sldMkLst>
          <pc:docMk/>
          <pc:sldMk cId="1071900124" sldId="355"/>
        </pc:sldMkLst>
        <pc:spChg chg="mod">
          <ac:chgData name="Rachael Green" userId="89c6f63e-7657-4ad0-8dd4-6f0c32cf62df" providerId="ADAL" clId="{8E8A7E9A-D7F8-4A46-901B-CFF226EB554F}" dt="2020-02-11T17:49:20.667" v="1539" actId="20577"/>
          <ac:spMkLst>
            <pc:docMk/>
            <pc:sldMk cId="1071900124" sldId="355"/>
            <ac:spMk id="19" creationId="{5252A847-DE45-4FA3-A1F8-EEBEB845FF8E}"/>
          </ac:spMkLst>
        </pc:spChg>
      </pc:sldChg>
      <pc:sldChg chg="addSp delSp modSp mod">
        <pc:chgData name="Rachael Green" userId="89c6f63e-7657-4ad0-8dd4-6f0c32cf62df" providerId="ADAL" clId="{8E8A7E9A-D7F8-4A46-901B-CFF226EB554F}" dt="2020-02-12T15:15:46.064" v="1706" actId="20577"/>
        <pc:sldMkLst>
          <pc:docMk/>
          <pc:sldMk cId="36917022" sldId="360"/>
        </pc:sldMkLst>
        <pc:spChg chg="add mod topLvl">
          <ac:chgData name="Rachael Green" userId="89c6f63e-7657-4ad0-8dd4-6f0c32cf62df" providerId="ADAL" clId="{8E8A7E9A-D7F8-4A46-901B-CFF226EB554F}" dt="2020-02-11T17:17:18.722" v="676" actId="164"/>
          <ac:spMkLst>
            <pc:docMk/>
            <pc:sldMk cId="36917022" sldId="360"/>
            <ac:spMk id="10" creationId="{28222D2F-2800-4778-BB9C-B24CA50E8076}"/>
          </ac:spMkLst>
        </pc:spChg>
        <pc:spChg chg="add mod topLvl">
          <ac:chgData name="Rachael Green" userId="89c6f63e-7657-4ad0-8dd4-6f0c32cf62df" providerId="ADAL" clId="{8E8A7E9A-D7F8-4A46-901B-CFF226EB554F}" dt="2020-02-11T17:17:18.722" v="676" actId="164"/>
          <ac:spMkLst>
            <pc:docMk/>
            <pc:sldMk cId="36917022" sldId="360"/>
            <ac:spMk id="11" creationId="{3FB35444-3DDE-4CC7-90A3-7302D9902F50}"/>
          </ac:spMkLst>
        </pc:spChg>
        <pc:spChg chg="add mod topLvl">
          <ac:chgData name="Rachael Green" userId="89c6f63e-7657-4ad0-8dd4-6f0c32cf62df" providerId="ADAL" clId="{8E8A7E9A-D7F8-4A46-901B-CFF226EB554F}" dt="2020-02-11T17:17:25.909" v="678" actId="164"/>
          <ac:spMkLst>
            <pc:docMk/>
            <pc:sldMk cId="36917022" sldId="360"/>
            <ac:spMk id="12" creationId="{E0E8F2F4-3B7C-4FD5-B7DC-E419A9A020D2}"/>
          </ac:spMkLst>
        </pc:spChg>
        <pc:spChg chg="add mod topLvl">
          <ac:chgData name="Rachael Green" userId="89c6f63e-7657-4ad0-8dd4-6f0c32cf62df" providerId="ADAL" clId="{8E8A7E9A-D7F8-4A46-901B-CFF226EB554F}" dt="2020-02-11T17:17:25.909" v="678" actId="164"/>
          <ac:spMkLst>
            <pc:docMk/>
            <pc:sldMk cId="36917022" sldId="360"/>
            <ac:spMk id="13" creationId="{FCE74E18-9804-44D2-8CE7-9964408DD53E}"/>
          </ac:spMkLst>
        </pc:spChg>
        <pc:spChg chg="mod">
          <ac:chgData name="Rachael Green" userId="89c6f63e-7657-4ad0-8dd4-6f0c32cf62df" providerId="ADAL" clId="{8E8A7E9A-D7F8-4A46-901B-CFF226EB554F}" dt="2020-02-11T17:04:29.315" v="419" actId="120"/>
          <ac:spMkLst>
            <pc:docMk/>
            <pc:sldMk cId="36917022" sldId="360"/>
            <ac:spMk id="19" creationId="{5252A847-DE45-4FA3-A1F8-EEBEB845FF8E}"/>
          </ac:spMkLst>
        </pc:spChg>
        <pc:grpChg chg="add del mod">
          <ac:chgData name="Rachael Green" userId="89c6f63e-7657-4ad0-8dd4-6f0c32cf62df" providerId="ADAL" clId="{8E8A7E9A-D7F8-4A46-901B-CFF226EB554F}" dt="2020-02-11T17:06:48.779" v="458" actId="165"/>
          <ac:grpSpMkLst>
            <pc:docMk/>
            <pc:sldMk cId="36917022" sldId="360"/>
            <ac:grpSpMk id="2" creationId="{4F1089B3-CAB4-4502-95E1-CCAA093F1F75}"/>
          </ac:grpSpMkLst>
        </pc:grpChg>
        <pc:grpChg chg="add del mod">
          <ac:chgData name="Rachael Green" userId="89c6f63e-7657-4ad0-8dd4-6f0c32cf62df" providerId="ADAL" clId="{8E8A7E9A-D7F8-4A46-901B-CFF226EB554F}" dt="2020-02-11T17:06:48.779" v="458" actId="165"/>
          <ac:grpSpMkLst>
            <pc:docMk/>
            <pc:sldMk cId="36917022" sldId="360"/>
            <ac:grpSpMk id="3" creationId="{151D241B-24EC-4F17-8682-E5C09FABADA8}"/>
          </ac:grpSpMkLst>
        </pc:grpChg>
        <pc:grpChg chg="add mod">
          <ac:chgData name="Rachael Green" userId="89c6f63e-7657-4ad0-8dd4-6f0c32cf62df" providerId="ADAL" clId="{8E8A7E9A-D7F8-4A46-901B-CFF226EB554F}" dt="2020-02-11T17:17:21.631" v="677" actId="12788"/>
          <ac:grpSpMkLst>
            <pc:docMk/>
            <pc:sldMk cId="36917022" sldId="360"/>
            <ac:grpSpMk id="4" creationId="{6BA4B7F4-7A4F-4914-A1D8-B9FFCD958AE7}"/>
          </ac:grpSpMkLst>
        </pc:grpChg>
        <pc:grpChg chg="add mod">
          <ac:chgData name="Rachael Green" userId="89c6f63e-7657-4ad0-8dd4-6f0c32cf62df" providerId="ADAL" clId="{8E8A7E9A-D7F8-4A46-901B-CFF226EB554F}" dt="2020-02-11T17:17:28.971" v="679" actId="12788"/>
          <ac:grpSpMkLst>
            <pc:docMk/>
            <pc:sldMk cId="36917022" sldId="360"/>
            <ac:grpSpMk id="5" creationId="{BEC158B1-BCDF-4AE4-854B-85B8C24E8BE0}"/>
          </ac:grpSpMkLst>
        </pc:grpChg>
        <pc:graphicFrameChg chg="del mod modGraphic">
          <ac:chgData name="Rachael Green" userId="89c6f63e-7657-4ad0-8dd4-6f0c32cf62df" providerId="ADAL" clId="{8E8A7E9A-D7F8-4A46-901B-CFF226EB554F}" dt="2020-02-11T17:12:42.418" v="548" actId="478"/>
          <ac:graphicFrameMkLst>
            <pc:docMk/>
            <pc:sldMk cId="36917022" sldId="360"/>
            <ac:graphicFrameMk id="9" creationId="{DA576E94-FB23-43EF-A831-95695203FC89}"/>
          </ac:graphicFrameMkLst>
        </pc:graphicFrameChg>
        <pc:graphicFrameChg chg="add del mod">
          <ac:chgData name="Rachael Green" userId="89c6f63e-7657-4ad0-8dd4-6f0c32cf62df" providerId="ADAL" clId="{8E8A7E9A-D7F8-4A46-901B-CFF226EB554F}" dt="2020-02-11T17:12:32.740" v="547" actId="478"/>
          <ac:graphicFrameMkLst>
            <pc:docMk/>
            <pc:sldMk cId="36917022" sldId="360"/>
            <ac:graphicFrameMk id="14" creationId="{E9C00ABC-0BCE-47B9-A6E6-D2B7BF454CFB}"/>
          </ac:graphicFrameMkLst>
        </pc:graphicFrameChg>
        <pc:graphicFrameChg chg="add mod modGraphic">
          <ac:chgData name="Rachael Green" userId="89c6f63e-7657-4ad0-8dd4-6f0c32cf62df" providerId="ADAL" clId="{8E8A7E9A-D7F8-4A46-901B-CFF226EB554F}" dt="2020-02-11T17:17:06.629" v="675" actId="12788"/>
          <ac:graphicFrameMkLst>
            <pc:docMk/>
            <pc:sldMk cId="36917022" sldId="360"/>
            <ac:graphicFrameMk id="15" creationId="{37AF59DC-1117-4D3C-982F-0A75F7FACC0C}"/>
          </ac:graphicFrameMkLst>
        </pc:graphicFrameChg>
        <pc:graphicFrameChg chg="add del mod modGraphic">
          <ac:chgData name="Rachael Green" userId="89c6f63e-7657-4ad0-8dd4-6f0c32cf62df" providerId="ADAL" clId="{8E8A7E9A-D7F8-4A46-901B-CFF226EB554F}" dt="2020-02-11T17:17:06.629" v="675" actId="12788"/>
          <ac:graphicFrameMkLst>
            <pc:docMk/>
            <pc:sldMk cId="36917022" sldId="360"/>
            <ac:graphicFrameMk id="16" creationId="{993E288D-C9C6-4732-BE36-ADEA99B4B838}"/>
          </ac:graphicFrameMkLst>
        </pc:graphicFrameChg>
        <pc:graphicFrameChg chg="add del mod modGraphic">
          <ac:chgData name="Rachael Green" userId="89c6f63e-7657-4ad0-8dd4-6f0c32cf62df" providerId="ADAL" clId="{8E8A7E9A-D7F8-4A46-901B-CFF226EB554F}" dt="2020-02-11T17:10:24.415" v="518" actId="478"/>
          <ac:graphicFrameMkLst>
            <pc:docMk/>
            <pc:sldMk cId="36917022" sldId="360"/>
            <ac:graphicFrameMk id="17" creationId="{46CC0C3D-C291-426E-8436-0345668381EA}"/>
          </ac:graphicFrameMkLst>
        </pc:graphicFrameChg>
        <pc:graphicFrameChg chg="add del mod">
          <ac:chgData name="Rachael Green" userId="89c6f63e-7657-4ad0-8dd4-6f0c32cf62df" providerId="ADAL" clId="{8E8A7E9A-D7F8-4A46-901B-CFF226EB554F}" dt="2020-02-11T17:09:03.543" v="497" actId="478"/>
          <ac:graphicFrameMkLst>
            <pc:docMk/>
            <pc:sldMk cId="36917022" sldId="360"/>
            <ac:graphicFrameMk id="20" creationId="{C0A6AE0E-BE08-4F58-9C4D-B01EFE0D84EC}"/>
          </ac:graphicFrameMkLst>
        </pc:graphicFrameChg>
        <pc:graphicFrameChg chg="add mod">
          <ac:chgData name="Rachael Green" userId="89c6f63e-7657-4ad0-8dd4-6f0c32cf62df" providerId="ADAL" clId="{8E8A7E9A-D7F8-4A46-901B-CFF226EB554F}" dt="2020-02-11T17:07:37.293" v="479" actId="571"/>
          <ac:graphicFrameMkLst>
            <pc:docMk/>
            <pc:sldMk cId="36917022" sldId="360"/>
            <ac:graphicFrameMk id="21" creationId="{F4BEBE12-14BE-4AB5-B2B1-B9DF0015917F}"/>
          </ac:graphicFrameMkLst>
        </pc:graphicFrameChg>
        <pc:graphicFrameChg chg="add del mod">
          <ac:chgData name="Rachael Green" userId="89c6f63e-7657-4ad0-8dd4-6f0c32cf62df" providerId="ADAL" clId="{8E8A7E9A-D7F8-4A46-901B-CFF226EB554F}" dt="2020-02-11T17:09:03.543" v="497" actId="478"/>
          <ac:graphicFrameMkLst>
            <pc:docMk/>
            <pc:sldMk cId="36917022" sldId="360"/>
            <ac:graphicFrameMk id="22" creationId="{4AA35422-58C9-45F4-A6F5-C2FF0E9D0B21}"/>
          </ac:graphicFrameMkLst>
        </pc:graphicFrameChg>
        <pc:graphicFrameChg chg="add del mod">
          <ac:chgData name="Rachael Green" userId="89c6f63e-7657-4ad0-8dd4-6f0c32cf62df" providerId="ADAL" clId="{8E8A7E9A-D7F8-4A46-901B-CFF226EB554F}" dt="2020-02-11T17:09:03.543" v="497" actId="478"/>
          <ac:graphicFrameMkLst>
            <pc:docMk/>
            <pc:sldMk cId="36917022" sldId="360"/>
            <ac:graphicFrameMk id="23" creationId="{B02CCFC8-CAFB-421E-BCAF-BFFD25C8ADFA}"/>
          </ac:graphicFrameMkLst>
        </pc:graphicFrameChg>
        <pc:graphicFrameChg chg="add mod modGraphic">
          <ac:chgData name="Rachael Green" userId="89c6f63e-7657-4ad0-8dd4-6f0c32cf62df" providerId="ADAL" clId="{8E8A7E9A-D7F8-4A46-901B-CFF226EB554F}" dt="2020-02-11T17:17:39.111" v="695" actId="1038"/>
          <ac:graphicFrameMkLst>
            <pc:docMk/>
            <pc:sldMk cId="36917022" sldId="360"/>
            <ac:graphicFrameMk id="24" creationId="{3729A470-515E-4579-9BCC-8E4B8E973CBC}"/>
          </ac:graphicFrameMkLst>
        </pc:graphicFrameChg>
        <pc:graphicFrameChg chg="add del mod">
          <ac:chgData name="Rachael Green" userId="89c6f63e-7657-4ad0-8dd4-6f0c32cf62df" providerId="ADAL" clId="{8E8A7E9A-D7F8-4A46-901B-CFF226EB554F}" dt="2020-02-11T17:10:24.415" v="518" actId="478"/>
          <ac:graphicFrameMkLst>
            <pc:docMk/>
            <pc:sldMk cId="36917022" sldId="360"/>
            <ac:graphicFrameMk id="25" creationId="{C63A8A97-6F1A-46C4-BA92-DE96B2B14E91}"/>
          </ac:graphicFrameMkLst>
        </pc:graphicFrameChg>
        <pc:graphicFrameChg chg="add mod modGraphic">
          <ac:chgData name="Rachael Green" userId="89c6f63e-7657-4ad0-8dd4-6f0c32cf62df" providerId="ADAL" clId="{8E8A7E9A-D7F8-4A46-901B-CFF226EB554F}" dt="2020-02-12T15:15:46.064" v="1706" actId="20577"/>
          <ac:graphicFrameMkLst>
            <pc:docMk/>
            <pc:sldMk cId="36917022" sldId="360"/>
            <ac:graphicFrameMk id="26" creationId="{FE6B6451-B6BF-456C-8AF5-08280C2810D6}"/>
          </ac:graphicFrameMkLst>
        </pc:graphicFrameChg>
        <pc:graphicFrameChg chg="add del">
          <ac:chgData name="Rachael Green" userId="89c6f63e-7657-4ad0-8dd4-6f0c32cf62df" providerId="ADAL" clId="{8E8A7E9A-D7F8-4A46-901B-CFF226EB554F}" dt="2020-02-11T17:17:56.527" v="702" actId="478"/>
          <ac:graphicFrameMkLst>
            <pc:docMk/>
            <pc:sldMk cId="36917022" sldId="360"/>
            <ac:graphicFrameMk id="27" creationId="{FB472C3D-3D71-4571-847A-DDEA1775947F}"/>
          </ac:graphicFrameMkLst>
        </pc:graphicFrameChg>
      </pc:sldChg>
      <pc:sldChg chg="addSp delSp modSp mod">
        <pc:chgData name="Rachael Green" userId="89c6f63e-7657-4ad0-8dd4-6f0c32cf62df" providerId="ADAL" clId="{8E8A7E9A-D7F8-4A46-901B-CFF226EB554F}" dt="2020-02-11T17:04:05.363" v="413" actId="20577"/>
        <pc:sldMkLst>
          <pc:docMk/>
          <pc:sldMk cId="1669721746" sldId="365"/>
        </pc:sldMkLst>
        <pc:spChg chg="add mod">
          <ac:chgData name="Rachael Green" userId="89c6f63e-7657-4ad0-8dd4-6f0c32cf62df" providerId="ADAL" clId="{8E8A7E9A-D7F8-4A46-901B-CFF226EB554F}" dt="2020-02-11T17:00:18.033" v="332" actId="20577"/>
          <ac:spMkLst>
            <pc:docMk/>
            <pc:sldMk cId="1669721746" sldId="365"/>
            <ac:spMk id="2" creationId="{25B5DBCD-51E6-4066-BB73-B7C0AAF1047C}"/>
          </ac:spMkLst>
        </pc:spChg>
        <pc:spChg chg="add mod">
          <ac:chgData name="Rachael Green" userId="89c6f63e-7657-4ad0-8dd4-6f0c32cf62df" providerId="ADAL" clId="{8E8A7E9A-D7F8-4A46-901B-CFF226EB554F}" dt="2020-02-11T17:00:31.374" v="344" actId="1038"/>
          <ac:spMkLst>
            <pc:docMk/>
            <pc:sldMk cId="1669721746" sldId="365"/>
            <ac:spMk id="3" creationId="{A8A8746A-5B7E-4684-995D-027FE8E0E826}"/>
          </ac:spMkLst>
        </pc:spChg>
        <pc:spChg chg="add mod">
          <ac:chgData name="Rachael Green" userId="89c6f63e-7657-4ad0-8dd4-6f0c32cf62df" providerId="ADAL" clId="{8E8A7E9A-D7F8-4A46-901B-CFF226EB554F}" dt="2020-02-11T17:00:24.039" v="334" actId="20577"/>
          <ac:spMkLst>
            <pc:docMk/>
            <pc:sldMk cId="1669721746" sldId="365"/>
            <ac:spMk id="9" creationId="{2CC59EE0-9B7F-4560-ABE5-D4ABD623E133}"/>
          </ac:spMkLst>
        </pc:spChg>
        <pc:spChg chg="add mod">
          <ac:chgData name="Rachael Green" userId="89c6f63e-7657-4ad0-8dd4-6f0c32cf62df" providerId="ADAL" clId="{8E8A7E9A-D7F8-4A46-901B-CFF226EB554F}" dt="2020-02-11T17:00:31.374" v="344" actId="1038"/>
          <ac:spMkLst>
            <pc:docMk/>
            <pc:sldMk cId="1669721746" sldId="365"/>
            <ac:spMk id="10" creationId="{B3690089-2F63-4016-9CD4-14F5E5B0EB92}"/>
          </ac:spMkLst>
        </pc:spChg>
        <pc:spChg chg="add mod">
          <ac:chgData name="Rachael Green" userId="89c6f63e-7657-4ad0-8dd4-6f0c32cf62df" providerId="ADAL" clId="{8E8A7E9A-D7F8-4A46-901B-CFF226EB554F}" dt="2020-02-11T16:59:37.318" v="301" actId="20577"/>
          <ac:spMkLst>
            <pc:docMk/>
            <pc:sldMk cId="1669721746" sldId="365"/>
            <ac:spMk id="11" creationId="{9D63C460-7413-45FB-9647-EA00E1BBD49A}"/>
          </ac:spMkLst>
        </pc:spChg>
        <pc:spChg chg="add mod">
          <ac:chgData name="Rachael Green" userId="89c6f63e-7657-4ad0-8dd4-6f0c32cf62df" providerId="ADAL" clId="{8E8A7E9A-D7F8-4A46-901B-CFF226EB554F}" dt="2020-02-11T17:00:31.374" v="344" actId="1038"/>
          <ac:spMkLst>
            <pc:docMk/>
            <pc:sldMk cId="1669721746" sldId="365"/>
            <ac:spMk id="12" creationId="{D3657DAB-79E2-49EC-A3EC-4D482E4C9C03}"/>
          </ac:spMkLst>
        </pc:spChg>
        <pc:spChg chg="add mod">
          <ac:chgData name="Rachael Green" userId="89c6f63e-7657-4ad0-8dd4-6f0c32cf62df" providerId="ADAL" clId="{8E8A7E9A-D7F8-4A46-901B-CFF226EB554F}" dt="2020-02-11T17:04:05.363" v="413" actId="20577"/>
          <ac:spMkLst>
            <pc:docMk/>
            <pc:sldMk cId="1669721746" sldId="365"/>
            <ac:spMk id="13" creationId="{AA321CA1-47A3-4CFF-A2A7-693EF7CB48AD}"/>
          </ac:spMkLst>
        </pc:spChg>
        <pc:spChg chg="add mod">
          <ac:chgData name="Rachael Green" userId="89c6f63e-7657-4ad0-8dd4-6f0c32cf62df" providerId="ADAL" clId="{8E8A7E9A-D7F8-4A46-901B-CFF226EB554F}" dt="2020-02-11T17:00:31.374" v="344" actId="1038"/>
          <ac:spMkLst>
            <pc:docMk/>
            <pc:sldMk cId="1669721746" sldId="365"/>
            <ac:spMk id="14" creationId="{3349FD48-A7A8-4AB6-86EF-1C18EBC86050}"/>
          </ac:spMkLst>
        </pc:spChg>
        <pc:spChg chg="add del">
          <ac:chgData name="Rachael Green" userId="89c6f63e-7657-4ad0-8dd4-6f0c32cf62df" providerId="ADAL" clId="{8E8A7E9A-D7F8-4A46-901B-CFF226EB554F}" dt="2020-02-11T17:03:52.479" v="405"/>
          <ac:spMkLst>
            <pc:docMk/>
            <pc:sldMk cId="1669721746" sldId="365"/>
            <ac:spMk id="15" creationId="{C40208CE-73C2-4EE5-BF85-46E8A5DF105E}"/>
          </ac:spMkLst>
        </pc:spChg>
        <pc:spChg chg="mod">
          <ac:chgData name="Rachael Green" userId="89c6f63e-7657-4ad0-8dd4-6f0c32cf62df" providerId="ADAL" clId="{8E8A7E9A-D7F8-4A46-901B-CFF226EB554F}" dt="2020-02-11T16:54:42.319" v="155" actId="313"/>
          <ac:spMkLst>
            <pc:docMk/>
            <pc:sldMk cId="1669721746" sldId="365"/>
            <ac:spMk id="19" creationId="{5252A847-DE45-4FA3-A1F8-EEBEB845FF8E}"/>
          </ac:spMkLst>
        </pc:spChg>
      </pc:sldChg>
      <pc:sldChg chg="modSp mod">
        <pc:chgData name="Rachael Green" userId="89c6f63e-7657-4ad0-8dd4-6f0c32cf62df" providerId="ADAL" clId="{8E8A7E9A-D7F8-4A46-901B-CFF226EB554F}" dt="2020-02-11T16:46:10.220" v="7" actId="207"/>
        <pc:sldMkLst>
          <pc:docMk/>
          <pc:sldMk cId="332354265" sldId="366"/>
        </pc:sldMkLst>
        <pc:spChg chg="mod">
          <ac:chgData name="Rachael Green" userId="89c6f63e-7657-4ad0-8dd4-6f0c32cf62df" providerId="ADAL" clId="{8E8A7E9A-D7F8-4A46-901B-CFF226EB554F}" dt="2020-02-11T16:46:10.220" v="7" actId="207"/>
          <ac:spMkLst>
            <pc:docMk/>
            <pc:sldMk cId="332354265" sldId="366"/>
            <ac:spMk id="19" creationId="{5252A847-DE45-4FA3-A1F8-EEBEB845FF8E}"/>
          </ac:spMkLst>
        </pc:spChg>
      </pc:sldChg>
      <pc:sldChg chg="del">
        <pc:chgData name="Rachael Green" userId="89c6f63e-7657-4ad0-8dd4-6f0c32cf62df" providerId="ADAL" clId="{8E8A7E9A-D7F8-4A46-901B-CFF226EB554F}" dt="2020-02-11T17:01:38.078" v="361" actId="47"/>
        <pc:sldMkLst>
          <pc:docMk/>
          <pc:sldMk cId="2338527591" sldId="367"/>
        </pc:sldMkLst>
      </pc:sldChg>
      <pc:sldChg chg="delSp del">
        <pc:chgData name="Rachael Green" userId="89c6f63e-7657-4ad0-8dd4-6f0c32cf62df" providerId="ADAL" clId="{8E8A7E9A-D7F8-4A46-901B-CFF226EB554F}" dt="2020-02-11T17:13:32.213" v="555" actId="47"/>
        <pc:sldMkLst>
          <pc:docMk/>
          <pc:sldMk cId="3328739101" sldId="368"/>
        </pc:sldMkLst>
        <pc:graphicFrameChg chg="del">
          <ac:chgData name="Rachael Green" userId="89c6f63e-7657-4ad0-8dd4-6f0c32cf62df" providerId="ADAL" clId="{8E8A7E9A-D7F8-4A46-901B-CFF226EB554F}" dt="2020-02-11T17:13:26.592" v="552"/>
          <ac:graphicFrameMkLst>
            <pc:docMk/>
            <pc:sldMk cId="3328739101" sldId="368"/>
            <ac:graphicFrameMk id="6" creationId="{F5E63362-FD89-484F-81A6-559F6E3F0A89}"/>
          </ac:graphicFrameMkLst>
        </pc:graphicFrameChg>
      </pc:sldChg>
      <pc:sldChg chg="addSp delSp modSp mod">
        <pc:chgData name="Rachael Green" userId="89c6f63e-7657-4ad0-8dd4-6f0c32cf62df" providerId="ADAL" clId="{8E8A7E9A-D7F8-4A46-901B-CFF226EB554F}" dt="2020-02-11T17:23:36.816" v="807" actId="478"/>
        <pc:sldMkLst>
          <pc:docMk/>
          <pc:sldMk cId="3144139560" sldId="369"/>
        </pc:sldMkLst>
        <pc:spChg chg="add del mod">
          <ac:chgData name="Rachael Green" userId="89c6f63e-7657-4ad0-8dd4-6f0c32cf62df" providerId="ADAL" clId="{8E8A7E9A-D7F8-4A46-901B-CFF226EB554F}" dt="2020-02-11T17:23:36.816" v="807" actId="478"/>
          <ac:spMkLst>
            <pc:docMk/>
            <pc:sldMk cId="3144139560" sldId="369"/>
            <ac:spMk id="2" creationId="{1D3A4344-0618-4AB7-BC5B-FC78CC0FAEAB}"/>
          </ac:spMkLst>
        </pc:spChg>
        <pc:spChg chg="add mod">
          <ac:chgData name="Rachael Green" userId="89c6f63e-7657-4ad0-8dd4-6f0c32cf62df" providerId="ADAL" clId="{8E8A7E9A-D7F8-4A46-901B-CFF226EB554F}" dt="2020-02-11T17:23:09.176" v="806" actId="20577"/>
          <ac:spMkLst>
            <pc:docMk/>
            <pc:sldMk cId="3144139560" sldId="369"/>
            <ac:spMk id="9" creationId="{5080EF9B-C130-4F14-8FF8-5F2306527615}"/>
          </ac:spMkLst>
        </pc:spChg>
        <pc:spChg chg="add mod">
          <ac:chgData name="Rachael Green" userId="89c6f63e-7657-4ad0-8dd4-6f0c32cf62df" providerId="ADAL" clId="{8E8A7E9A-D7F8-4A46-901B-CFF226EB554F}" dt="2020-02-11T17:22:43.249" v="800" actId="20577"/>
          <ac:spMkLst>
            <pc:docMk/>
            <pc:sldMk cId="3144139560" sldId="369"/>
            <ac:spMk id="10" creationId="{D31B2EA9-F3C8-4010-8E30-3FA169B647DD}"/>
          </ac:spMkLst>
        </pc:spChg>
        <pc:spChg chg="add mod">
          <ac:chgData name="Rachael Green" userId="89c6f63e-7657-4ad0-8dd4-6f0c32cf62df" providerId="ADAL" clId="{8E8A7E9A-D7F8-4A46-901B-CFF226EB554F}" dt="2020-02-11T17:22:49.175" v="801"/>
          <ac:spMkLst>
            <pc:docMk/>
            <pc:sldMk cId="3144139560" sldId="369"/>
            <ac:spMk id="11" creationId="{02034F2E-7ECB-40F1-A1CA-644673019A87}"/>
          </ac:spMkLst>
        </pc:spChg>
        <pc:spChg chg="add mod">
          <ac:chgData name="Rachael Green" userId="89c6f63e-7657-4ad0-8dd4-6f0c32cf62df" providerId="ADAL" clId="{8E8A7E9A-D7F8-4A46-901B-CFF226EB554F}" dt="2020-02-11T17:21:37.382" v="787" actId="12789"/>
          <ac:spMkLst>
            <pc:docMk/>
            <pc:sldMk cId="3144139560" sldId="369"/>
            <ac:spMk id="12" creationId="{79F81B34-C2E3-4C57-A4AE-7041961A76FE}"/>
          </ac:spMkLst>
        </pc:spChg>
        <pc:spChg chg="add mod">
          <ac:chgData name="Rachael Green" userId="89c6f63e-7657-4ad0-8dd4-6f0c32cf62df" providerId="ADAL" clId="{8E8A7E9A-D7F8-4A46-901B-CFF226EB554F}" dt="2020-02-11T17:21:40.979" v="788" actId="12789"/>
          <ac:spMkLst>
            <pc:docMk/>
            <pc:sldMk cId="3144139560" sldId="369"/>
            <ac:spMk id="13" creationId="{8987C63A-6500-4CF6-BA99-8F469DC9907D}"/>
          </ac:spMkLst>
        </pc:spChg>
        <pc:spChg chg="add mod">
          <ac:chgData name="Rachael Green" userId="89c6f63e-7657-4ad0-8dd4-6f0c32cf62df" providerId="ADAL" clId="{8E8A7E9A-D7F8-4A46-901B-CFF226EB554F}" dt="2020-02-11T17:21:45.981" v="789" actId="12789"/>
          <ac:spMkLst>
            <pc:docMk/>
            <pc:sldMk cId="3144139560" sldId="369"/>
            <ac:spMk id="14" creationId="{1A37AB5E-B7F2-44E8-8453-3490920DD920}"/>
          </ac:spMkLst>
        </pc:spChg>
        <pc:spChg chg="mod">
          <ac:chgData name="Rachael Green" userId="89c6f63e-7657-4ad0-8dd4-6f0c32cf62df" providerId="ADAL" clId="{8E8A7E9A-D7F8-4A46-901B-CFF226EB554F}" dt="2020-02-11T17:19:20.900" v="730"/>
          <ac:spMkLst>
            <pc:docMk/>
            <pc:sldMk cId="3144139560" sldId="369"/>
            <ac:spMk id="19" creationId="{5252A847-DE45-4FA3-A1F8-EEBEB845FF8E}"/>
          </ac:spMkLst>
        </pc:spChg>
        <pc:graphicFrameChg chg="add del">
          <ac:chgData name="Rachael Green" userId="89c6f63e-7657-4ad0-8dd4-6f0c32cf62df" providerId="ADAL" clId="{8E8A7E9A-D7F8-4A46-901B-CFF226EB554F}" dt="2020-02-11T17:17:49.602" v="699"/>
          <ac:graphicFrameMkLst>
            <pc:docMk/>
            <pc:sldMk cId="3144139560" sldId="369"/>
            <ac:graphicFrameMk id="6" creationId="{CEFFEA0C-6829-4113-8C0E-15B4A20125BA}"/>
          </ac:graphicFrameMkLst>
        </pc:graphicFrameChg>
      </pc:sldChg>
      <pc:sldChg chg="del">
        <pc:chgData name="Rachael Green" userId="89c6f63e-7657-4ad0-8dd4-6f0c32cf62df" providerId="ADAL" clId="{8E8A7E9A-D7F8-4A46-901B-CFF226EB554F}" dt="2020-02-11T17:23:40.729" v="808" actId="47"/>
        <pc:sldMkLst>
          <pc:docMk/>
          <pc:sldMk cId="3841076941" sldId="370"/>
        </pc:sldMkLst>
      </pc:sldChg>
      <pc:sldChg chg="addSp delSp modSp mod">
        <pc:chgData name="Rachael Green" userId="89c6f63e-7657-4ad0-8dd4-6f0c32cf62df" providerId="ADAL" clId="{8E8A7E9A-D7F8-4A46-901B-CFF226EB554F}" dt="2020-02-12T15:16:12.249" v="1710" actId="20577"/>
        <pc:sldMkLst>
          <pc:docMk/>
          <pc:sldMk cId="2290115218" sldId="371"/>
        </pc:sldMkLst>
        <pc:spChg chg="add del mod">
          <ac:chgData name="Rachael Green" userId="89c6f63e-7657-4ad0-8dd4-6f0c32cf62df" providerId="ADAL" clId="{8E8A7E9A-D7F8-4A46-901B-CFF226EB554F}" dt="2020-02-11T17:28:29.297" v="951" actId="478"/>
          <ac:spMkLst>
            <pc:docMk/>
            <pc:sldMk cId="2290115218" sldId="371"/>
            <ac:spMk id="2" creationId="{D809A5D5-E4BF-470B-A878-6D0A1E016376}"/>
          </ac:spMkLst>
        </pc:spChg>
        <pc:spChg chg="add mod">
          <ac:chgData name="Rachael Green" userId="89c6f63e-7657-4ad0-8dd4-6f0c32cf62df" providerId="ADAL" clId="{8E8A7E9A-D7F8-4A46-901B-CFF226EB554F}" dt="2020-02-12T15:16:12.249" v="1710" actId="20577"/>
          <ac:spMkLst>
            <pc:docMk/>
            <pc:sldMk cId="2290115218" sldId="371"/>
            <ac:spMk id="9" creationId="{964FF8C6-6A72-4801-8195-AAF6B1118658}"/>
          </ac:spMkLst>
        </pc:spChg>
        <pc:spChg chg="mod">
          <ac:chgData name="Rachael Green" userId="89c6f63e-7657-4ad0-8dd4-6f0c32cf62df" providerId="ADAL" clId="{8E8A7E9A-D7F8-4A46-901B-CFF226EB554F}" dt="2020-02-11T17:28:23.420" v="949" actId="20577"/>
          <ac:spMkLst>
            <pc:docMk/>
            <pc:sldMk cId="2290115218" sldId="371"/>
            <ac:spMk id="19" creationId="{5252A847-DE45-4FA3-A1F8-EEBEB845FF8E}"/>
          </ac:spMkLst>
        </pc:spChg>
      </pc:sldChg>
      <pc:sldChg chg="addSp delSp modSp mod">
        <pc:chgData name="Rachael Green" userId="89c6f63e-7657-4ad0-8dd4-6f0c32cf62df" providerId="ADAL" clId="{8E8A7E9A-D7F8-4A46-901B-CFF226EB554F}" dt="2020-02-11T17:51:56.316" v="1695" actId="20577"/>
        <pc:sldMkLst>
          <pc:docMk/>
          <pc:sldMk cId="4282612097" sldId="373"/>
        </pc:sldMkLst>
        <pc:spChg chg="add mod topLvl">
          <ac:chgData name="Rachael Green" userId="89c6f63e-7657-4ad0-8dd4-6f0c32cf62df" providerId="ADAL" clId="{8E8A7E9A-D7F8-4A46-901B-CFF226EB554F}" dt="2020-02-11T17:33:45.589" v="1213" actId="20577"/>
          <ac:spMkLst>
            <pc:docMk/>
            <pc:sldMk cId="4282612097" sldId="373"/>
            <ac:spMk id="9" creationId="{4B0AB9C9-16FA-4EA2-8D86-46A7B39F7896}"/>
          </ac:spMkLst>
        </pc:spChg>
        <pc:spChg chg="add mod">
          <ac:chgData name="Rachael Green" userId="89c6f63e-7657-4ad0-8dd4-6f0c32cf62df" providerId="ADAL" clId="{8E8A7E9A-D7F8-4A46-901B-CFF226EB554F}" dt="2020-02-11T17:34:59.292" v="1234" actId="20577"/>
          <ac:spMkLst>
            <pc:docMk/>
            <pc:sldMk cId="4282612097" sldId="373"/>
            <ac:spMk id="10" creationId="{6CD49811-DFE6-4084-9125-00C9E1CF3D64}"/>
          </ac:spMkLst>
        </pc:spChg>
        <pc:spChg chg="add mod topLvl">
          <ac:chgData name="Rachael Green" userId="89c6f63e-7657-4ad0-8dd4-6f0c32cf62df" providerId="ADAL" clId="{8E8A7E9A-D7F8-4A46-901B-CFF226EB554F}" dt="2020-02-11T17:34:14.587" v="1223" actId="20577"/>
          <ac:spMkLst>
            <pc:docMk/>
            <pc:sldMk cId="4282612097" sldId="373"/>
            <ac:spMk id="11" creationId="{5137F3CA-EC92-45E0-8AFD-7C01A5A2D4E5}"/>
          </ac:spMkLst>
        </pc:spChg>
        <pc:spChg chg="add mod topLvl">
          <ac:chgData name="Rachael Green" userId="89c6f63e-7657-4ad0-8dd4-6f0c32cf62df" providerId="ADAL" clId="{8E8A7E9A-D7F8-4A46-901B-CFF226EB554F}" dt="2020-02-11T17:36:54.280" v="1263" actId="20577"/>
          <ac:spMkLst>
            <pc:docMk/>
            <pc:sldMk cId="4282612097" sldId="373"/>
            <ac:spMk id="12" creationId="{9FA323CE-F287-45B0-9280-6657924722F6}"/>
          </ac:spMkLst>
        </pc:spChg>
        <pc:spChg chg="add mod topLvl">
          <ac:chgData name="Rachael Green" userId="89c6f63e-7657-4ad0-8dd4-6f0c32cf62df" providerId="ADAL" clId="{8E8A7E9A-D7F8-4A46-901B-CFF226EB554F}" dt="2020-02-11T17:34:10.761" v="1220" actId="20577"/>
          <ac:spMkLst>
            <pc:docMk/>
            <pc:sldMk cId="4282612097" sldId="373"/>
            <ac:spMk id="13" creationId="{4475ACB2-8CA6-42DE-9833-EA08E13E741E}"/>
          </ac:spMkLst>
        </pc:spChg>
        <pc:spChg chg="add mod topLvl">
          <ac:chgData name="Rachael Green" userId="89c6f63e-7657-4ad0-8dd4-6f0c32cf62df" providerId="ADAL" clId="{8E8A7E9A-D7F8-4A46-901B-CFF226EB554F}" dt="2020-02-11T17:38:16.239" v="1298" actId="20577"/>
          <ac:spMkLst>
            <pc:docMk/>
            <pc:sldMk cId="4282612097" sldId="373"/>
            <ac:spMk id="14" creationId="{C43B0FC6-3BB2-4C3E-9C82-A3F5FB156FFB}"/>
          </ac:spMkLst>
        </pc:spChg>
        <pc:spChg chg="add mod topLvl">
          <ac:chgData name="Rachael Green" userId="89c6f63e-7657-4ad0-8dd4-6f0c32cf62df" providerId="ADAL" clId="{8E8A7E9A-D7F8-4A46-901B-CFF226EB554F}" dt="2020-02-11T17:51:56.316" v="1695" actId="20577"/>
          <ac:spMkLst>
            <pc:docMk/>
            <pc:sldMk cId="4282612097" sldId="373"/>
            <ac:spMk id="15" creationId="{DA3BC4F2-9347-4F6B-A7D5-34C7A5FAC346}"/>
          </ac:spMkLst>
        </pc:spChg>
        <pc:spChg chg="add mod topLvl">
          <ac:chgData name="Rachael Green" userId="89c6f63e-7657-4ad0-8dd4-6f0c32cf62df" providerId="ADAL" clId="{8E8A7E9A-D7F8-4A46-901B-CFF226EB554F}" dt="2020-02-11T17:38:04.050" v="1290" actId="20577"/>
          <ac:spMkLst>
            <pc:docMk/>
            <pc:sldMk cId="4282612097" sldId="373"/>
            <ac:spMk id="16" creationId="{FDDB77A8-52E2-4CAE-8707-612B3416D01C}"/>
          </ac:spMkLst>
        </pc:spChg>
        <pc:grpChg chg="add del mod">
          <ac:chgData name="Rachael Green" userId="89c6f63e-7657-4ad0-8dd4-6f0c32cf62df" providerId="ADAL" clId="{8E8A7E9A-D7F8-4A46-901B-CFF226EB554F}" dt="2020-02-11T17:32:40.295" v="1134" actId="165"/>
          <ac:grpSpMkLst>
            <pc:docMk/>
            <pc:sldMk cId="4282612097" sldId="373"/>
            <ac:grpSpMk id="2" creationId="{AA16804C-6ED7-4ACF-8B7A-E52276281029}"/>
          </ac:grpSpMkLst>
        </pc:grpChg>
        <pc:graphicFrameChg chg="del mod">
          <ac:chgData name="Rachael Green" userId="89c6f63e-7657-4ad0-8dd4-6f0c32cf62df" providerId="ADAL" clId="{8E8A7E9A-D7F8-4A46-901B-CFF226EB554F}" dt="2020-02-11T17:35:17.447" v="1244" actId="478"/>
          <ac:graphicFrameMkLst>
            <pc:docMk/>
            <pc:sldMk cId="4282612097" sldId="373"/>
            <ac:graphicFrameMk id="6" creationId="{53E7EAA2-F2F1-3E48-B1CD-3322FAE1CD6A}"/>
          </ac:graphicFrameMkLst>
        </pc:graphicFrameChg>
      </pc:sldChg>
      <pc:sldChg chg="del">
        <pc:chgData name="Rachael Green" userId="89c6f63e-7657-4ad0-8dd4-6f0c32cf62df" providerId="ADAL" clId="{8E8A7E9A-D7F8-4A46-901B-CFF226EB554F}" dt="2020-02-11T17:49:29.645" v="1540" actId="47"/>
        <pc:sldMkLst>
          <pc:docMk/>
          <pc:sldMk cId="2003162153" sldId="378"/>
        </pc:sldMkLst>
      </pc:sldChg>
      <pc:sldChg chg="del">
        <pc:chgData name="Rachael Green" userId="89c6f63e-7657-4ad0-8dd4-6f0c32cf62df" providerId="ADAL" clId="{8E8A7E9A-D7F8-4A46-901B-CFF226EB554F}" dt="2020-02-11T17:31:27.857" v="1051" actId="47"/>
        <pc:sldMkLst>
          <pc:docMk/>
          <pc:sldMk cId="835023447" sldId="379"/>
        </pc:sldMkLst>
      </pc:sldChg>
      <pc:sldChg chg="del">
        <pc:chgData name="Rachael Green" userId="89c6f63e-7657-4ad0-8dd4-6f0c32cf62df" providerId="ADAL" clId="{8E8A7E9A-D7F8-4A46-901B-CFF226EB554F}" dt="2020-02-11T17:35:19.905" v="1245" actId="47"/>
        <pc:sldMkLst>
          <pc:docMk/>
          <pc:sldMk cId="2001037945" sldId="380"/>
        </pc:sldMkLst>
      </pc:sldChg>
      <pc:sldChg chg="modSp mod">
        <pc:chgData name="Rachael Green" userId="89c6f63e-7657-4ad0-8dd4-6f0c32cf62df" providerId="ADAL" clId="{8E8A7E9A-D7F8-4A46-901B-CFF226EB554F}" dt="2020-02-11T17:39:43.359" v="1299" actId="20577"/>
        <pc:sldMkLst>
          <pc:docMk/>
          <pc:sldMk cId="1017544314" sldId="382"/>
        </pc:sldMkLst>
        <pc:spChg chg="mod">
          <ac:chgData name="Rachael Green" userId="89c6f63e-7657-4ad0-8dd4-6f0c32cf62df" providerId="ADAL" clId="{8E8A7E9A-D7F8-4A46-901B-CFF226EB554F}" dt="2020-02-11T17:39:43.359" v="1299" actId="20577"/>
          <ac:spMkLst>
            <pc:docMk/>
            <pc:sldMk cId="1017544314" sldId="382"/>
            <ac:spMk id="22" creationId="{D7E35669-F4C9-4CBF-A3FA-8FB079EE1F32}"/>
          </ac:spMkLst>
        </pc:spChg>
      </pc:sldChg>
      <pc:sldChg chg="modSp mod">
        <pc:chgData name="Rachael Green" userId="89c6f63e-7657-4ad0-8dd4-6f0c32cf62df" providerId="ADAL" clId="{8E8A7E9A-D7F8-4A46-901B-CFF226EB554F}" dt="2020-02-11T17:51:43.070" v="1692" actId="20577"/>
        <pc:sldMkLst>
          <pc:docMk/>
          <pc:sldMk cId="797302780" sldId="383"/>
        </pc:sldMkLst>
        <pc:spChg chg="mod">
          <ac:chgData name="Rachael Green" userId="89c6f63e-7657-4ad0-8dd4-6f0c32cf62df" providerId="ADAL" clId="{8E8A7E9A-D7F8-4A46-901B-CFF226EB554F}" dt="2020-02-11T17:51:43.070" v="1692" actId="20577"/>
          <ac:spMkLst>
            <pc:docMk/>
            <pc:sldMk cId="797302780" sldId="383"/>
            <ac:spMk id="22" creationId="{D7E35669-F4C9-4CBF-A3FA-8FB079EE1F32}"/>
          </ac:spMkLst>
        </pc:spChg>
      </pc:sldChg>
      <pc:sldChg chg="modSp mod">
        <pc:chgData name="Rachael Green" userId="89c6f63e-7657-4ad0-8dd4-6f0c32cf62df" providerId="ADAL" clId="{8E8A7E9A-D7F8-4A46-901B-CFF226EB554F}" dt="2020-02-11T17:43:26.154" v="1481" actId="6549"/>
        <pc:sldMkLst>
          <pc:docMk/>
          <pc:sldMk cId="966686673" sldId="384"/>
        </pc:sldMkLst>
        <pc:spChg chg="mod">
          <ac:chgData name="Rachael Green" userId="89c6f63e-7657-4ad0-8dd4-6f0c32cf62df" providerId="ADAL" clId="{8E8A7E9A-D7F8-4A46-901B-CFF226EB554F}" dt="2020-02-11T17:43:26.154" v="1481" actId="6549"/>
          <ac:spMkLst>
            <pc:docMk/>
            <pc:sldMk cId="966686673" sldId="384"/>
            <ac:spMk id="11" creationId="{D1E1E94C-1324-457B-85A4-36C2F653B84E}"/>
          </ac:spMkLst>
        </pc:spChg>
        <pc:spChg chg="mod">
          <ac:chgData name="Rachael Green" userId="89c6f63e-7657-4ad0-8dd4-6f0c32cf62df" providerId="ADAL" clId="{8E8A7E9A-D7F8-4A46-901B-CFF226EB554F}" dt="2020-02-11T17:40:58.341" v="1306" actId="3064"/>
          <ac:spMkLst>
            <pc:docMk/>
            <pc:sldMk cId="966686673" sldId="384"/>
            <ac:spMk id="12" creationId="{F22D72EF-9C95-412D-9F09-0C0E26FF2598}"/>
          </ac:spMkLst>
        </pc:spChg>
      </pc:sldChg>
      <pc:sldChg chg="modSp mod">
        <pc:chgData name="Rachael Green" userId="89c6f63e-7657-4ad0-8dd4-6f0c32cf62df" providerId="ADAL" clId="{8E8A7E9A-D7F8-4A46-901B-CFF226EB554F}" dt="2020-02-11T17:43:21.493" v="1480" actId="6549"/>
        <pc:sldMkLst>
          <pc:docMk/>
          <pc:sldMk cId="2072167394" sldId="385"/>
        </pc:sldMkLst>
        <pc:spChg chg="mod">
          <ac:chgData name="Rachael Green" userId="89c6f63e-7657-4ad0-8dd4-6f0c32cf62df" providerId="ADAL" clId="{8E8A7E9A-D7F8-4A46-901B-CFF226EB554F}" dt="2020-02-11T17:43:21.493" v="1480" actId="6549"/>
          <ac:spMkLst>
            <pc:docMk/>
            <pc:sldMk cId="2072167394" sldId="385"/>
            <ac:spMk id="11" creationId="{D1E1E94C-1324-457B-85A4-36C2F653B84E}"/>
          </ac:spMkLst>
        </pc:spChg>
        <pc:spChg chg="mod">
          <ac:chgData name="Rachael Green" userId="89c6f63e-7657-4ad0-8dd4-6f0c32cf62df" providerId="ADAL" clId="{8E8A7E9A-D7F8-4A46-901B-CFF226EB554F}" dt="2020-02-11T17:41:13.607" v="1311" actId="3064"/>
          <ac:spMkLst>
            <pc:docMk/>
            <pc:sldMk cId="2072167394" sldId="385"/>
            <ac:spMk id="12" creationId="{F22D72EF-9C95-412D-9F09-0C0E26FF2598}"/>
          </ac:spMkLst>
        </pc:spChg>
      </pc:sldChg>
      <pc:sldChg chg="modSp mod">
        <pc:chgData name="Rachael Green" userId="89c6f63e-7657-4ad0-8dd4-6f0c32cf62df" providerId="ADAL" clId="{8E8A7E9A-D7F8-4A46-901B-CFF226EB554F}" dt="2020-02-11T17:43:54.284" v="1518" actId="20577"/>
        <pc:sldMkLst>
          <pc:docMk/>
          <pc:sldMk cId="855867401" sldId="386"/>
        </pc:sldMkLst>
        <pc:spChg chg="mod">
          <ac:chgData name="Rachael Green" userId="89c6f63e-7657-4ad0-8dd4-6f0c32cf62df" providerId="ADAL" clId="{8E8A7E9A-D7F8-4A46-901B-CFF226EB554F}" dt="2020-02-11T17:43:54.284" v="1518" actId="20577"/>
          <ac:spMkLst>
            <pc:docMk/>
            <pc:sldMk cId="855867401" sldId="386"/>
            <ac:spMk id="11" creationId="{D1E1E94C-1324-457B-85A4-36C2F653B84E}"/>
          </ac:spMkLst>
        </pc:spChg>
        <pc:spChg chg="mod">
          <ac:chgData name="Rachael Green" userId="89c6f63e-7657-4ad0-8dd4-6f0c32cf62df" providerId="ADAL" clId="{8E8A7E9A-D7F8-4A46-901B-CFF226EB554F}" dt="2020-02-11T17:41:28.784" v="1316" actId="3064"/>
          <ac:spMkLst>
            <pc:docMk/>
            <pc:sldMk cId="855867401" sldId="386"/>
            <ac:spMk id="12" creationId="{F22D72EF-9C95-412D-9F09-0C0E26FF2598}"/>
          </ac:spMkLst>
        </pc:spChg>
      </pc:sldChg>
      <pc:sldChg chg="modSp mod">
        <pc:chgData name="Rachael Green" userId="89c6f63e-7657-4ad0-8dd4-6f0c32cf62df" providerId="ADAL" clId="{8E8A7E9A-D7F8-4A46-901B-CFF226EB554F}" dt="2020-02-11T16:45:28.574" v="4" actId="20577"/>
        <pc:sldMkLst>
          <pc:docMk/>
          <pc:sldMk cId="3844832371" sldId="411"/>
        </pc:sldMkLst>
        <pc:spChg chg="mod">
          <ac:chgData name="Rachael Green" userId="89c6f63e-7657-4ad0-8dd4-6f0c32cf62df" providerId="ADAL" clId="{8E8A7E9A-D7F8-4A46-901B-CFF226EB554F}" dt="2020-02-11T16:45:28.574" v="4" actId="20577"/>
          <ac:spMkLst>
            <pc:docMk/>
            <pc:sldMk cId="3844832371" sldId="411"/>
            <ac:spMk id="9" creationId="{29BBA2C8-D2EE-4F36-9754-640EBEBDDF10}"/>
          </ac:spMkLst>
        </pc:spChg>
      </pc:sldChg>
      <pc:sldChg chg="modSp add mod">
        <pc:chgData name="Rachael Green" userId="89c6f63e-7657-4ad0-8dd4-6f0c32cf62df" providerId="ADAL" clId="{8E8A7E9A-D7F8-4A46-901B-CFF226EB554F}" dt="2020-02-11T17:04:08.980" v="414" actId="20577"/>
        <pc:sldMkLst>
          <pc:docMk/>
          <pc:sldMk cId="1118220213" sldId="412"/>
        </pc:sldMkLst>
        <pc:spChg chg="mod">
          <ac:chgData name="Rachael Green" userId="89c6f63e-7657-4ad0-8dd4-6f0c32cf62df" providerId="ADAL" clId="{8E8A7E9A-D7F8-4A46-901B-CFF226EB554F}" dt="2020-02-11T17:02:35.924" v="378" actId="1076"/>
          <ac:spMkLst>
            <pc:docMk/>
            <pc:sldMk cId="1118220213" sldId="412"/>
            <ac:spMk id="3" creationId="{A8A8746A-5B7E-4684-995D-027FE8E0E826}"/>
          </ac:spMkLst>
        </pc:spChg>
        <pc:spChg chg="mod">
          <ac:chgData name="Rachael Green" userId="89c6f63e-7657-4ad0-8dd4-6f0c32cf62df" providerId="ADAL" clId="{8E8A7E9A-D7F8-4A46-901B-CFF226EB554F}" dt="2020-02-11T17:02:52.994" v="383" actId="20577"/>
          <ac:spMkLst>
            <pc:docMk/>
            <pc:sldMk cId="1118220213" sldId="412"/>
            <ac:spMk id="10" creationId="{B3690089-2F63-4016-9CD4-14F5E5B0EB92}"/>
          </ac:spMkLst>
        </pc:spChg>
        <pc:spChg chg="mod">
          <ac:chgData name="Rachael Green" userId="89c6f63e-7657-4ad0-8dd4-6f0c32cf62df" providerId="ADAL" clId="{8E8A7E9A-D7F8-4A46-901B-CFF226EB554F}" dt="2020-02-11T17:03:33.839" v="403" actId="20577"/>
          <ac:spMkLst>
            <pc:docMk/>
            <pc:sldMk cId="1118220213" sldId="412"/>
            <ac:spMk id="12" creationId="{D3657DAB-79E2-49EC-A3EC-4D482E4C9C03}"/>
          </ac:spMkLst>
        </pc:spChg>
        <pc:spChg chg="mod">
          <ac:chgData name="Rachael Green" userId="89c6f63e-7657-4ad0-8dd4-6f0c32cf62df" providerId="ADAL" clId="{8E8A7E9A-D7F8-4A46-901B-CFF226EB554F}" dt="2020-02-11T17:04:08.980" v="414" actId="20577"/>
          <ac:spMkLst>
            <pc:docMk/>
            <pc:sldMk cId="1118220213" sldId="412"/>
            <ac:spMk id="13" creationId="{AA321CA1-47A3-4CFF-A2A7-693EF7CB48AD}"/>
          </ac:spMkLst>
        </pc:spChg>
        <pc:spChg chg="mod">
          <ac:chgData name="Rachael Green" userId="89c6f63e-7657-4ad0-8dd4-6f0c32cf62df" providerId="ADAL" clId="{8E8A7E9A-D7F8-4A46-901B-CFF226EB554F}" dt="2020-02-11T17:03:28.939" v="399" actId="20577"/>
          <ac:spMkLst>
            <pc:docMk/>
            <pc:sldMk cId="1118220213" sldId="412"/>
            <ac:spMk id="14" creationId="{3349FD48-A7A8-4AB6-86EF-1C18EBC86050}"/>
          </ac:spMkLst>
        </pc:spChg>
      </pc:sldChg>
      <pc:sldChg chg="addSp delSp modSp add del mod">
        <pc:chgData name="Rachael Green" userId="89c6f63e-7657-4ad0-8dd4-6f0c32cf62df" providerId="ADAL" clId="{8E8A7E9A-D7F8-4A46-901B-CFF226EB554F}" dt="2020-02-11T17:17:47.276" v="697" actId="47"/>
        <pc:sldMkLst>
          <pc:docMk/>
          <pc:sldMk cId="370616399" sldId="413"/>
        </pc:sldMkLst>
        <pc:spChg chg="add del">
          <ac:chgData name="Rachael Green" userId="89c6f63e-7657-4ad0-8dd4-6f0c32cf62df" providerId="ADAL" clId="{8E8A7E9A-D7F8-4A46-901B-CFF226EB554F}" dt="2020-02-11T17:13:21.908" v="551"/>
          <ac:spMkLst>
            <pc:docMk/>
            <pc:sldMk cId="370616399" sldId="413"/>
            <ac:spMk id="14" creationId="{4AE43D33-687D-43FE-8C55-EFF5373492FF}"/>
          </ac:spMkLst>
        </pc:spChg>
        <pc:spChg chg="add del">
          <ac:chgData name="Rachael Green" userId="89c6f63e-7657-4ad0-8dd4-6f0c32cf62df" providerId="ADAL" clId="{8E8A7E9A-D7F8-4A46-901B-CFF226EB554F}" dt="2020-02-11T17:13:21.908" v="551"/>
          <ac:spMkLst>
            <pc:docMk/>
            <pc:sldMk cId="370616399" sldId="413"/>
            <ac:spMk id="17" creationId="{67B8E217-BC47-4BB9-A6F9-279F0C45F8CF}"/>
          </ac:spMkLst>
        </pc:spChg>
        <pc:spChg chg="add del">
          <ac:chgData name="Rachael Green" userId="89c6f63e-7657-4ad0-8dd4-6f0c32cf62df" providerId="ADAL" clId="{8E8A7E9A-D7F8-4A46-901B-CFF226EB554F}" dt="2020-02-11T17:13:21.908" v="551"/>
          <ac:spMkLst>
            <pc:docMk/>
            <pc:sldMk cId="370616399" sldId="413"/>
            <ac:spMk id="20" creationId="{6A6EF276-EA5C-4E40-9D1E-B0A4D8980EA0}"/>
          </ac:spMkLst>
        </pc:spChg>
        <pc:spChg chg="add del">
          <ac:chgData name="Rachael Green" userId="89c6f63e-7657-4ad0-8dd4-6f0c32cf62df" providerId="ADAL" clId="{8E8A7E9A-D7F8-4A46-901B-CFF226EB554F}" dt="2020-02-11T17:13:21.908" v="551"/>
          <ac:spMkLst>
            <pc:docMk/>
            <pc:sldMk cId="370616399" sldId="413"/>
            <ac:spMk id="21" creationId="{C84ABFE0-AED0-4A94-9E2E-BCE7F5F29888}"/>
          </ac:spMkLst>
        </pc:spChg>
        <pc:graphicFrameChg chg="mod modGraphic">
          <ac:chgData name="Rachael Green" userId="89c6f63e-7657-4ad0-8dd4-6f0c32cf62df" providerId="ADAL" clId="{8E8A7E9A-D7F8-4A46-901B-CFF226EB554F}" dt="2020-02-11T17:13:51.944" v="564" actId="20577"/>
          <ac:graphicFrameMkLst>
            <pc:docMk/>
            <pc:sldMk cId="370616399" sldId="413"/>
            <ac:graphicFrameMk id="16" creationId="{993E288D-C9C6-4732-BE36-ADEA99B4B838}"/>
          </ac:graphicFrameMkLst>
        </pc:graphicFrameChg>
        <pc:graphicFrameChg chg="add del">
          <ac:chgData name="Rachael Green" userId="89c6f63e-7657-4ad0-8dd4-6f0c32cf62df" providerId="ADAL" clId="{8E8A7E9A-D7F8-4A46-901B-CFF226EB554F}" dt="2020-02-11T17:13:21.908" v="551"/>
          <ac:graphicFrameMkLst>
            <pc:docMk/>
            <pc:sldMk cId="370616399" sldId="413"/>
            <ac:graphicFrameMk id="22" creationId="{1E6AF36B-B3B3-4BB9-9157-08664997525B}"/>
          </ac:graphicFrameMkLst>
        </pc:graphicFrameChg>
        <pc:graphicFrameChg chg="add del">
          <ac:chgData name="Rachael Green" userId="89c6f63e-7657-4ad0-8dd4-6f0c32cf62df" providerId="ADAL" clId="{8E8A7E9A-D7F8-4A46-901B-CFF226EB554F}" dt="2020-02-11T17:13:21.908" v="551"/>
          <ac:graphicFrameMkLst>
            <pc:docMk/>
            <pc:sldMk cId="370616399" sldId="413"/>
            <ac:graphicFrameMk id="23" creationId="{508F4E5E-B754-4192-97C0-26AC62116B65}"/>
          </ac:graphicFrameMkLst>
        </pc:graphicFrameChg>
        <pc:graphicFrameChg chg="add del">
          <ac:chgData name="Rachael Green" userId="89c6f63e-7657-4ad0-8dd4-6f0c32cf62df" providerId="ADAL" clId="{8E8A7E9A-D7F8-4A46-901B-CFF226EB554F}" dt="2020-02-11T17:13:21.908" v="551"/>
          <ac:graphicFrameMkLst>
            <pc:docMk/>
            <pc:sldMk cId="370616399" sldId="413"/>
            <ac:graphicFrameMk id="25" creationId="{2CC3813F-2A4A-4D07-BDDA-1DCCA660BD01}"/>
          </ac:graphicFrameMkLst>
        </pc:graphicFrameChg>
        <pc:graphicFrameChg chg="add del">
          <ac:chgData name="Rachael Green" userId="89c6f63e-7657-4ad0-8dd4-6f0c32cf62df" providerId="ADAL" clId="{8E8A7E9A-D7F8-4A46-901B-CFF226EB554F}" dt="2020-02-11T17:13:21.908" v="551"/>
          <ac:graphicFrameMkLst>
            <pc:docMk/>
            <pc:sldMk cId="370616399" sldId="413"/>
            <ac:graphicFrameMk id="27" creationId="{7DDF95E0-2599-404D-89C4-56036BA9DCF3}"/>
          </ac:graphicFrameMkLst>
        </pc:graphicFrameChg>
        <pc:graphicFrameChg chg="add del mod">
          <ac:chgData name="Rachael Green" userId="89c6f63e-7657-4ad0-8dd4-6f0c32cf62df" providerId="ADAL" clId="{8E8A7E9A-D7F8-4A46-901B-CFF226EB554F}" dt="2020-02-11T17:17:45.802" v="696"/>
          <ac:graphicFrameMkLst>
            <pc:docMk/>
            <pc:sldMk cId="370616399" sldId="413"/>
            <ac:graphicFrameMk id="28" creationId="{8201F062-417D-4122-9F46-78D78717B320}"/>
          </ac:graphicFrameMkLst>
        </pc:graphicFrameChg>
      </pc:sldChg>
      <pc:sldChg chg="delSp modSp add mod">
        <pc:chgData name="Rachael Green" userId="89c6f63e-7657-4ad0-8dd4-6f0c32cf62df" providerId="ADAL" clId="{8E8A7E9A-D7F8-4A46-901B-CFF226EB554F}" dt="2020-02-12T15:15:42.431" v="1703" actId="20577"/>
        <pc:sldMkLst>
          <pc:docMk/>
          <pc:sldMk cId="2299612543" sldId="413"/>
        </pc:sldMkLst>
        <pc:graphicFrameChg chg="mod modGraphic">
          <ac:chgData name="Rachael Green" userId="89c6f63e-7657-4ad0-8dd4-6f0c32cf62df" providerId="ADAL" clId="{8E8A7E9A-D7F8-4A46-901B-CFF226EB554F}" dt="2020-02-11T17:18:28.242" v="719" actId="20577"/>
          <ac:graphicFrameMkLst>
            <pc:docMk/>
            <pc:sldMk cId="2299612543" sldId="413"/>
            <ac:graphicFrameMk id="16" creationId="{993E288D-C9C6-4732-BE36-ADEA99B4B838}"/>
          </ac:graphicFrameMkLst>
        </pc:graphicFrameChg>
        <pc:graphicFrameChg chg="mod modGraphic">
          <ac:chgData name="Rachael Green" userId="89c6f63e-7657-4ad0-8dd4-6f0c32cf62df" providerId="ADAL" clId="{8E8A7E9A-D7F8-4A46-901B-CFF226EB554F}" dt="2020-02-11T17:18:39.771" v="722"/>
          <ac:graphicFrameMkLst>
            <pc:docMk/>
            <pc:sldMk cId="2299612543" sldId="413"/>
            <ac:graphicFrameMk id="24" creationId="{3729A470-515E-4579-9BCC-8E4B8E973CBC}"/>
          </ac:graphicFrameMkLst>
        </pc:graphicFrameChg>
        <pc:graphicFrameChg chg="mod modGraphic">
          <ac:chgData name="Rachael Green" userId="89c6f63e-7657-4ad0-8dd4-6f0c32cf62df" providerId="ADAL" clId="{8E8A7E9A-D7F8-4A46-901B-CFF226EB554F}" dt="2020-02-12T15:15:42.431" v="1703" actId="20577"/>
          <ac:graphicFrameMkLst>
            <pc:docMk/>
            <pc:sldMk cId="2299612543" sldId="413"/>
            <ac:graphicFrameMk id="26" creationId="{FE6B6451-B6BF-456C-8AF5-08280C2810D6}"/>
          </ac:graphicFrameMkLst>
        </pc:graphicFrameChg>
        <pc:graphicFrameChg chg="del">
          <ac:chgData name="Rachael Green" userId="89c6f63e-7657-4ad0-8dd4-6f0c32cf62df" providerId="ADAL" clId="{8E8A7E9A-D7F8-4A46-901B-CFF226EB554F}" dt="2020-02-11T17:18:47.067" v="723" actId="478"/>
          <ac:graphicFrameMkLst>
            <pc:docMk/>
            <pc:sldMk cId="2299612543" sldId="413"/>
            <ac:graphicFrameMk id="27" creationId="{FB472C3D-3D71-4571-847A-DDEA1775947F}"/>
          </ac:graphicFrameMkLst>
        </pc:graphicFrameChg>
      </pc:sldChg>
      <pc:sldChg chg="addSp modSp add mod">
        <pc:chgData name="Rachael Green" userId="89c6f63e-7657-4ad0-8dd4-6f0c32cf62df" providerId="ADAL" clId="{8E8A7E9A-D7F8-4A46-901B-CFF226EB554F}" dt="2020-02-11T17:25:52.124" v="825" actId="207"/>
        <pc:sldMkLst>
          <pc:docMk/>
          <pc:sldMk cId="148622875" sldId="414"/>
        </pc:sldMkLst>
        <pc:spChg chg="mod">
          <ac:chgData name="Rachael Green" userId="89c6f63e-7657-4ad0-8dd4-6f0c32cf62df" providerId="ADAL" clId="{8E8A7E9A-D7F8-4A46-901B-CFF226EB554F}" dt="2020-02-11T17:23:48.385" v="810" actId="208"/>
          <ac:spMkLst>
            <pc:docMk/>
            <pc:sldMk cId="148622875" sldId="414"/>
            <ac:spMk id="9" creationId="{5080EF9B-C130-4F14-8FF8-5F2306527615}"/>
          </ac:spMkLst>
        </pc:spChg>
        <pc:spChg chg="mod">
          <ac:chgData name="Rachael Green" userId="89c6f63e-7657-4ad0-8dd4-6f0c32cf62df" providerId="ADAL" clId="{8E8A7E9A-D7F8-4A46-901B-CFF226EB554F}" dt="2020-02-11T17:24:12.993" v="813" actId="207"/>
          <ac:spMkLst>
            <pc:docMk/>
            <pc:sldMk cId="148622875" sldId="414"/>
            <ac:spMk id="10" creationId="{D31B2EA9-F3C8-4010-8E30-3FA169B647DD}"/>
          </ac:spMkLst>
        </pc:spChg>
        <pc:spChg chg="mod">
          <ac:chgData name="Rachael Green" userId="89c6f63e-7657-4ad0-8dd4-6f0c32cf62df" providerId="ADAL" clId="{8E8A7E9A-D7F8-4A46-901B-CFF226EB554F}" dt="2020-02-11T17:24:12.993" v="813" actId="207"/>
          <ac:spMkLst>
            <pc:docMk/>
            <pc:sldMk cId="148622875" sldId="414"/>
            <ac:spMk id="11" creationId="{02034F2E-7ECB-40F1-A1CA-644673019A87}"/>
          </ac:spMkLst>
        </pc:spChg>
        <pc:spChg chg="mod">
          <ac:chgData name="Rachael Green" userId="89c6f63e-7657-4ad0-8dd4-6f0c32cf62df" providerId="ADAL" clId="{8E8A7E9A-D7F8-4A46-901B-CFF226EB554F}" dt="2020-02-11T17:25:52.124" v="825" actId="207"/>
          <ac:spMkLst>
            <pc:docMk/>
            <pc:sldMk cId="148622875" sldId="414"/>
            <ac:spMk id="13" creationId="{8987C63A-6500-4CF6-BA99-8F469DC9907D}"/>
          </ac:spMkLst>
        </pc:spChg>
        <pc:spChg chg="mod">
          <ac:chgData name="Rachael Green" userId="89c6f63e-7657-4ad0-8dd4-6f0c32cf62df" providerId="ADAL" clId="{8E8A7E9A-D7F8-4A46-901B-CFF226EB554F}" dt="2020-02-11T17:25:52.124" v="825" actId="207"/>
          <ac:spMkLst>
            <pc:docMk/>
            <pc:sldMk cId="148622875" sldId="414"/>
            <ac:spMk id="14" creationId="{1A37AB5E-B7F2-44E8-8453-3490920DD920}"/>
          </ac:spMkLst>
        </pc:spChg>
        <pc:spChg chg="add mod">
          <ac:chgData name="Rachael Green" userId="89c6f63e-7657-4ad0-8dd4-6f0c32cf62df" providerId="ADAL" clId="{8E8A7E9A-D7F8-4A46-901B-CFF226EB554F}" dt="2020-02-11T17:25:42.170" v="824" actId="1076"/>
          <ac:spMkLst>
            <pc:docMk/>
            <pc:sldMk cId="148622875" sldId="414"/>
            <ac:spMk id="15" creationId="{DBB613A2-5458-4229-831E-D7D10699313A}"/>
          </ac:spMkLst>
        </pc:spChg>
      </pc:sldChg>
      <pc:sldChg chg="modSp add mod">
        <pc:chgData name="Rachael Green" userId="89c6f63e-7657-4ad0-8dd4-6f0c32cf62df" providerId="ADAL" clId="{8E8A7E9A-D7F8-4A46-901B-CFF226EB554F}" dt="2020-02-11T17:31:09.505" v="1050" actId="20577"/>
        <pc:sldMkLst>
          <pc:docMk/>
          <pc:sldMk cId="294753499" sldId="415"/>
        </pc:sldMkLst>
        <pc:spChg chg="mod">
          <ac:chgData name="Rachael Green" userId="89c6f63e-7657-4ad0-8dd4-6f0c32cf62df" providerId="ADAL" clId="{8E8A7E9A-D7F8-4A46-901B-CFF226EB554F}" dt="2020-02-11T17:29:52.748" v="959" actId="20577"/>
          <ac:spMkLst>
            <pc:docMk/>
            <pc:sldMk cId="294753499" sldId="415"/>
            <ac:spMk id="9" creationId="{964FF8C6-6A72-4801-8195-AAF6B1118658}"/>
          </ac:spMkLst>
        </pc:spChg>
        <pc:spChg chg="mod">
          <ac:chgData name="Rachael Green" userId="89c6f63e-7657-4ad0-8dd4-6f0c32cf62df" providerId="ADAL" clId="{8E8A7E9A-D7F8-4A46-901B-CFF226EB554F}" dt="2020-02-11T17:31:09.505" v="1050" actId="20577"/>
          <ac:spMkLst>
            <pc:docMk/>
            <pc:sldMk cId="294753499" sldId="415"/>
            <ac:spMk id="19" creationId="{5252A847-DE45-4FA3-A1F8-EEBEB845FF8E}"/>
          </ac:spMkLst>
        </pc:spChg>
      </pc:sldChg>
      <pc:sldChg chg="addSp modSp add mod">
        <pc:chgData name="Rachael Green" userId="89c6f63e-7657-4ad0-8dd4-6f0c32cf62df" providerId="ADAL" clId="{8E8A7E9A-D7F8-4A46-901B-CFF226EB554F}" dt="2020-02-11T17:37:58.083" v="1286" actId="20577"/>
        <pc:sldMkLst>
          <pc:docMk/>
          <pc:sldMk cId="2793696365" sldId="416"/>
        </pc:sldMkLst>
        <pc:spChg chg="mod">
          <ac:chgData name="Rachael Green" userId="89c6f63e-7657-4ad0-8dd4-6f0c32cf62df" providerId="ADAL" clId="{8E8A7E9A-D7F8-4A46-901B-CFF226EB554F}" dt="2020-02-11T17:35:33.828" v="1247" actId="208"/>
          <ac:spMkLst>
            <pc:docMk/>
            <pc:sldMk cId="2793696365" sldId="416"/>
            <ac:spMk id="9" creationId="{4B0AB9C9-16FA-4EA2-8D86-46A7B39F7896}"/>
          </ac:spMkLst>
        </pc:spChg>
        <pc:spChg chg="mod">
          <ac:chgData name="Rachael Green" userId="89c6f63e-7657-4ad0-8dd4-6f0c32cf62df" providerId="ADAL" clId="{8E8A7E9A-D7F8-4A46-901B-CFF226EB554F}" dt="2020-02-11T17:35:33.828" v="1247" actId="208"/>
          <ac:spMkLst>
            <pc:docMk/>
            <pc:sldMk cId="2793696365" sldId="416"/>
            <ac:spMk id="10" creationId="{6CD49811-DFE6-4084-9125-00C9E1CF3D64}"/>
          </ac:spMkLst>
        </pc:spChg>
        <pc:spChg chg="mod">
          <ac:chgData name="Rachael Green" userId="89c6f63e-7657-4ad0-8dd4-6f0c32cf62df" providerId="ADAL" clId="{8E8A7E9A-D7F8-4A46-901B-CFF226EB554F}" dt="2020-02-11T17:35:33.828" v="1247" actId="208"/>
          <ac:spMkLst>
            <pc:docMk/>
            <pc:sldMk cId="2793696365" sldId="416"/>
            <ac:spMk id="11" creationId="{5137F3CA-EC92-45E0-8AFD-7C01A5A2D4E5}"/>
          </ac:spMkLst>
        </pc:spChg>
        <pc:spChg chg="mod">
          <ac:chgData name="Rachael Green" userId="89c6f63e-7657-4ad0-8dd4-6f0c32cf62df" providerId="ADAL" clId="{8E8A7E9A-D7F8-4A46-901B-CFF226EB554F}" dt="2020-02-11T17:37:00.293" v="1266" actId="20577"/>
          <ac:spMkLst>
            <pc:docMk/>
            <pc:sldMk cId="2793696365" sldId="416"/>
            <ac:spMk id="12" creationId="{9FA323CE-F287-45B0-9280-6657924722F6}"/>
          </ac:spMkLst>
        </pc:spChg>
        <pc:spChg chg="mod">
          <ac:chgData name="Rachael Green" userId="89c6f63e-7657-4ad0-8dd4-6f0c32cf62df" providerId="ADAL" clId="{8E8A7E9A-D7F8-4A46-901B-CFF226EB554F}" dt="2020-02-11T17:35:33.828" v="1247" actId="208"/>
          <ac:spMkLst>
            <pc:docMk/>
            <pc:sldMk cId="2793696365" sldId="416"/>
            <ac:spMk id="13" creationId="{4475ACB2-8CA6-42DE-9833-EA08E13E741E}"/>
          </ac:spMkLst>
        </pc:spChg>
        <pc:spChg chg="mod">
          <ac:chgData name="Rachael Green" userId="89c6f63e-7657-4ad0-8dd4-6f0c32cf62df" providerId="ADAL" clId="{8E8A7E9A-D7F8-4A46-901B-CFF226EB554F}" dt="2020-02-11T17:37:45.041" v="1277" actId="20577"/>
          <ac:spMkLst>
            <pc:docMk/>
            <pc:sldMk cId="2793696365" sldId="416"/>
            <ac:spMk id="14" creationId="{C43B0FC6-3BB2-4C3E-9C82-A3F5FB156FFB}"/>
          </ac:spMkLst>
        </pc:spChg>
        <pc:spChg chg="mod">
          <ac:chgData name="Rachael Green" userId="89c6f63e-7657-4ad0-8dd4-6f0c32cf62df" providerId="ADAL" clId="{8E8A7E9A-D7F8-4A46-901B-CFF226EB554F}" dt="2020-02-11T17:37:53.877" v="1282" actId="20577"/>
          <ac:spMkLst>
            <pc:docMk/>
            <pc:sldMk cId="2793696365" sldId="416"/>
            <ac:spMk id="15" creationId="{DA3BC4F2-9347-4F6B-A7D5-34C7A5FAC346}"/>
          </ac:spMkLst>
        </pc:spChg>
        <pc:spChg chg="mod">
          <ac:chgData name="Rachael Green" userId="89c6f63e-7657-4ad0-8dd4-6f0c32cf62df" providerId="ADAL" clId="{8E8A7E9A-D7F8-4A46-901B-CFF226EB554F}" dt="2020-02-11T17:37:58.083" v="1286" actId="20577"/>
          <ac:spMkLst>
            <pc:docMk/>
            <pc:sldMk cId="2793696365" sldId="416"/>
            <ac:spMk id="16" creationId="{FDDB77A8-52E2-4CAE-8707-612B3416D01C}"/>
          </ac:spMkLst>
        </pc:spChg>
        <pc:cxnChg chg="add mod">
          <ac:chgData name="Rachael Green" userId="89c6f63e-7657-4ad0-8dd4-6f0c32cf62df" providerId="ADAL" clId="{8E8A7E9A-D7F8-4A46-901B-CFF226EB554F}" dt="2020-02-11T17:37:38.777" v="1274" actId="14100"/>
          <ac:cxnSpMkLst>
            <pc:docMk/>
            <pc:sldMk cId="2793696365" sldId="416"/>
            <ac:cxnSpMk id="3" creationId="{474A7B7A-EA45-41DE-BA6C-63DC0C9A19F9}"/>
          </ac:cxnSpMkLst>
        </pc:cxnChg>
        <pc:cxnChg chg="add mod">
          <ac:chgData name="Rachael Green" userId="89c6f63e-7657-4ad0-8dd4-6f0c32cf62df" providerId="ADAL" clId="{8E8A7E9A-D7F8-4A46-901B-CFF226EB554F}" dt="2020-02-11T17:37:29.784" v="1272" actId="14100"/>
          <ac:cxnSpMkLst>
            <pc:docMk/>
            <pc:sldMk cId="2793696365" sldId="416"/>
            <ac:cxnSpMk id="17" creationId="{98EBF034-5844-43FE-B391-11369B3D2A06}"/>
          </ac:cxnSpMkLst>
        </pc:cxnChg>
        <pc:cxnChg chg="add mod">
          <ac:chgData name="Rachael Green" userId="89c6f63e-7657-4ad0-8dd4-6f0c32cf62df" providerId="ADAL" clId="{8E8A7E9A-D7F8-4A46-901B-CFF226EB554F}" dt="2020-02-11T17:37:35.181" v="1273" actId="14100"/>
          <ac:cxnSpMkLst>
            <pc:docMk/>
            <pc:sldMk cId="2793696365" sldId="416"/>
            <ac:cxnSpMk id="21" creationId="{A621D16F-7A34-48A7-8458-F9E166AAE1AE}"/>
          </ac:cxnSpMkLst>
        </pc:cxnChg>
        <pc:cxnChg chg="add mod">
          <ac:chgData name="Rachael Green" userId="89c6f63e-7657-4ad0-8dd4-6f0c32cf62df" providerId="ADAL" clId="{8E8A7E9A-D7F8-4A46-901B-CFF226EB554F}" dt="2020-02-11T17:37:12.506" v="1271" actId="14100"/>
          <ac:cxnSpMkLst>
            <pc:docMk/>
            <pc:sldMk cId="2793696365" sldId="416"/>
            <ac:cxnSpMk id="24" creationId="{8921AEFF-4519-49BE-85E8-33A43CB70FAE}"/>
          </ac:cxnSpMkLst>
        </pc:cxnChg>
      </pc:sldChg>
      <pc:sldChg chg="add del">
        <pc:chgData name="Rachael Green" userId="89c6f63e-7657-4ad0-8dd4-6f0c32cf62df" providerId="ADAL" clId="{8E8A7E9A-D7F8-4A46-901B-CFF226EB554F}" dt="2020-02-11T17:37:05.494" v="1268"/>
        <pc:sldMkLst>
          <pc:docMk/>
          <pc:sldMk cId="812355298" sldId="417"/>
        </pc:sldMkLst>
      </pc:sldChg>
      <pc:sldChg chg="modSp add mod">
        <pc:chgData name="Rachael Green" userId="89c6f63e-7657-4ad0-8dd4-6f0c32cf62df" providerId="ADAL" clId="{8E8A7E9A-D7F8-4A46-901B-CFF226EB554F}" dt="2020-02-11T17:51:11.547" v="1690" actId="207"/>
        <pc:sldMkLst>
          <pc:docMk/>
          <pc:sldMk cId="4277056499" sldId="417"/>
        </pc:sldMkLst>
        <pc:spChg chg="mod">
          <ac:chgData name="Rachael Green" userId="89c6f63e-7657-4ad0-8dd4-6f0c32cf62df" providerId="ADAL" clId="{8E8A7E9A-D7F8-4A46-901B-CFF226EB554F}" dt="2020-02-11T17:51:11.547" v="1690" actId="207"/>
          <ac:spMkLst>
            <pc:docMk/>
            <pc:sldMk cId="4277056499" sldId="417"/>
            <ac:spMk id="19" creationId="{5252A847-DE45-4FA3-A1F8-EEBEB845FF8E}"/>
          </ac:spMkLst>
        </pc:spChg>
      </pc:sldChg>
    </pc:docChg>
  </pc:docChgLst>
  <pc:docChgLst>
    <pc:chgData name="Amy Stem-Bonham" userId="2280a176-0dc4-4eb6-a30f-eb539b9d3dbd" providerId="ADAL" clId="{BB143F94-FE3B-CC48-8D22-EB7919508267}"/>
    <pc:docChg chg="undo custSel addSld modSld">
      <pc:chgData name="Amy Stem-Bonham" userId="2280a176-0dc4-4eb6-a30f-eb539b9d3dbd" providerId="ADAL" clId="{BB143F94-FE3B-CC48-8D22-EB7919508267}" dt="2019-01-31T16:24:13.589" v="455" actId="207"/>
      <pc:docMkLst>
        <pc:docMk/>
      </pc:docMkLst>
      <pc:sldChg chg="modSp">
        <pc:chgData name="Amy Stem-Bonham" userId="2280a176-0dc4-4eb6-a30f-eb539b9d3dbd" providerId="ADAL" clId="{BB143F94-FE3B-CC48-8D22-EB7919508267}" dt="2019-01-31T15:54:11.238" v="60" actId="20577"/>
        <pc:sldMkLst>
          <pc:docMk/>
          <pc:sldMk cId="2637481266" sldId="256"/>
        </pc:sldMkLst>
        <pc:spChg chg="mod">
          <ac:chgData name="Amy Stem-Bonham" userId="2280a176-0dc4-4eb6-a30f-eb539b9d3dbd" providerId="ADAL" clId="{BB143F94-FE3B-CC48-8D22-EB7919508267}" dt="2019-01-31T15:54:11.238" v="6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Amy Stem-Bonham" userId="2280a176-0dc4-4eb6-a30f-eb539b9d3dbd" providerId="ADAL" clId="{BB143F94-FE3B-CC48-8D22-EB7919508267}" dt="2019-01-31T15:59:19.575" v="161" actId="1076"/>
        <pc:sldMkLst>
          <pc:docMk/>
          <pc:sldMk cId="36917022" sldId="360"/>
        </pc:sldMkLst>
        <pc:spChg chg="mod">
          <ac:chgData name="Amy Stem-Bonham" userId="2280a176-0dc4-4eb6-a30f-eb539b9d3dbd" providerId="ADAL" clId="{BB143F94-FE3B-CC48-8D22-EB7919508267}" dt="2019-01-31T15:59:05.489" v="160" actId="1076"/>
          <ac:spMkLst>
            <pc:docMk/>
            <pc:sldMk cId="36917022" sldId="360"/>
            <ac:spMk id="19" creationId="{5252A847-DE45-4FA3-A1F8-EEBEB845FF8E}"/>
          </ac:spMkLst>
        </pc:spChg>
        <pc:graphicFrameChg chg="add mod modGraphic">
          <ac:chgData name="Amy Stem-Bonham" userId="2280a176-0dc4-4eb6-a30f-eb539b9d3dbd" providerId="ADAL" clId="{BB143F94-FE3B-CC48-8D22-EB7919508267}" dt="2019-01-31T15:59:19.575" v="161" actId="1076"/>
          <ac:graphicFrameMkLst>
            <pc:docMk/>
            <pc:sldMk cId="36917022" sldId="360"/>
            <ac:graphicFrameMk id="6" creationId="{F5E63362-FD89-484F-81A6-559F6E3F0A89}"/>
          </ac:graphicFrameMkLst>
        </pc:graphicFrameChg>
      </pc:sldChg>
      <pc:sldChg chg="modSp">
        <pc:chgData name="Amy Stem-Bonham" userId="2280a176-0dc4-4eb6-a30f-eb539b9d3dbd" providerId="ADAL" clId="{BB143F94-FE3B-CC48-8D22-EB7919508267}" dt="2019-01-31T15:55:58.991" v="105" actId="207"/>
        <pc:sldMkLst>
          <pc:docMk/>
          <pc:sldMk cId="1669721746" sldId="365"/>
        </pc:sldMkLst>
        <pc:spChg chg="mod">
          <ac:chgData name="Amy Stem-Bonham" userId="2280a176-0dc4-4eb6-a30f-eb539b9d3dbd" providerId="ADAL" clId="{BB143F94-FE3B-CC48-8D22-EB7919508267}" dt="2019-01-31T15:55:58.991" v="10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Amy Stem-Bonham" userId="2280a176-0dc4-4eb6-a30f-eb539b9d3dbd" providerId="ADAL" clId="{BB143F94-FE3B-CC48-8D22-EB7919508267}" dt="2019-01-31T15:54:59.260" v="103" actId="20577"/>
        <pc:sldMkLst>
          <pc:docMk/>
          <pc:sldMk cId="332354265" sldId="366"/>
        </pc:sldMkLst>
        <pc:spChg chg="mod">
          <ac:chgData name="Amy Stem-Bonham" userId="2280a176-0dc4-4eb6-a30f-eb539b9d3dbd" providerId="ADAL" clId="{BB143F94-FE3B-CC48-8D22-EB7919508267}" dt="2019-01-31T15:54:59.260" v="103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modSp add">
        <pc:chgData name="Amy Stem-Bonham" userId="2280a176-0dc4-4eb6-a30f-eb539b9d3dbd" providerId="ADAL" clId="{BB143F94-FE3B-CC48-8D22-EB7919508267}" dt="2019-01-31T15:56:32.659" v="110" actId="207"/>
        <pc:sldMkLst>
          <pc:docMk/>
          <pc:sldMk cId="2338527591" sldId="367"/>
        </pc:sldMkLst>
        <pc:spChg chg="mod">
          <ac:chgData name="Amy Stem-Bonham" userId="2280a176-0dc4-4eb6-a30f-eb539b9d3dbd" providerId="ADAL" clId="{BB143F94-FE3B-CC48-8D22-EB7919508267}" dt="2019-01-31T15:56:32.659" v="110" actId="207"/>
          <ac:spMkLst>
            <pc:docMk/>
            <pc:sldMk cId="2338527591" sldId="367"/>
            <ac:spMk id="19" creationId="{5252A847-DE45-4FA3-A1F8-EEBEB845FF8E}"/>
          </ac:spMkLst>
        </pc:spChg>
      </pc:sldChg>
      <pc:sldChg chg="modSp add">
        <pc:chgData name="Amy Stem-Bonham" userId="2280a176-0dc4-4eb6-a30f-eb539b9d3dbd" providerId="ADAL" clId="{BB143F94-FE3B-CC48-8D22-EB7919508267}" dt="2019-01-31T16:03:21.846" v="210"/>
        <pc:sldMkLst>
          <pc:docMk/>
          <pc:sldMk cId="3328739101" sldId="368"/>
        </pc:sldMkLst>
        <pc:graphicFrameChg chg="mod modGraphic">
          <ac:chgData name="Amy Stem-Bonham" userId="2280a176-0dc4-4eb6-a30f-eb539b9d3dbd" providerId="ADAL" clId="{BB143F94-FE3B-CC48-8D22-EB7919508267}" dt="2019-01-31T16:03:21.846" v="210"/>
          <ac:graphicFrameMkLst>
            <pc:docMk/>
            <pc:sldMk cId="3328739101" sldId="368"/>
            <ac:graphicFrameMk id="6" creationId="{F5E63362-FD89-484F-81A6-559F6E3F0A89}"/>
          </ac:graphicFrameMkLst>
        </pc:graphicFrameChg>
      </pc:sldChg>
      <pc:sldChg chg="delSp modSp add">
        <pc:chgData name="Amy Stem-Bonham" userId="2280a176-0dc4-4eb6-a30f-eb539b9d3dbd" providerId="ADAL" clId="{BB143F94-FE3B-CC48-8D22-EB7919508267}" dt="2019-01-31T16:11:12.345" v="226" actId="20577"/>
        <pc:sldMkLst>
          <pc:docMk/>
          <pc:sldMk cId="3144139560" sldId="369"/>
        </pc:sldMkLst>
        <pc:spChg chg="mod">
          <ac:chgData name="Amy Stem-Bonham" userId="2280a176-0dc4-4eb6-a30f-eb539b9d3dbd" providerId="ADAL" clId="{BB143F94-FE3B-CC48-8D22-EB7919508267}" dt="2019-01-31T16:11:12.345" v="226" actId="20577"/>
          <ac:spMkLst>
            <pc:docMk/>
            <pc:sldMk cId="3144139560" sldId="369"/>
            <ac:spMk id="19" creationId="{5252A847-DE45-4FA3-A1F8-EEBEB845FF8E}"/>
          </ac:spMkLst>
        </pc:spChg>
        <pc:graphicFrameChg chg="del">
          <ac:chgData name="Amy Stem-Bonham" userId="2280a176-0dc4-4eb6-a30f-eb539b9d3dbd" providerId="ADAL" clId="{BB143F94-FE3B-CC48-8D22-EB7919508267}" dt="2019-01-31T16:03:35.635" v="212" actId="478"/>
          <ac:graphicFrameMkLst>
            <pc:docMk/>
            <pc:sldMk cId="3144139560" sldId="369"/>
            <ac:graphicFrameMk id="6" creationId="{F5E63362-FD89-484F-81A6-559F6E3F0A89}"/>
          </ac:graphicFrameMkLst>
        </pc:graphicFrameChg>
      </pc:sldChg>
      <pc:sldChg chg="modSp add">
        <pc:chgData name="Amy Stem-Bonham" userId="2280a176-0dc4-4eb6-a30f-eb539b9d3dbd" providerId="ADAL" clId="{BB143F94-FE3B-CC48-8D22-EB7919508267}" dt="2019-01-31T16:12:26.221" v="297" actId="20577"/>
        <pc:sldMkLst>
          <pc:docMk/>
          <pc:sldMk cId="3841076941" sldId="370"/>
        </pc:sldMkLst>
        <pc:spChg chg="mod">
          <ac:chgData name="Amy Stem-Bonham" userId="2280a176-0dc4-4eb6-a30f-eb539b9d3dbd" providerId="ADAL" clId="{BB143F94-FE3B-CC48-8D22-EB7919508267}" dt="2019-01-31T16:12:26.221" v="297" actId="20577"/>
          <ac:spMkLst>
            <pc:docMk/>
            <pc:sldMk cId="3841076941" sldId="370"/>
            <ac:spMk id="19" creationId="{5252A847-DE45-4FA3-A1F8-EEBEB845FF8E}"/>
          </ac:spMkLst>
        </pc:spChg>
      </pc:sldChg>
      <pc:sldChg chg="modSp add">
        <pc:chgData name="Amy Stem-Bonham" userId="2280a176-0dc4-4eb6-a30f-eb539b9d3dbd" providerId="ADAL" clId="{BB143F94-FE3B-CC48-8D22-EB7919508267}" dt="2019-01-31T16:19:37.445" v="355" actId="20577"/>
        <pc:sldMkLst>
          <pc:docMk/>
          <pc:sldMk cId="2290115218" sldId="371"/>
        </pc:sldMkLst>
        <pc:spChg chg="mod">
          <ac:chgData name="Amy Stem-Bonham" userId="2280a176-0dc4-4eb6-a30f-eb539b9d3dbd" providerId="ADAL" clId="{BB143F94-FE3B-CC48-8D22-EB7919508267}" dt="2019-01-31T16:19:37.445" v="355" actId="20577"/>
          <ac:spMkLst>
            <pc:docMk/>
            <pc:sldMk cId="2290115218" sldId="371"/>
            <ac:spMk id="19" creationId="{5252A847-DE45-4FA3-A1F8-EEBEB845FF8E}"/>
          </ac:spMkLst>
        </pc:spChg>
      </pc:sldChg>
      <pc:sldChg chg="modSp add">
        <pc:chgData name="Amy Stem-Bonham" userId="2280a176-0dc4-4eb6-a30f-eb539b9d3dbd" providerId="ADAL" clId="{BB143F94-FE3B-CC48-8D22-EB7919508267}" dt="2019-01-31T16:19:53.102" v="368" actId="20577"/>
        <pc:sldMkLst>
          <pc:docMk/>
          <pc:sldMk cId="626252754" sldId="372"/>
        </pc:sldMkLst>
        <pc:spChg chg="mod">
          <ac:chgData name="Amy Stem-Bonham" userId="2280a176-0dc4-4eb6-a30f-eb539b9d3dbd" providerId="ADAL" clId="{BB143F94-FE3B-CC48-8D22-EB7919508267}" dt="2019-01-31T16:19:53.102" v="368" actId="20577"/>
          <ac:spMkLst>
            <pc:docMk/>
            <pc:sldMk cId="626252754" sldId="372"/>
            <ac:spMk id="19" creationId="{5252A847-DE45-4FA3-A1F8-EEBEB845FF8E}"/>
          </ac:spMkLst>
        </pc:spChg>
      </pc:sldChg>
      <pc:sldChg chg="addSp modSp add">
        <pc:chgData name="Amy Stem-Bonham" userId="2280a176-0dc4-4eb6-a30f-eb539b9d3dbd" providerId="ADAL" clId="{BB143F94-FE3B-CC48-8D22-EB7919508267}" dt="2019-01-31T16:24:13.589" v="455" actId="207"/>
        <pc:sldMkLst>
          <pc:docMk/>
          <pc:sldMk cId="4282612097" sldId="373"/>
        </pc:sldMkLst>
        <pc:spChg chg="mod">
          <ac:chgData name="Amy Stem-Bonham" userId="2280a176-0dc4-4eb6-a30f-eb539b9d3dbd" providerId="ADAL" clId="{BB143F94-FE3B-CC48-8D22-EB7919508267}" dt="2019-01-31T16:20:30.528" v="377" actId="207"/>
          <ac:spMkLst>
            <pc:docMk/>
            <pc:sldMk cId="4282612097" sldId="373"/>
            <ac:spMk id="19" creationId="{5252A847-DE45-4FA3-A1F8-EEBEB845FF8E}"/>
          </ac:spMkLst>
        </pc:spChg>
        <pc:graphicFrameChg chg="add mod modGraphic">
          <ac:chgData name="Amy Stem-Bonham" userId="2280a176-0dc4-4eb6-a30f-eb539b9d3dbd" providerId="ADAL" clId="{BB143F94-FE3B-CC48-8D22-EB7919508267}" dt="2019-01-31T16:24:13.589" v="455" actId="207"/>
          <ac:graphicFrameMkLst>
            <pc:docMk/>
            <pc:sldMk cId="4282612097" sldId="373"/>
            <ac:graphicFrameMk id="6" creationId="{53E7EAA2-F2F1-3E48-B1CD-3322FAE1CD6A}"/>
          </ac:graphicFrameMkLst>
        </pc:graphicFrameChg>
      </pc:sldChg>
    </pc:docChg>
  </pc:docChgLst>
  <pc:docChgLst>
    <pc:chgData name="Kyle Tidswell-Brown" userId="3518c4a0-5c99-4880-b127-cb60ccf11a39" providerId="ADAL" clId="{D16CAADA-D916-4041-8D7F-C050C4065DA7}"/>
    <pc:docChg chg="modSld">
      <pc:chgData name="Kyle Tidswell-Brown" userId="3518c4a0-5c99-4880-b127-cb60ccf11a39" providerId="ADAL" clId="{D16CAADA-D916-4041-8D7F-C050C4065DA7}" dt="2020-02-24T17:24:48.712" v="89" actId="20577"/>
      <pc:docMkLst>
        <pc:docMk/>
      </pc:docMkLst>
      <pc:sldChg chg="modSp mod">
        <pc:chgData name="Kyle Tidswell-Brown" userId="3518c4a0-5c99-4880-b127-cb60ccf11a39" providerId="ADAL" clId="{D16CAADA-D916-4041-8D7F-C050C4065DA7}" dt="2020-02-24T17:10:54.647" v="0" actId="20577"/>
        <pc:sldMkLst>
          <pc:docMk/>
          <pc:sldMk cId="2637481266" sldId="256"/>
        </pc:sldMkLst>
        <pc:spChg chg="mod">
          <ac:chgData name="Kyle Tidswell-Brown" userId="3518c4a0-5c99-4880-b127-cb60ccf11a39" providerId="ADAL" clId="{D16CAADA-D916-4041-8D7F-C050C4065DA7}" dt="2020-02-24T17:10:54.647" v="0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15:29.553" v="43" actId="122"/>
        <pc:sldMkLst>
          <pc:docMk/>
          <pc:sldMk cId="36917022" sldId="360"/>
        </pc:sldMkLst>
        <pc:spChg chg="mod">
          <ac:chgData name="Kyle Tidswell-Brown" userId="3518c4a0-5c99-4880-b127-cb60ccf11a39" providerId="ADAL" clId="{D16CAADA-D916-4041-8D7F-C050C4065DA7}" dt="2020-02-24T17:15:29.553" v="43" actId="122"/>
          <ac:spMkLst>
            <pc:docMk/>
            <pc:sldMk cId="36917022" sldId="360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14:09.131" v="42"/>
        <pc:sldMkLst>
          <pc:docMk/>
          <pc:sldMk cId="1669721746" sldId="365"/>
        </pc:sldMkLst>
        <pc:spChg chg="mod">
          <ac:chgData name="Kyle Tidswell-Brown" userId="3518c4a0-5c99-4880-b127-cb60ccf11a39" providerId="ADAL" clId="{D16CAADA-D916-4041-8D7F-C050C4065DA7}" dt="2020-02-24T17:13:08.623" v="1" actId="207"/>
          <ac:spMkLst>
            <pc:docMk/>
            <pc:sldMk cId="1669721746" sldId="365"/>
            <ac:spMk id="2" creationId="{25B5DBCD-51E6-4066-BB73-B7C0AAF1047C}"/>
          </ac:spMkLst>
        </pc:spChg>
        <pc:spChg chg="mod">
          <ac:chgData name="Kyle Tidswell-Brown" userId="3518c4a0-5c99-4880-b127-cb60ccf11a39" providerId="ADAL" clId="{D16CAADA-D916-4041-8D7F-C050C4065DA7}" dt="2020-02-24T17:13:11.489" v="2" actId="207"/>
          <ac:spMkLst>
            <pc:docMk/>
            <pc:sldMk cId="1669721746" sldId="365"/>
            <ac:spMk id="9" creationId="{2CC59EE0-9B7F-4560-ABE5-D4ABD623E133}"/>
          </ac:spMkLst>
        </pc:spChg>
        <pc:spChg chg="mod">
          <ac:chgData name="Kyle Tidswell-Brown" userId="3518c4a0-5c99-4880-b127-cb60ccf11a39" providerId="ADAL" clId="{D16CAADA-D916-4041-8D7F-C050C4065DA7}" dt="2020-02-24T17:13:15.040" v="3" actId="207"/>
          <ac:spMkLst>
            <pc:docMk/>
            <pc:sldMk cId="1669721746" sldId="365"/>
            <ac:spMk id="11" creationId="{9D63C460-7413-45FB-9647-EA00E1BBD49A}"/>
          </ac:spMkLst>
        </pc:spChg>
        <pc:spChg chg="mod">
          <ac:chgData name="Kyle Tidswell-Brown" userId="3518c4a0-5c99-4880-b127-cb60ccf11a39" providerId="ADAL" clId="{D16CAADA-D916-4041-8D7F-C050C4065DA7}" dt="2020-02-24T17:13:17.556" v="4" actId="207"/>
          <ac:spMkLst>
            <pc:docMk/>
            <pc:sldMk cId="1669721746" sldId="365"/>
            <ac:spMk id="13" creationId="{AA321CA1-47A3-4CFF-A2A7-693EF7CB48AD}"/>
          </ac:spMkLst>
        </pc:spChg>
        <pc:spChg chg="mod">
          <ac:chgData name="Kyle Tidswell-Brown" userId="3518c4a0-5c99-4880-b127-cb60ccf11a39" providerId="ADAL" clId="{D16CAADA-D916-4041-8D7F-C050C4065DA7}" dt="2020-02-24T17:14:09.131" v="42"/>
          <ac:spMkLst>
            <pc:docMk/>
            <pc:sldMk cId="1669721746" sldId="365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16:12.708" v="45" actId="122"/>
        <pc:sldMkLst>
          <pc:docMk/>
          <pc:sldMk cId="3144139560" sldId="369"/>
        </pc:sldMkLst>
        <pc:spChg chg="mod">
          <ac:chgData name="Kyle Tidswell-Brown" userId="3518c4a0-5c99-4880-b127-cb60ccf11a39" providerId="ADAL" clId="{D16CAADA-D916-4041-8D7F-C050C4065DA7}" dt="2020-02-24T17:16:12.708" v="45" actId="122"/>
          <ac:spMkLst>
            <pc:docMk/>
            <pc:sldMk cId="3144139560" sldId="369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24:08.852" v="72" actId="122"/>
        <pc:sldMkLst>
          <pc:docMk/>
          <pc:sldMk cId="2290115218" sldId="371"/>
        </pc:sldMkLst>
        <pc:spChg chg="mod">
          <ac:chgData name="Kyle Tidswell-Brown" userId="3518c4a0-5c99-4880-b127-cb60ccf11a39" providerId="ADAL" clId="{D16CAADA-D916-4041-8D7F-C050C4065DA7}" dt="2020-02-24T17:24:08.852" v="72" actId="122"/>
          <ac:spMkLst>
            <pc:docMk/>
            <pc:sldMk cId="2290115218" sldId="371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14:04.090" v="41" actId="20577"/>
        <pc:sldMkLst>
          <pc:docMk/>
          <pc:sldMk cId="1118220213" sldId="412"/>
        </pc:sldMkLst>
        <pc:spChg chg="mod">
          <ac:chgData name="Kyle Tidswell-Brown" userId="3518c4a0-5c99-4880-b127-cb60ccf11a39" providerId="ADAL" clId="{D16CAADA-D916-4041-8D7F-C050C4065DA7}" dt="2020-02-24T17:13:22.124" v="5" actId="207"/>
          <ac:spMkLst>
            <pc:docMk/>
            <pc:sldMk cId="1118220213" sldId="412"/>
            <ac:spMk id="2" creationId="{25B5DBCD-51E6-4066-BB73-B7C0AAF1047C}"/>
          </ac:spMkLst>
        </pc:spChg>
        <pc:spChg chg="mod">
          <ac:chgData name="Kyle Tidswell-Brown" userId="3518c4a0-5c99-4880-b127-cb60ccf11a39" providerId="ADAL" clId="{D16CAADA-D916-4041-8D7F-C050C4065DA7}" dt="2020-02-24T17:13:24.838" v="6" actId="207"/>
          <ac:spMkLst>
            <pc:docMk/>
            <pc:sldMk cId="1118220213" sldId="412"/>
            <ac:spMk id="9" creationId="{2CC59EE0-9B7F-4560-ABE5-D4ABD623E133}"/>
          </ac:spMkLst>
        </pc:spChg>
        <pc:spChg chg="mod">
          <ac:chgData name="Kyle Tidswell-Brown" userId="3518c4a0-5c99-4880-b127-cb60ccf11a39" providerId="ADAL" clId="{D16CAADA-D916-4041-8D7F-C050C4065DA7}" dt="2020-02-24T17:13:27.172" v="7" actId="207"/>
          <ac:spMkLst>
            <pc:docMk/>
            <pc:sldMk cId="1118220213" sldId="412"/>
            <ac:spMk id="11" creationId="{9D63C460-7413-45FB-9647-EA00E1BBD49A}"/>
          </ac:spMkLst>
        </pc:spChg>
        <pc:spChg chg="mod">
          <ac:chgData name="Kyle Tidswell-Brown" userId="3518c4a0-5c99-4880-b127-cb60ccf11a39" providerId="ADAL" clId="{D16CAADA-D916-4041-8D7F-C050C4065DA7}" dt="2020-02-24T17:13:29.567" v="8" actId="207"/>
          <ac:spMkLst>
            <pc:docMk/>
            <pc:sldMk cId="1118220213" sldId="412"/>
            <ac:spMk id="13" creationId="{AA321CA1-47A3-4CFF-A2A7-693EF7CB48AD}"/>
          </ac:spMkLst>
        </pc:spChg>
        <pc:spChg chg="mod">
          <ac:chgData name="Kyle Tidswell-Brown" userId="3518c4a0-5c99-4880-b127-cb60ccf11a39" providerId="ADAL" clId="{D16CAADA-D916-4041-8D7F-C050C4065DA7}" dt="2020-02-24T17:14:04.090" v="41" actId="20577"/>
          <ac:spMkLst>
            <pc:docMk/>
            <pc:sldMk cId="1118220213" sldId="412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15:34.925" v="44" actId="122"/>
        <pc:sldMkLst>
          <pc:docMk/>
          <pc:sldMk cId="2299612543" sldId="413"/>
        </pc:sldMkLst>
        <pc:spChg chg="mod">
          <ac:chgData name="Kyle Tidswell-Brown" userId="3518c4a0-5c99-4880-b127-cb60ccf11a39" providerId="ADAL" clId="{D16CAADA-D916-4041-8D7F-C050C4065DA7}" dt="2020-02-24T17:15:34.925" v="44" actId="122"/>
          <ac:spMkLst>
            <pc:docMk/>
            <pc:sldMk cId="2299612543" sldId="413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16:44.677" v="51" actId="1076"/>
        <pc:sldMkLst>
          <pc:docMk/>
          <pc:sldMk cId="148622875" sldId="414"/>
        </pc:sldMkLst>
        <pc:spChg chg="mod">
          <ac:chgData name="Kyle Tidswell-Brown" userId="3518c4a0-5c99-4880-b127-cb60ccf11a39" providerId="ADAL" clId="{D16CAADA-D916-4041-8D7F-C050C4065DA7}" dt="2020-02-24T17:16:40.461" v="50" actId="207"/>
          <ac:spMkLst>
            <pc:docMk/>
            <pc:sldMk cId="148622875" sldId="414"/>
            <ac:spMk id="9" creationId="{5080EF9B-C130-4F14-8FF8-5F2306527615}"/>
          </ac:spMkLst>
        </pc:spChg>
        <pc:spChg chg="mod">
          <ac:chgData name="Kyle Tidswell-Brown" userId="3518c4a0-5c99-4880-b127-cb60ccf11a39" providerId="ADAL" clId="{D16CAADA-D916-4041-8D7F-C050C4065DA7}" dt="2020-02-24T17:16:27.232" v="49" actId="207"/>
          <ac:spMkLst>
            <pc:docMk/>
            <pc:sldMk cId="148622875" sldId="414"/>
            <ac:spMk id="10" creationId="{D31B2EA9-F3C8-4010-8E30-3FA169B647DD}"/>
          </ac:spMkLst>
        </pc:spChg>
        <pc:spChg chg="mod">
          <ac:chgData name="Kyle Tidswell-Brown" userId="3518c4a0-5c99-4880-b127-cb60ccf11a39" providerId="ADAL" clId="{D16CAADA-D916-4041-8D7F-C050C4065DA7}" dt="2020-02-24T17:16:27.232" v="49" actId="207"/>
          <ac:spMkLst>
            <pc:docMk/>
            <pc:sldMk cId="148622875" sldId="414"/>
            <ac:spMk id="11" creationId="{02034F2E-7ECB-40F1-A1CA-644673019A87}"/>
          </ac:spMkLst>
        </pc:spChg>
        <pc:spChg chg="mod">
          <ac:chgData name="Kyle Tidswell-Brown" userId="3518c4a0-5c99-4880-b127-cb60ccf11a39" providerId="ADAL" clId="{D16CAADA-D916-4041-8D7F-C050C4065DA7}" dt="2020-02-24T17:16:44.677" v="51" actId="1076"/>
          <ac:spMkLst>
            <pc:docMk/>
            <pc:sldMk cId="148622875" sldId="414"/>
            <ac:spMk id="15" creationId="{DBB613A2-5458-4229-831E-D7D10699313A}"/>
          </ac:spMkLst>
        </pc:spChg>
        <pc:spChg chg="mod">
          <ac:chgData name="Kyle Tidswell-Brown" userId="3518c4a0-5c99-4880-b127-cb60ccf11a39" providerId="ADAL" clId="{D16CAADA-D916-4041-8D7F-C050C4065DA7}" dt="2020-02-24T17:16:15.433" v="46" actId="122"/>
          <ac:spMkLst>
            <pc:docMk/>
            <pc:sldMk cId="148622875" sldId="414"/>
            <ac:spMk id="19" creationId="{5252A847-DE45-4FA3-A1F8-EEBEB845FF8E}"/>
          </ac:spMkLst>
        </pc:spChg>
      </pc:sldChg>
      <pc:sldChg chg="modSp mod">
        <pc:chgData name="Kyle Tidswell-Brown" userId="3518c4a0-5c99-4880-b127-cb60ccf11a39" providerId="ADAL" clId="{D16CAADA-D916-4041-8D7F-C050C4065DA7}" dt="2020-02-24T17:24:48.712" v="89" actId="20577"/>
        <pc:sldMkLst>
          <pc:docMk/>
          <pc:sldMk cId="294753499" sldId="415"/>
        </pc:sldMkLst>
        <pc:spChg chg="mod">
          <ac:chgData name="Kyle Tidswell-Brown" userId="3518c4a0-5c99-4880-b127-cb60ccf11a39" providerId="ADAL" clId="{D16CAADA-D916-4041-8D7F-C050C4065DA7}" dt="2020-02-24T17:24:48.712" v="89" actId="20577"/>
          <ac:spMkLst>
            <pc:docMk/>
            <pc:sldMk cId="294753499" sldId="415"/>
            <ac:spMk id="19" creationId="{5252A847-DE45-4FA3-A1F8-EEBEB845FF8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04/06/2020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lassroomsecrets.co.uk/content-domain-filter/?fwp_contentdomain=6m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</a:t>
            </a:r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Converting Units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of Length</a:t>
            </a:r>
            <a:endParaRPr lang="en-GB" sz="1600" b="1" dirty="0">
              <a:solidFill>
                <a:srgbClr val="E7E6E6">
                  <a:lumMod val="25000"/>
                </a:srgbClr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6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defRPr/>
            </a:pPr>
            <a:r>
              <a:rPr lang="en-GB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National Curriculum Objectives:</a:t>
            </a:r>
            <a:endParaRPr lang="en-GB" sz="16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fontAlgn="base">
              <a:defRPr/>
            </a:pP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fontAlgn="base">
              <a:defRPr/>
            </a:pP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Mathematics Year 6</a:t>
            </a:r>
            <a:r>
              <a:rPr lang="en-GB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: (6M6) </a:t>
            </a:r>
            <a:r>
              <a:rPr lang="en-GB" sz="1200" b="1" dirty="0">
                <a:latin typeface="Century Gothic" panose="020B0502020202020204" pitchFamily="34" charset="0"/>
                <a:hlinkClick r:id="rId4"/>
              </a:rPr>
              <a:t>Convert between miles and kilometres</a:t>
            </a: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defTabSz="457200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endParaRPr lang="en-GB" sz="12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277FDC6C-B99A-4ED8-B341-A52126824B67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263748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walked the farthest?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Archie (56.5 miles or 90.4km)</a:t>
            </a: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Frankie (55 miles </a:t>
            </a:r>
            <a:r>
              <a:rPr lang="en-GB" sz="2000" b="1">
                <a:solidFill>
                  <a:srgbClr val="FF0000"/>
                </a:solidFill>
                <a:latin typeface="Century Gothic" panose="020B0502020202020204" pitchFamily="34" charset="0"/>
              </a:rPr>
              <a:t>or 88km) 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Lily (45 miles or 72km)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4FF8C6-6A72-4801-8195-AAF6B1118658}"/>
              </a:ext>
            </a:extLst>
          </p:cNvPr>
          <p:cNvSpPr/>
          <p:nvPr/>
        </p:nvSpPr>
        <p:spPr>
          <a:xfrm>
            <a:off x="1876760" y="1178184"/>
            <a:ext cx="5390480" cy="24540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Lily walked 72km.</a:t>
            </a:r>
          </a:p>
          <a:p>
            <a:pPr algn="ctr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Frankie walked 55 miles.</a:t>
            </a:r>
          </a:p>
          <a:p>
            <a:pPr algn="ctr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walked 90.4km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53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distances.</a:t>
            </a:r>
          </a:p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D49811-DFE6-4084-9125-00C9E1CF3D64}"/>
              </a:ext>
            </a:extLst>
          </p:cNvPr>
          <p:cNvSpPr/>
          <p:nvPr/>
        </p:nvSpPr>
        <p:spPr>
          <a:xfrm>
            <a:off x="1198880" y="2650048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9.5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0AB9C9-16FA-4EA2-8D86-46A7B39F7896}"/>
              </a:ext>
            </a:extLst>
          </p:cNvPr>
          <p:cNvSpPr/>
          <p:nvPr/>
        </p:nvSpPr>
        <p:spPr>
          <a:xfrm>
            <a:off x="1183640" y="1564641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5.5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37F3CA-EC92-45E0-8AFD-7C01A5A2D4E5}"/>
              </a:ext>
            </a:extLst>
          </p:cNvPr>
          <p:cNvSpPr/>
          <p:nvPr/>
        </p:nvSpPr>
        <p:spPr>
          <a:xfrm>
            <a:off x="1183640" y="3735455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8.5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A323CE-F287-45B0-9280-6657924722F6}"/>
              </a:ext>
            </a:extLst>
          </p:cNvPr>
          <p:cNvSpPr/>
          <p:nvPr/>
        </p:nvSpPr>
        <p:spPr>
          <a:xfrm>
            <a:off x="1183640" y="4820862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75ACB2-8CA6-42DE-9833-EA08E13E741E}"/>
              </a:ext>
            </a:extLst>
          </p:cNvPr>
          <p:cNvSpPr/>
          <p:nvPr/>
        </p:nvSpPr>
        <p:spPr>
          <a:xfrm>
            <a:off x="6114002" y="1564641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3.2km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3B0FC6-3BB2-4C3E-9C82-A3F5FB156FFB}"/>
              </a:ext>
            </a:extLst>
          </p:cNvPr>
          <p:cNvSpPr/>
          <p:nvPr/>
        </p:nvSpPr>
        <p:spPr>
          <a:xfrm>
            <a:off x="6114002" y="2650048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15.2km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3BC4F2-9347-4F6B-A7D5-34C7A5FAC346}"/>
              </a:ext>
            </a:extLst>
          </p:cNvPr>
          <p:cNvSpPr/>
          <p:nvPr/>
        </p:nvSpPr>
        <p:spPr>
          <a:xfrm>
            <a:off x="6114002" y="3735455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8.8km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DB77A8-52E2-4CAE-8707-612B3416D01C}"/>
              </a:ext>
            </a:extLst>
          </p:cNvPr>
          <p:cNvSpPr/>
          <p:nvPr/>
        </p:nvSpPr>
        <p:spPr>
          <a:xfrm>
            <a:off x="6114002" y="4820862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13.6km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1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equivalent distances.</a:t>
            </a:r>
          </a:p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D49811-DFE6-4084-9125-00C9E1CF3D64}"/>
              </a:ext>
            </a:extLst>
          </p:cNvPr>
          <p:cNvSpPr/>
          <p:nvPr/>
        </p:nvSpPr>
        <p:spPr>
          <a:xfrm>
            <a:off x="1198880" y="2650048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9.5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0AB9C9-16FA-4EA2-8D86-46A7B39F7896}"/>
              </a:ext>
            </a:extLst>
          </p:cNvPr>
          <p:cNvSpPr/>
          <p:nvPr/>
        </p:nvSpPr>
        <p:spPr>
          <a:xfrm>
            <a:off x="1183640" y="1564641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5.5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37F3CA-EC92-45E0-8AFD-7C01A5A2D4E5}"/>
              </a:ext>
            </a:extLst>
          </p:cNvPr>
          <p:cNvSpPr/>
          <p:nvPr/>
        </p:nvSpPr>
        <p:spPr>
          <a:xfrm>
            <a:off x="1183640" y="3735455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8.5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A323CE-F287-45B0-9280-6657924722F6}"/>
              </a:ext>
            </a:extLst>
          </p:cNvPr>
          <p:cNvSpPr/>
          <p:nvPr/>
        </p:nvSpPr>
        <p:spPr>
          <a:xfrm>
            <a:off x="1183640" y="4820862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 miles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475ACB2-8CA6-42DE-9833-EA08E13E741E}"/>
              </a:ext>
            </a:extLst>
          </p:cNvPr>
          <p:cNvSpPr/>
          <p:nvPr/>
        </p:nvSpPr>
        <p:spPr>
          <a:xfrm>
            <a:off x="6114002" y="1564641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3.2km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43B0FC6-3BB2-4C3E-9C82-A3F5FB156FFB}"/>
              </a:ext>
            </a:extLst>
          </p:cNvPr>
          <p:cNvSpPr/>
          <p:nvPr/>
        </p:nvSpPr>
        <p:spPr>
          <a:xfrm>
            <a:off x="6114002" y="2650048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15.2km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3BC4F2-9347-4F6B-A7D5-34C7A5FAC346}"/>
              </a:ext>
            </a:extLst>
          </p:cNvPr>
          <p:cNvSpPr/>
          <p:nvPr/>
        </p:nvSpPr>
        <p:spPr>
          <a:xfrm>
            <a:off x="6114002" y="3735455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8.8km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DB77A8-52E2-4CAE-8707-612B3416D01C}"/>
              </a:ext>
            </a:extLst>
          </p:cNvPr>
          <p:cNvSpPr/>
          <p:nvPr/>
        </p:nvSpPr>
        <p:spPr>
          <a:xfrm>
            <a:off x="6114002" y="4820862"/>
            <a:ext cx="1846358" cy="70617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13.6km</a:t>
            </a:r>
            <a:endParaRPr lang="en-GB" sz="24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4A7B7A-EA45-41DE-BA6C-63DC0C9A19F9}"/>
              </a:ext>
            </a:extLst>
          </p:cNvPr>
          <p:cNvCxnSpPr>
            <a:cxnSpLocks/>
            <a:stCxn id="10" idx="3"/>
            <a:endCxn id="14" idx="1"/>
          </p:cNvCxnSpPr>
          <p:nvPr/>
        </p:nvCxnSpPr>
        <p:spPr>
          <a:xfrm>
            <a:off x="3045238" y="3003137"/>
            <a:ext cx="30687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8EBF034-5844-43FE-B391-11369B3D2A06}"/>
              </a:ext>
            </a:extLst>
          </p:cNvPr>
          <p:cNvCxnSpPr>
            <a:cxnSpLocks/>
            <a:stCxn id="11" idx="3"/>
            <a:endCxn id="16" idx="1"/>
          </p:cNvCxnSpPr>
          <p:nvPr/>
        </p:nvCxnSpPr>
        <p:spPr>
          <a:xfrm>
            <a:off x="3029998" y="4088544"/>
            <a:ext cx="3084004" cy="10854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621D16F-7A34-48A7-8458-F9E166AAE1AE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3029998" y="1917730"/>
            <a:ext cx="3084004" cy="21708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921AEFF-4519-49BE-85E8-33A43CB70FAE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3029998" y="1917730"/>
            <a:ext cx="3084004" cy="3256221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96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53B9B4-F9A4-4C62-9BC2-7013CAC4F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E35669-F4C9-4CBF-A3FA-8FB079EE1F3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Bianca has planned her route through town on this map.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Approximately how far does she travel in km?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81C3BE-D9E0-4909-9B9A-12934C02BDBE}"/>
              </a:ext>
            </a:extLst>
          </p:cNvPr>
          <p:cNvSpPr txBox="1"/>
          <p:nvPr/>
        </p:nvSpPr>
        <p:spPr>
          <a:xfrm>
            <a:off x="2995064" y="4257179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1.5 miles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7E28D-72C7-4DDF-92EF-862BCFA4DE96}"/>
              </a:ext>
            </a:extLst>
          </p:cNvPr>
          <p:cNvSpPr txBox="1"/>
          <p:nvPr/>
        </p:nvSpPr>
        <p:spPr>
          <a:xfrm>
            <a:off x="1867659" y="1575390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0.5 miles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396218-F363-476C-8F07-54EDE789051F}"/>
              </a:ext>
            </a:extLst>
          </p:cNvPr>
          <p:cNvSpPr txBox="1"/>
          <p:nvPr/>
        </p:nvSpPr>
        <p:spPr>
          <a:xfrm>
            <a:off x="4944077" y="2179200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2.5 miles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67FE61-D151-4BFC-94CA-E3F5DD7F88F6}"/>
              </a:ext>
            </a:extLst>
          </p:cNvPr>
          <p:cNvCxnSpPr>
            <a:cxnSpLocks/>
          </p:cNvCxnSpPr>
          <p:nvPr/>
        </p:nvCxnSpPr>
        <p:spPr>
          <a:xfrm>
            <a:off x="2643755" y="2088108"/>
            <a:ext cx="55902" cy="21054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63C79D4-AAE3-4C7B-9534-F4A86A0C5FD8}"/>
              </a:ext>
            </a:extLst>
          </p:cNvPr>
          <p:cNvCxnSpPr/>
          <p:nvPr/>
        </p:nvCxnSpPr>
        <p:spPr>
          <a:xfrm>
            <a:off x="1867659" y="2097206"/>
            <a:ext cx="80124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4037D7-78B8-4BC2-BBDD-7A7130A0EC7C}"/>
              </a:ext>
            </a:extLst>
          </p:cNvPr>
          <p:cNvSpPr txBox="1"/>
          <p:nvPr/>
        </p:nvSpPr>
        <p:spPr>
          <a:xfrm>
            <a:off x="2045992" y="2949921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 miles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D03406-CFAF-4C5E-9A5B-BC7EE5E815B3}"/>
              </a:ext>
            </a:extLst>
          </p:cNvPr>
          <p:cNvCxnSpPr>
            <a:cxnSpLocks/>
          </p:cNvCxnSpPr>
          <p:nvPr/>
        </p:nvCxnSpPr>
        <p:spPr>
          <a:xfrm>
            <a:off x="2668900" y="4170071"/>
            <a:ext cx="1819364" cy="267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5C90D6-56FC-48E7-A9BF-9A981C68B22E}"/>
              </a:ext>
            </a:extLst>
          </p:cNvPr>
          <p:cNvCxnSpPr/>
          <p:nvPr/>
        </p:nvCxnSpPr>
        <p:spPr>
          <a:xfrm flipV="1">
            <a:off x="4481566" y="2083354"/>
            <a:ext cx="23446" cy="21436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16A6425-C084-40A5-97B3-1DEE5438F23A}"/>
              </a:ext>
            </a:extLst>
          </p:cNvPr>
          <p:cNvSpPr txBox="1"/>
          <p:nvPr/>
        </p:nvSpPr>
        <p:spPr>
          <a:xfrm>
            <a:off x="3949092" y="2949921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 miles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0A5EB2-B25B-4687-A7A6-43562C46E5ED}"/>
              </a:ext>
            </a:extLst>
          </p:cNvPr>
          <p:cNvCxnSpPr>
            <a:cxnSpLocks/>
          </p:cNvCxnSpPr>
          <p:nvPr/>
        </p:nvCxnSpPr>
        <p:spPr>
          <a:xfrm>
            <a:off x="4474871" y="2100099"/>
            <a:ext cx="28014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54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653B9B4-F9A4-4C62-9BC2-7013CAC4F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7E35669-F4C9-4CBF-A3FA-8FB079EE1F32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Bianca has planned her route through town on this map.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Approximately how far does she travel in km?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Bianca travels approximately 13.6 kilometres.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081C3BE-D9E0-4909-9B9A-12934C02BDBE}"/>
              </a:ext>
            </a:extLst>
          </p:cNvPr>
          <p:cNvSpPr txBox="1"/>
          <p:nvPr/>
        </p:nvSpPr>
        <p:spPr>
          <a:xfrm>
            <a:off x="2995064" y="4257179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1.5 miles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27E28D-72C7-4DDF-92EF-862BCFA4DE96}"/>
              </a:ext>
            </a:extLst>
          </p:cNvPr>
          <p:cNvSpPr txBox="1"/>
          <p:nvPr/>
        </p:nvSpPr>
        <p:spPr>
          <a:xfrm>
            <a:off x="1867659" y="1575390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0.5 miles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396218-F363-476C-8F07-54EDE789051F}"/>
              </a:ext>
            </a:extLst>
          </p:cNvPr>
          <p:cNvSpPr txBox="1"/>
          <p:nvPr/>
        </p:nvSpPr>
        <p:spPr>
          <a:xfrm>
            <a:off x="4944077" y="2179200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2.5 miles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367FE61-D151-4BFC-94CA-E3F5DD7F88F6}"/>
              </a:ext>
            </a:extLst>
          </p:cNvPr>
          <p:cNvCxnSpPr>
            <a:cxnSpLocks/>
          </p:cNvCxnSpPr>
          <p:nvPr/>
        </p:nvCxnSpPr>
        <p:spPr>
          <a:xfrm>
            <a:off x="2643755" y="2088108"/>
            <a:ext cx="55902" cy="21054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63C79D4-AAE3-4C7B-9534-F4A86A0C5FD8}"/>
              </a:ext>
            </a:extLst>
          </p:cNvPr>
          <p:cNvCxnSpPr/>
          <p:nvPr/>
        </p:nvCxnSpPr>
        <p:spPr>
          <a:xfrm>
            <a:off x="1867659" y="2097206"/>
            <a:ext cx="801241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4037D7-78B8-4BC2-BBDD-7A7130A0EC7C}"/>
              </a:ext>
            </a:extLst>
          </p:cNvPr>
          <p:cNvSpPr txBox="1"/>
          <p:nvPr/>
        </p:nvSpPr>
        <p:spPr>
          <a:xfrm>
            <a:off x="2045992" y="2949921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 miles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D03406-CFAF-4C5E-9A5B-BC7EE5E815B3}"/>
              </a:ext>
            </a:extLst>
          </p:cNvPr>
          <p:cNvCxnSpPr>
            <a:cxnSpLocks/>
          </p:cNvCxnSpPr>
          <p:nvPr/>
        </p:nvCxnSpPr>
        <p:spPr>
          <a:xfrm>
            <a:off x="2668900" y="4170071"/>
            <a:ext cx="1819364" cy="267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35C90D6-56FC-48E7-A9BF-9A981C68B22E}"/>
              </a:ext>
            </a:extLst>
          </p:cNvPr>
          <p:cNvCxnSpPr/>
          <p:nvPr/>
        </p:nvCxnSpPr>
        <p:spPr>
          <a:xfrm flipV="1">
            <a:off x="4481566" y="2083354"/>
            <a:ext cx="23446" cy="21436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816A6425-C084-40A5-97B3-1DEE5438F23A}"/>
              </a:ext>
            </a:extLst>
          </p:cNvPr>
          <p:cNvSpPr txBox="1"/>
          <p:nvPr/>
        </p:nvSpPr>
        <p:spPr>
          <a:xfrm>
            <a:off x="3949092" y="2949921"/>
            <a:ext cx="12458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>2 miles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60A5EB2-B25B-4687-A7A6-43562C46E5ED}"/>
              </a:ext>
            </a:extLst>
          </p:cNvPr>
          <p:cNvCxnSpPr>
            <a:cxnSpLocks/>
          </p:cNvCxnSpPr>
          <p:nvPr/>
        </p:nvCxnSpPr>
        <p:spPr>
          <a:xfrm>
            <a:off x="4474871" y="2100099"/>
            <a:ext cx="280147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02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522C7-438D-4629-978A-C78A024AB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1E94C-1324-457B-85A4-36C2F653B84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Chad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</p:txBody>
      </p:sp>
      <p:sp>
        <p:nvSpPr>
          <p:cNvPr id="12" name="Rounded Rectangular Callout 28">
            <a:extLst>
              <a:ext uri="{FF2B5EF4-FFF2-40B4-BE49-F238E27FC236}">
                <a16:creationId xmlns:a16="http://schemas.microsoft.com/office/drawing/2014/main" id="{F22D72EF-9C95-412D-9F09-0C0E26FF2598}"/>
              </a:ext>
            </a:extLst>
          </p:cNvPr>
          <p:cNvSpPr/>
          <p:nvPr/>
        </p:nvSpPr>
        <p:spPr>
          <a:xfrm>
            <a:off x="4049920" y="1594992"/>
            <a:ext cx="3223977" cy="1307044"/>
          </a:xfrm>
          <a:prstGeom prst="wedgeRoundRectCallout">
            <a:avLst>
              <a:gd name="adj1" fmla="val -49318"/>
              <a:gd name="adj2" fmla="val 77016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  <a:sym typeface="Wingdings" panose="05000000000000000000" pitchFamily="2" charset="2"/>
              </a:rPr>
              <a:t>20.8 kilometres is equal to 16 miles.</a:t>
            </a:r>
          </a:p>
        </p:txBody>
      </p:sp>
    </p:spTree>
    <p:extLst>
      <p:ext uri="{BB962C8B-B14F-4D97-AF65-F5344CB8AC3E}">
        <p14:creationId xmlns:p14="http://schemas.microsoft.com/office/powerpoint/2010/main" val="966686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522C7-438D-4629-978A-C78A024AB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1E94C-1324-457B-85A4-36C2F653B84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Chad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Chad is incorrect because…</a:t>
            </a:r>
          </a:p>
        </p:txBody>
      </p:sp>
      <p:sp>
        <p:nvSpPr>
          <p:cNvPr id="12" name="Rounded Rectangular Callout 28">
            <a:extLst>
              <a:ext uri="{FF2B5EF4-FFF2-40B4-BE49-F238E27FC236}">
                <a16:creationId xmlns:a16="http://schemas.microsoft.com/office/drawing/2014/main" id="{F22D72EF-9C95-412D-9F09-0C0E26FF2598}"/>
              </a:ext>
            </a:extLst>
          </p:cNvPr>
          <p:cNvSpPr/>
          <p:nvPr/>
        </p:nvSpPr>
        <p:spPr>
          <a:xfrm>
            <a:off x="4049920" y="1594992"/>
            <a:ext cx="3223977" cy="1307044"/>
          </a:xfrm>
          <a:prstGeom prst="wedgeRoundRectCallout">
            <a:avLst>
              <a:gd name="adj1" fmla="val -49318"/>
              <a:gd name="adj2" fmla="val 77016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  <a:sym typeface="Wingdings" panose="05000000000000000000" pitchFamily="2" charset="2"/>
              </a:rPr>
              <a:t>20.8 kilometres is equal to 16 miles.</a:t>
            </a:r>
          </a:p>
        </p:txBody>
      </p:sp>
    </p:spTree>
    <p:extLst>
      <p:ext uri="{BB962C8B-B14F-4D97-AF65-F5344CB8AC3E}">
        <p14:creationId xmlns:p14="http://schemas.microsoft.com/office/powerpoint/2010/main" val="207216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5522C7-438D-4629-978A-C78A024AB4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1E94C-1324-457B-85A4-36C2F653B84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Chad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he correct? Explain your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Chad is incorrect because 20.8km is approximately equivalent to 13 miles, 16 miles is equivalent to 25.6km.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(20.8 ÷ 8 = 2.6; 2.6 x 5 = 13 miles)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(16 ÷ 5 = 3.2; 3.2 x 8 = 25.6km)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ounded Rectangular Callout 28">
            <a:extLst>
              <a:ext uri="{FF2B5EF4-FFF2-40B4-BE49-F238E27FC236}">
                <a16:creationId xmlns:a16="http://schemas.microsoft.com/office/drawing/2014/main" id="{F22D72EF-9C95-412D-9F09-0C0E26FF2598}"/>
              </a:ext>
            </a:extLst>
          </p:cNvPr>
          <p:cNvSpPr/>
          <p:nvPr/>
        </p:nvSpPr>
        <p:spPr>
          <a:xfrm>
            <a:off x="4049920" y="1594992"/>
            <a:ext cx="3223977" cy="1307044"/>
          </a:xfrm>
          <a:prstGeom prst="wedgeRoundRectCallout">
            <a:avLst>
              <a:gd name="adj1" fmla="val -49318"/>
              <a:gd name="adj2" fmla="val 77016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2000" b="1" dirty="0">
                <a:latin typeface="Century Gothic" panose="020B0502020202020204" pitchFamily="34" charset="0"/>
                <a:sym typeface="Wingdings" panose="05000000000000000000" pitchFamily="2" charset="2"/>
              </a:rPr>
              <a:t>20.8 kilometres is equal to 16 miles.</a:t>
            </a:r>
          </a:p>
        </p:txBody>
      </p:sp>
    </p:spTree>
    <p:extLst>
      <p:ext uri="{BB962C8B-B14F-4D97-AF65-F5344CB8AC3E}">
        <p14:creationId xmlns:p14="http://schemas.microsoft.com/office/powerpoint/2010/main" val="85586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Ivy is planning a cycling trip.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wants to arrive in Manchester, which is 61.5 miles from her starting point, by 2:00pm.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starts her journey at 10:00am and has travelled 55.2 kilometres by 1:30pm.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miles does she have left?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Problem Solving 2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Ivy is planning a cycling trip.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wants to arrive in Manchester, which is 61.5 miles from her starting point, by 2:00pm.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starts her journey at 10:00am and has travelled 55.2 kilometres by 1:30pm.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miles does she have left?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Ivy has travelled 34.5 miles by 1:30pm meaning she has 27 miles left to travel.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(55.2 ÷ 8 = 6.9; 6.9 x 5 = 34.5; 61.5 – 34.5 = 27 miles)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4277056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Year 6 </a:t>
            </a:r>
            <a:r>
              <a:rPr lang="en-GB" sz="1600" b="1" u="sng" dirty="0" smtClean="0">
                <a:solidFill>
                  <a:srgbClr val="E7E6E6">
                    <a:lumMod val="50000"/>
                  </a:srgbClr>
                </a:solidFill>
                <a:latin typeface="Century Gothic" panose="020B0502020202020204" pitchFamily="34" charset="0"/>
              </a:rPr>
              <a:t>– Converting Units of Length</a:t>
            </a:r>
            <a:endParaRPr lang="en-GB" sz="16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rgbClr val="E7E6E6">
                  <a:lumMod val="50000"/>
                </a:srgb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4800" b="1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en-GB" sz="48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Miles And Kilometres</a:t>
            </a: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conversions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B5DBCD-51E6-4066-BB73-B7C0AAF1047C}"/>
              </a:ext>
            </a:extLst>
          </p:cNvPr>
          <p:cNvSpPr>
            <a:spLocks noChangeAspect="1"/>
          </p:cNvSpPr>
          <p:nvPr/>
        </p:nvSpPr>
        <p:spPr>
          <a:xfrm>
            <a:off x="2735088" y="1413938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23,100cm =             km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8746A-5B7E-4684-995D-027FE8E0E826}"/>
              </a:ext>
            </a:extLst>
          </p:cNvPr>
          <p:cNvSpPr/>
          <p:nvPr/>
        </p:nvSpPr>
        <p:spPr>
          <a:xfrm>
            <a:off x="4831080" y="1493779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C59EE0-9B7F-4560-ABE5-D4ABD623E133}"/>
              </a:ext>
            </a:extLst>
          </p:cNvPr>
          <p:cNvSpPr>
            <a:spLocks noChangeAspect="1"/>
          </p:cNvSpPr>
          <p:nvPr/>
        </p:nvSpPr>
        <p:spPr>
          <a:xfrm>
            <a:off x="2735088" y="2610885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435m =              km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90089-2F63-4016-9CD4-14F5E5B0EB92}"/>
              </a:ext>
            </a:extLst>
          </p:cNvPr>
          <p:cNvSpPr/>
          <p:nvPr/>
        </p:nvSpPr>
        <p:spPr>
          <a:xfrm>
            <a:off x="4831080" y="2690726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63C460-7413-45FB-9647-EA00E1BBD49A}"/>
              </a:ext>
            </a:extLst>
          </p:cNvPr>
          <p:cNvSpPr>
            <a:spLocks noChangeAspect="1"/>
          </p:cNvSpPr>
          <p:nvPr/>
        </p:nvSpPr>
        <p:spPr>
          <a:xfrm>
            <a:off x="2735088" y="3807832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278,000cm =            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57DAB-79E2-49EC-A3EC-4D482E4C9C03}"/>
              </a:ext>
            </a:extLst>
          </p:cNvPr>
          <p:cNvSpPr/>
          <p:nvPr/>
        </p:nvSpPr>
        <p:spPr>
          <a:xfrm>
            <a:off x="4831080" y="3887673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321CA1-47A3-4CFF-A2A7-693EF7CB48AD}"/>
              </a:ext>
            </a:extLst>
          </p:cNvPr>
          <p:cNvSpPr>
            <a:spLocks noChangeAspect="1"/>
          </p:cNvSpPr>
          <p:nvPr/>
        </p:nvSpPr>
        <p:spPr>
          <a:xfrm>
            <a:off x="2735088" y="5004779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1,901m =             km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9FD48-A7A8-4AB6-86EF-1C18EBC86050}"/>
              </a:ext>
            </a:extLst>
          </p:cNvPr>
          <p:cNvSpPr/>
          <p:nvPr/>
        </p:nvSpPr>
        <p:spPr>
          <a:xfrm>
            <a:off x="4831080" y="5084620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72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Introduction</a:t>
            </a:r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conversions below.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5B5DBCD-51E6-4066-BB73-B7C0AAF1047C}"/>
              </a:ext>
            </a:extLst>
          </p:cNvPr>
          <p:cNvSpPr>
            <a:spLocks noChangeAspect="1"/>
          </p:cNvSpPr>
          <p:nvPr/>
        </p:nvSpPr>
        <p:spPr>
          <a:xfrm>
            <a:off x="2735088" y="1413938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23,100cm =             km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A8746A-5B7E-4684-995D-027FE8E0E826}"/>
              </a:ext>
            </a:extLst>
          </p:cNvPr>
          <p:cNvSpPr/>
          <p:nvPr/>
        </p:nvSpPr>
        <p:spPr>
          <a:xfrm>
            <a:off x="4831080" y="1493221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0.231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CC59EE0-9B7F-4560-ABE5-D4ABD623E133}"/>
              </a:ext>
            </a:extLst>
          </p:cNvPr>
          <p:cNvSpPr>
            <a:spLocks noChangeAspect="1"/>
          </p:cNvSpPr>
          <p:nvPr/>
        </p:nvSpPr>
        <p:spPr>
          <a:xfrm>
            <a:off x="2735088" y="2610885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435m =              km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90089-2F63-4016-9CD4-14F5E5B0EB92}"/>
              </a:ext>
            </a:extLst>
          </p:cNvPr>
          <p:cNvSpPr/>
          <p:nvPr/>
        </p:nvSpPr>
        <p:spPr>
          <a:xfrm>
            <a:off x="4831080" y="2690168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0.435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D63C460-7413-45FB-9647-EA00E1BBD49A}"/>
              </a:ext>
            </a:extLst>
          </p:cNvPr>
          <p:cNvSpPr>
            <a:spLocks noChangeAspect="1"/>
          </p:cNvSpPr>
          <p:nvPr/>
        </p:nvSpPr>
        <p:spPr>
          <a:xfrm>
            <a:off x="2735088" y="3807832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278,000cm =             km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57DAB-79E2-49EC-A3EC-4D482E4C9C03}"/>
              </a:ext>
            </a:extLst>
          </p:cNvPr>
          <p:cNvSpPr/>
          <p:nvPr/>
        </p:nvSpPr>
        <p:spPr>
          <a:xfrm>
            <a:off x="4831080" y="3887115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2.78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A321CA1-47A3-4CFF-A2A7-693EF7CB48AD}"/>
              </a:ext>
            </a:extLst>
          </p:cNvPr>
          <p:cNvSpPr>
            <a:spLocks noChangeAspect="1"/>
          </p:cNvSpPr>
          <p:nvPr/>
        </p:nvSpPr>
        <p:spPr>
          <a:xfrm>
            <a:off x="2735088" y="5004779"/>
            <a:ext cx="3673824" cy="87968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      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1,901m =             km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349FD48-A7A8-4AB6-86EF-1C18EBC86050}"/>
              </a:ext>
            </a:extLst>
          </p:cNvPr>
          <p:cNvSpPr/>
          <p:nvPr/>
        </p:nvSpPr>
        <p:spPr>
          <a:xfrm>
            <a:off x="4831080" y="5084062"/>
            <a:ext cx="720000" cy="7200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1.901</a:t>
            </a:r>
          </a:p>
        </p:txBody>
      </p:sp>
    </p:spTree>
    <p:extLst>
      <p:ext uri="{BB962C8B-B14F-4D97-AF65-F5344CB8AC3E}">
        <p14:creationId xmlns:p14="http://schemas.microsoft.com/office/powerpoint/2010/main" val="111822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missing conversions.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4B7F4-7A4F-4914-A1D8-B9FFCD958AE7}"/>
              </a:ext>
            </a:extLst>
          </p:cNvPr>
          <p:cNvGrpSpPr/>
          <p:nvPr/>
        </p:nvGrpSpPr>
        <p:grpSpPr>
          <a:xfrm>
            <a:off x="785275" y="1691649"/>
            <a:ext cx="7573451" cy="1080000"/>
            <a:chOff x="819036" y="1691649"/>
            <a:chExt cx="7573451" cy="108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22D2F-2800-4778-BB9C-B24CA50E8076}"/>
                </a:ext>
              </a:extLst>
            </p:cNvPr>
            <p:cNvSpPr/>
            <p:nvPr/>
          </p:nvSpPr>
          <p:spPr>
            <a:xfrm>
              <a:off x="819036" y="1691649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FB35444-3DDE-4CC7-90A3-7302D9902F50}"/>
                </a:ext>
              </a:extLst>
            </p:cNvPr>
            <p:cNvSpPr/>
            <p:nvPr/>
          </p:nvSpPr>
          <p:spPr>
            <a:xfrm>
              <a:off x="4792487" y="1691649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C158B1-BCDF-4AE4-854B-85B8C24E8BE0}"/>
              </a:ext>
            </a:extLst>
          </p:cNvPr>
          <p:cNvGrpSpPr/>
          <p:nvPr/>
        </p:nvGrpSpPr>
        <p:grpSpPr>
          <a:xfrm>
            <a:off x="785275" y="3393005"/>
            <a:ext cx="7573451" cy="1080000"/>
            <a:chOff x="819036" y="3393005"/>
            <a:chExt cx="7573451" cy="1080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0E8F2F4-3B7C-4FD5-B7DC-E419A9A020D2}"/>
                </a:ext>
              </a:extLst>
            </p:cNvPr>
            <p:cNvSpPr/>
            <p:nvPr/>
          </p:nvSpPr>
          <p:spPr>
            <a:xfrm>
              <a:off x="819036" y="3393005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CE74E18-9804-44D2-8CE7-9964408DD53E}"/>
                </a:ext>
              </a:extLst>
            </p:cNvPr>
            <p:cNvSpPr/>
            <p:nvPr/>
          </p:nvSpPr>
          <p:spPr>
            <a:xfrm>
              <a:off x="4792487" y="3393005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AF59DC-1117-4D3C-982F-0A75F7FACC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80930"/>
              </p:ext>
            </p:extLst>
          </p:nvPr>
        </p:nvGraphicFramePr>
        <p:xfrm>
          <a:off x="1117211" y="1961649"/>
          <a:ext cx="3003651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703113214"/>
                    </a:ext>
                  </a:extLst>
                </a:gridCol>
                <a:gridCol w="411651">
                  <a:extLst>
                    <a:ext uri="{9D8B030D-6E8A-4147-A177-3AD203B41FA5}">
                      <a16:colId xmlns:a16="http://schemas.microsoft.com/office/drawing/2014/main" val="22172699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05592363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miles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8km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05944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3E288D-C9C6-4732-BE36-ADEA99B4B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637182"/>
              </p:ext>
            </p:extLst>
          </p:nvPr>
        </p:nvGraphicFramePr>
        <p:xfrm>
          <a:off x="1089995" y="3663005"/>
          <a:ext cx="3058083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926259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916167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40201299"/>
                    </a:ext>
                  </a:extLst>
                </a:gridCol>
                <a:gridCol w="440683">
                  <a:extLst>
                    <a:ext uri="{9D8B030D-6E8A-4147-A177-3AD203B41FA5}">
                      <a16:colId xmlns:a16="http://schemas.microsoft.com/office/drawing/2014/main" val="42796552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7506638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80km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24302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729A470-515E-4579-9BCC-8E4B8E973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874002"/>
              </p:ext>
            </p:extLst>
          </p:nvPr>
        </p:nvGraphicFramePr>
        <p:xfrm>
          <a:off x="5099653" y="3663005"/>
          <a:ext cx="3310788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714">
                  <a:extLst>
                    <a:ext uri="{9D8B030D-6E8A-4147-A177-3AD203B41FA5}">
                      <a16:colId xmlns:a16="http://schemas.microsoft.com/office/drawing/2014/main" val="4079504186"/>
                    </a:ext>
                  </a:extLst>
                </a:gridCol>
                <a:gridCol w="453274">
                  <a:extLst>
                    <a:ext uri="{9D8B030D-6E8A-4147-A177-3AD203B41FA5}">
                      <a16:colId xmlns:a16="http://schemas.microsoft.com/office/drawing/2014/main" val="153172559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1431393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26641343"/>
                    </a:ext>
                  </a:extLst>
                </a:gridCol>
                <a:gridCol w="874800">
                  <a:extLst>
                    <a:ext uri="{9D8B030D-6E8A-4147-A177-3AD203B41FA5}">
                      <a16:colId xmlns:a16="http://schemas.microsoft.com/office/drawing/2014/main" val="406202669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2.5 miles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0132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E6B6451-B6BF-456C-8AF5-08280C281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538622"/>
              </p:ext>
            </p:extLst>
          </p:nvPr>
        </p:nvGraphicFramePr>
        <p:xfrm>
          <a:off x="5063446" y="1961649"/>
          <a:ext cx="3058083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926259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916167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40201299"/>
                    </a:ext>
                  </a:extLst>
                </a:gridCol>
                <a:gridCol w="440683">
                  <a:extLst>
                    <a:ext uri="{9D8B030D-6E8A-4147-A177-3AD203B41FA5}">
                      <a16:colId xmlns:a16="http://schemas.microsoft.com/office/drawing/2014/main" val="42796552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7506638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4.8km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24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1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Calculate the missing conversions.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BA4B7F4-7A4F-4914-A1D8-B9FFCD958AE7}"/>
              </a:ext>
            </a:extLst>
          </p:cNvPr>
          <p:cNvGrpSpPr/>
          <p:nvPr/>
        </p:nvGrpSpPr>
        <p:grpSpPr>
          <a:xfrm>
            <a:off x="785275" y="1691649"/>
            <a:ext cx="7573451" cy="1080000"/>
            <a:chOff x="819036" y="1691649"/>
            <a:chExt cx="7573451" cy="1080000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8222D2F-2800-4778-BB9C-B24CA50E8076}"/>
                </a:ext>
              </a:extLst>
            </p:cNvPr>
            <p:cNvSpPr/>
            <p:nvPr/>
          </p:nvSpPr>
          <p:spPr>
            <a:xfrm>
              <a:off x="819036" y="1691649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3FB35444-3DDE-4CC7-90A3-7302D9902F50}"/>
                </a:ext>
              </a:extLst>
            </p:cNvPr>
            <p:cNvSpPr/>
            <p:nvPr/>
          </p:nvSpPr>
          <p:spPr>
            <a:xfrm>
              <a:off x="4792487" y="1691649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EC158B1-BCDF-4AE4-854B-85B8C24E8BE0}"/>
              </a:ext>
            </a:extLst>
          </p:cNvPr>
          <p:cNvGrpSpPr/>
          <p:nvPr/>
        </p:nvGrpSpPr>
        <p:grpSpPr>
          <a:xfrm>
            <a:off x="785275" y="3393005"/>
            <a:ext cx="7573451" cy="1080000"/>
            <a:chOff x="819036" y="3393005"/>
            <a:chExt cx="7573451" cy="10800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E0E8F2F4-3B7C-4FD5-B7DC-E419A9A020D2}"/>
                </a:ext>
              </a:extLst>
            </p:cNvPr>
            <p:cNvSpPr/>
            <p:nvPr/>
          </p:nvSpPr>
          <p:spPr>
            <a:xfrm>
              <a:off x="819036" y="3393005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CE74E18-9804-44D2-8CE7-9964408DD53E}"/>
                </a:ext>
              </a:extLst>
            </p:cNvPr>
            <p:cNvSpPr/>
            <p:nvPr/>
          </p:nvSpPr>
          <p:spPr>
            <a:xfrm>
              <a:off x="4792487" y="3393005"/>
              <a:ext cx="3600000" cy="1080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37AF59DC-1117-4D3C-982F-0A75F7FACC0C}"/>
              </a:ext>
            </a:extLst>
          </p:cNvPr>
          <p:cNvGraphicFramePr>
            <a:graphicFrameLocks noGrp="1"/>
          </p:cNvGraphicFramePr>
          <p:nvPr/>
        </p:nvGraphicFramePr>
        <p:xfrm>
          <a:off x="1117211" y="1961649"/>
          <a:ext cx="3003651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000">
                  <a:extLst>
                    <a:ext uri="{9D8B030D-6E8A-4147-A177-3AD203B41FA5}">
                      <a16:colId xmlns:a16="http://schemas.microsoft.com/office/drawing/2014/main" val="2703113214"/>
                    </a:ext>
                  </a:extLst>
                </a:gridCol>
                <a:gridCol w="411651">
                  <a:extLst>
                    <a:ext uri="{9D8B030D-6E8A-4147-A177-3AD203B41FA5}">
                      <a16:colId xmlns:a16="http://schemas.microsoft.com/office/drawing/2014/main" val="221726990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3055923638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 miles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8km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7059449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93E288D-C9C6-4732-BE36-ADEA99B4B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48861"/>
              </p:ext>
            </p:extLst>
          </p:nvPr>
        </p:nvGraphicFramePr>
        <p:xfrm>
          <a:off x="1089995" y="3663005"/>
          <a:ext cx="3058083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926259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916167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40201299"/>
                    </a:ext>
                  </a:extLst>
                </a:gridCol>
                <a:gridCol w="440683">
                  <a:extLst>
                    <a:ext uri="{9D8B030D-6E8A-4147-A177-3AD203B41FA5}">
                      <a16:colId xmlns:a16="http://schemas.microsoft.com/office/drawing/2014/main" val="42796552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7506638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80km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243027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3729A470-515E-4579-9BCC-8E4B8E973C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4073"/>
              </p:ext>
            </p:extLst>
          </p:nvPr>
        </p:nvGraphicFramePr>
        <p:xfrm>
          <a:off x="5099653" y="3663005"/>
          <a:ext cx="3310788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714">
                  <a:extLst>
                    <a:ext uri="{9D8B030D-6E8A-4147-A177-3AD203B41FA5}">
                      <a16:colId xmlns:a16="http://schemas.microsoft.com/office/drawing/2014/main" val="4079504186"/>
                    </a:ext>
                  </a:extLst>
                </a:gridCol>
                <a:gridCol w="453274">
                  <a:extLst>
                    <a:ext uri="{9D8B030D-6E8A-4147-A177-3AD203B41FA5}">
                      <a16:colId xmlns:a16="http://schemas.microsoft.com/office/drawing/2014/main" val="1531725590"/>
                    </a:ext>
                  </a:extLst>
                </a:gridCol>
                <a:gridCol w="36000">
                  <a:extLst>
                    <a:ext uri="{9D8B030D-6E8A-4147-A177-3AD203B41FA5}">
                      <a16:colId xmlns:a16="http://schemas.microsoft.com/office/drawing/2014/main" val="214313936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726641343"/>
                    </a:ext>
                  </a:extLst>
                </a:gridCol>
                <a:gridCol w="874800">
                  <a:extLst>
                    <a:ext uri="{9D8B030D-6E8A-4147-A177-3AD203B41FA5}">
                      <a16:colId xmlns:a16="http://schemas.microsoft.com/office/drawing/2014/main" val="4062026692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2.5 miles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km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7801320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E6B6451-B6BF-456C-8AF5-08280C281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69134"/>
              </p:ext>
            </p:extLst>
          </p:nvPr>
        </p:nvGraphicFramePr>
        <p:xfrm>
          <a:off x="5063446" y="1961649"/>
          <a:ext cx="3058083" cy="5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">
                  <a:extLst>
                    <a:ext uri="{9D8B030D-6E8A-4147-A177-3AD203B41FA5}">
                      <a16:colId xmlns:a16="http://schemas.microsoft.com/office/drawing/2014/main" val="269262597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591616753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740201299"/>
                    </a:ext>
                  </a:extLst>
                </a:gridCol>
                <a:gridCol w="440683">
                  <a:extLst>
                    <a:ext uri="{9D8B030D-6E8A-4147-A177-3AD203B41FA5}">
                      <a16:colId xmlns:a16="http://schemas.microsoft.com/office/drawing/2014/main" val="42796552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3750663855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endParaRPr lang="en-GB" sz="24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miles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≈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4.8km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9243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961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statement.</a:t>
            </a:r>
          </a:p>
          <a:p>
            <a:pPr lvl="0" algn="ctr" defTabSz="68580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80EF9B-C130-4F14-8FF8-5F2306527615}"/>
              </a:ext>
            </a:extLst>
          </p:cNvPr>
          <p:cNvSpPr/>
          <p:nvPr/>
        </p:nvSpPr>
        <p:spPr>
          <a:xfrm>
            <a:off x="2329777" y="1415737"/>
            <a:ext cx="4248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>
              <a:defRPr/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17.5 miles is approximately equivalent to 28km.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1B2EA9-F3C8-4010-8E30-3FA169B647DD}"/>
              </a:ext>
            </a:extLst>
          </p:cNvPr>
          <p:cNvSpPr/>
          <p:nvPr/>
        </p:nvSpPr>
        <p:spPr>
          <a:xfrm>
            <a:off x="2329777" y="3027044"/>
            <a:ext cx="4248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>
              <a:defRPr/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9.5 miles is approximately equivalent to 15km.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034F2E-7ECB-40F1-A1CA-644673019A87}"/>
              </a:ext>
            </a:extLst>
          </p:cNvPr>
          <p:cNvSpPr/>
          <p:nvPr/>
        </p:nvSpPr>
        <p:spPr>
          <a:xfrm>
            <a:off x="2329777" y="4638351"/>
            <a:ext cx="4248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>
              <a:defRPr/>
            </a:pPr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4.5 miles is approximately equivalent to 8km.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81B34-C2E3-4C57-A4AE-7041961A76FE}"/>
              </a:ext>
            </a:extLst>
          </p:cNvPr>
          <p:cNvSpPr txBox="1"/>
          <p:nvPr/>
        </p:nvSpPr>
        <p:spPr>
          <a:xfrm>
            <a:off x="1550473" y="1876537"/>
            <a:ext cx="504000" cy="33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7C63A-6500-4CF6-BA99-8F469DC9907D}"/>
              </a:ext>
            </a:extLst>
          </p:cNvPr>
          <p:cNvSpPr txBox="1"/>
          <p:nvPr/>
        </p:nvSpPr>
        <p:spPr>
          <a:xfrm>
            <a:off x="1550473" y="3487767"/>
            <a:ext cx="504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37AB5E-B7F2-44E8-8453-3490920DD920}"/>
              </a:ext>
            </a:extLst>
          </p:cNvPr>
          <p:cNvSpPr txBox="1"/>
          <p:nvPr/>
        </p:nvSpPr>
        <p:spPr>
          <a:xfrm>
            <a:off x="1550473" y="5099151"/>
            <a:ext cx="504000" cy="33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3144139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Tick the correct statement.</a:t>
            </a:r>
          </a:p>
          <a:p>
            <a:pPr lvl="0" algn="ctr" defTabSz="68580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685800">
              <a:defRPr/>
            </a:pPr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080EF9B-C130-4F14-8FF8-5F2306527615}"/>
              </a:ext>
            </a:extLst>
          </p:cNvPr>
          <p:cNvSpPr/>
          <p:nvPr/>
        </p:nvSpPr>
        <p:spPr>
          <a:xfrm>
            <a:off x="2329777" y="1415737"/>
            <a:ext cx="4248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>
              <a:defRPr/>
            </a:pPr>
            <a:r>
              <a:rPr lang="en-GB" sz="2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17.5 miles is approximately equivalent to 28km.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1B2EA9-F3C8-4010-8E30-3FA169B647DD}"/>
              </a:ext>
            </a:extLst>
          </p:cNvPr>
          <p:cNvSpPr/>
          <p:nvPr/>
        </p:nvSpPr>
        <p:spPr>
          <a:xfrm>
            <a:off x="2329777" y="3027044"/>
            <a:ext cx="4248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>
              <a:defRPr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9.5 miles is approximately equivalent to 15km.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2034F2E-7ECB-40F1-A1CA-644673019A87}"/>
              </a:ext>
            </a:extLst>
          </p:cNvPr>
          <p:cNvSpPr/>
          <p:nvPr/>
        </p:nvSpPr>
        <p:spPr>
          <a:xfrm>
            <a:off x="2329777" y="4638351"/>
            <a:ext cx="4248000" cy="12600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 defTabSz="685800">
              <a:defRPr/>
            </a:pPr>
            <a:r>
              <a:rPr lang="en-GB" sz="22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4.5 miles is approximately equivalent to 8km.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9F81B34-C2E3-4C57-A4AE-7041961A76FE}"/>
              </a:ext>
            </a:extLst>
          </p:cNvPr>
          <p:cNvSpPr txBox="1"/>
          <p:nvPr/>
        </p:nvSpPr>
        <p:spPr>
          <a:xfrm>
            <a:off x="1550473" y="1876537"/>
            <a:ext cx="504000" cy="33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87C63A-6500-4CF6-BA99-8F469DC9907D}"/>
              </a:ext>
            </a:extLst>
          </p:cNvPr>
          <p:cNvSpPr txBox="1"/>
          <p:nvPr/>
        </p:nvSpPr>
        <p:spPr>
          <a:xfrm>
            <a:off x="1550473" y="3487767"/>
            <a:ext cx="504000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37AB5E-B7F2-44E8-8453-3490920DD920}"/>
              </a:ext>
            </a:extLst>
          </p:cNvPr>
          <p:cNvSpPr txBox="1"/>
          <p:nvPr/>
        </p:nvSpPr>
        <p:spPr>
          <a:xfrm>
            <a:off x="1550473" y="5099151"/>
            <a:ext cx="504000" cy="33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200" b="1" dirty="0">
                <a:solidFill>
                  <a:schemeClr val="bg1">
                    <a:lumMod val="65000"/>
                  </a:schemeClr>
                </a:solidFill>
                <a:latin typeface="Century Gothic" panose="020B0502020202020204" pitchFamily="34" charset="0"/>
              </a:rPr>
              <a:t>C.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BB613A2-5458-4229-831E-D7D10699313A}"/>
              </a:ext>
            </a:extLst>
          </p:cNvPr>
          <p:cNvSpPr txBox="1"/>
          <p:nvPr/>
        </p:nvSpPr>
        <p:spPr>
          <a:xfrm>
            <a:off x="5959429" y="1999416"/>
            <a:ext cx="50400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48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</a:t>
            </a:r>
            <a:endParaRPr lang="en-GB" sz="48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22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600" b="1" dirty="0">
                <a:latin typeface="Century Gothic" panose="020B0502020202020204" pitchFamily="34" charset="0"/>
              </a:rPr>
              <a:t/>
            </a:r>
            <a:br>
              <a:rPr lang="en-GB" sz="1600" b="1" dirty="0">
                <a:latin typeface="Century Gothic" panose="020B0502020202020204" pitchFamily="34" charset="0"/>
              </a:rPr>
            </a:br>
            <a:endParaRPr lang="en-GB" sz="1600" b="1" dirty="0"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walked the farthest?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64FF8C6-6A72-4801-8195-AAF6B1118658}"/>
              </a:ext>
            </a:extLst>
          </p:cNvPr>
          <p:cNvSpPr/>
          <p:nvPr/>
        </p:nvSpPr>
        <p:spPr>
          <a:xfrm>
            <a:off x="1876760" y="1178184"/>
            <a:ext cx="5390480" cy="245401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Lily walked 72km.</a:t>
            </a:r>
          </a:p>
          <a:p>
            <a:pPr algn="ctr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Frankie walked 55 miles.</a:t>
            </a:r>
          </a:p>
          <a:p>
            <a:pPr algn="ctr"/>
            <a:endParaRPr lang="en-GB" sz="2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Archie walked 90.4km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115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FAF844F8D8A5418E98F34D21016ED8" ma:contentTypeVersion="19" ma:contentTypeDescription="Create a new document." ma:contentTypeScope="" ma:versionID="3d29b775ef167967bd9c847bebe9d0ad">
  <xsd:schema xmlns:xsd="http://www.w3.org/2001/XMLSchema" xmlns:xs="http://www.w3.org/2001/XMLSchema" xmlns:p="http://schemas.microsoft.com/office/2006/metadata/properties" xmlns:ns1="http://schemas.microsoft.com/sharepoint/v3" xmlns:ns2="86144f90-c7b6-48d0-aae5-f5e9e48cc3df" xmlns:ns3="0f0ae0ff-29c4-4766-b250-c1a9bee8d430" targetNamespace="http://schemas.microsoft.com/office/2006/metadata/properties" ma:root="true" ma:fieldsID="ae44e3ff1b865bfb29d0dffb97d6c4e1" ns1:_="" ns2:_="" ns3:_="">
    <xsd:import namespace="http://schemas.microsoft.com/sharepoint/v3"/>
    <xsd:import namespace="86144f90-c7b6-48d0-aae5-f5e9e48cc3df"/>
    <xsd:import namespace="0f0ae0ff-29c4-4766-b250-c1a9bee8d4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2:TaxKeywordTaxHTField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1:_ip_UnifiedCompliancePolicyProperties" minOccurs="0"/>
                <xsd:element ref="ns1:_ip_UnifiedCompliancePolicyUIAc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KeywordTaxHTField" ma:index="13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22ec0cf8-456d-4606-8852-2ed8c6b517f4}" ma:internalName="TaxCatchAll" ma:showField="CatchAllData" ma:web="86144f90-c7b6-48d0-aae5-f5e9e48cc3d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ae0ff-29c4-4766-b250-c1a9bee8d4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9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2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KeywordTaxHTField xmlns="86144f90-c7b6-48d0-aae5-f5e9e48cc3df">
      <Terms xmlns="http://schemas.microsoft.com/office/infopath/2007/PartnerControls"/>
    </TaxKeywordTaxHTField>
    <_ip_UnifiedCompliancePolicyProperties xmlns="http://schemas.microsoft.com/sharepoint/v3" xsi:nil="true"/>
    <TaxCatchAll xmlns="86144f90-c7b6-48d0-aae5-f5e9e48cc3df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5AAC06-23FE-42FE-9BEF-0BD6612EF0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6144f90-c7b6-48d0-aae5-f5e9e48cc3df"/>
    <ds:schemaRef ds:uri="0f0ae0ff-29c4-4766-b250-c1a9bee8d4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6144f90-c7b6-48d0-aae5-f5e9e48cc3df"/>
    <ds:schemaRef ds:uri="http://purl.org/dc/elements/1.1/"/>
    <ds:schemaRef ds:uri="http://schemas.microsoft.com/office/2006/metadata/properties"/>
    <ds:schemaRef ds:uri="0f0ae0ff-29c4-4766-b250-c1a9bee8d430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1807</TotalTime>
  <Words>732</Words>
  <Application>Microsoft Office PowerPoint</Application>
  <PresentationFormat>On-screen Show (4:3)</PresentationFormat>
  <Paragraphs>304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R. Pettit (BPS)</cp:lastModifiedBy>
  <cp:revision>49</cp:revision>
  <dcterms:created xsi:type="dcterms:W3CDTF">2018-03-17T10:08:43Z</dcterms:created>
  <dcterms:modified xsi:type="dcterms:W3CDTF">2020-06-04T10:07:42Z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0x01010060FAF844F8D8A5418E98F34D21016ED8</vt:lpwstr>
  </property>
  <property fmtid="{D5CDD505-2E9C-101B-9397-08002B2CF9AE}" pid="3" name="TaxKeyword">
    <vt:lpwstr/>
  </property>
</Properties>
</file>