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0" r:id="rId3"/>
    <p:sldId id="34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72E1-2901-4949-9538-CD297AA3BE47}" v="165" dt="2018-07-18T10:05:17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5AC472E1-2901-4949-9538-CD297AA3BE47}"/>
    <pc:docChg chg="undo custSel modSld">
      <pc:chgData name="Natasha Robertson" userId="40240c759480c2fe" providerId="LiveId" clId="{5AC472E1-2901-4949-9538-CD297AA3BE47}" dt="2018-07-18T10:05:17.761" v="164" actId="120"/>
      <pc:docMkLst>
        <pc:docMk/>
      </pc:docMkLst>
      <pc:sldChg chg="modSp">
        <pc:chgData name="Natasha Robertson" userId="40240c759480c2fe" providerId="LiveId" clId="{5AC472E1-2901-4949-9538-CD297AA3BE47}" dt="2018-07-18T09:41:53.929" v="14" actId="20577"/>
        <pc:sldMkLst>
          <pc:docMk/>
          <pc:sldMk cId="2893328136" sldId="258"/>
        </pc:sldMkLst>
        <pc:spChg chg="mod">
          <ac:chgData name="Natasha Robertson" userId="40240c759480c2fe" providerId="LiveId" clId="{5AC472E1-2901-4949-9538-CD297AA3BE47}" dt="2018-07-18T09:41:53.929" v="14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2:26.375" v="15" actId="120"/>
        <pc:sldMkLst>
          <pc:docMk/>
          <pc:sldMk cId="1303963132" sldId="260"/>
        </pc:sldMkLst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39.579" v="54" actId="1038"/>
        <pc:sldMkLst>
          <pc:docMk/>
          <pc:sldMk cId="864817668" sldId="262"/>
        </pc:sldMkLst>
        <pc:spChg chg="mod">
          <ac:chgData name="Natasha Robertson" userId="40240c759480c2fe" providerId="LiveId" clId="{5AC472E1-2901-4949-9538-CD297AA3BE47}" dt="2018-07-18T09:47:39.579" v="54" actId="1038"/>
          <ac:spMkLst>
            <pc:docMk/>
            <pc:sldMk cId="864817668" sldId="262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58.427" v="135" actId="14100"/>
        <pc:sldMkLst>
          <pc:docMk/>
          <pc:sldMk cId="956941177" sldId="278"/>
        </pc:sldMkLst>
        <pc:spChg chg="mod">
          <ac:chgData name="Natasha Robertson" userId="40240c759480c2fe" providerId="LiveId" clId="{5AC472E1-2901-4949-9538-CD297AA3BE47}" dt="2018-07-18T09:59:58.427" v="135" actId="14100"/>
          <ac:spMkLst>
            <pc:docMk/>
            <pc:sldMk cId="956941177" sldId="27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5:33.228" v="115" actId="115"/>
        <pc:sldMkLst>
          <pc:docMk/>
          <pc:sldMk cId="3417433113" sldId="284"/>
        </pc:sldMkLst>
        <pc:spChg chg="mod">
          <ac:chgData name="Natasha Robertson" userId="40240c759480c2fe" providerId="LiveId" clId="{5AC472E1-2901-4949-9538-CD297AA3BE47}" dt="2018-07-18T09:55:33.228" v="115" actId="115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56.727" v="144" actId="115"/>
        <pc:sldMkLst>
          <pc:docMk/>
          <pc:sldMk cId="464950338" sldId="286"/>
        </pc:sldMkLst>
        <pc:spChg chg="mod">
          <ac:chgData name="Natasha Robertson" userId="40240c759480c2fe" providerId="LiveId" clId="{5AC472E1-2901-4949-9538-CD297AA3BE47}" dt="2018-07-18T10:00:56.727" v="144" actId="115"/>
          <ac:spMkLst>
            <pc:docMk/>
            <pc:sldMk cId="464950338" sldId="286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0:14.485" v="99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5AC472E1-2901-4949-9538-CD297AA3BE47}" dt="2018-07-18T09:50:14.485" v="99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5AC472E1-2901-4949-9538-CD297AA3BE47}" dt="2018-07-18T09:54:10.591" v="112" actId="20577"/>
        <pc:sldMkLst>
          <pc:docMk/>
          <pc:sldMk cId="1736421142" sldId="295"/>
        </pc:sldMkLst>
        <pc:spChg chg="mod">
          <ac:chgData name="Natasha Robertson" userId="40240c759480c2fe" providerId="LiveId" clId="{5AC472E1-2901-4949-9538-CD297AA3BE47}" dt="2018-07-18T09:54:10.591" v="112" actId="20577"/>
          <ac:spMkLst>
            <pc:docMk/>
            <pc:sldMk cId="1736421142" sldId="295"/>
            <ac:spMk id="3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11.203" v="49" actId="1037"/>
        <pc:sldMkLst>
          <pc:docMk/>
          <pc:sldMk cId="496869435" sldId="300"/>
        </pc:sldMkLst>
        <pc:spChg chg="mod">
          <ac:chgData name="Natasha Robertson" userId="40240c759480c2fe" providerId="LiveId" clId="{5AC472E1-2901-4949-9538-CD297AA3BE47}" dt="2018-07-18T09:47:11.203" v="49" actId="1037"/>
          <ac:spMkLst>
            <pc:docMk/>
            <pc:sldMk cId="496869435" sldId="300"/>
            <ac:spMk id="20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49.787" v="55" actId="115"/>
        <pc:sldMkLst>
          <pc:docMk/>
          <pc:sldMk cId="4150367167" sldId="302"/>
        </pc:sldMkLst>
        <pc:spChg chg="mod">
          <ac:chgData name="Natasha Robertson" userId="40240c759480c2fe" providerId="LiveId" clId="{5AC472E1-2901-4949-9538-CD297AA3BE47}" dt="2018-07-18T09:47:49.787" v="55" actId="115"/>
          <ac:spMkLst>
            <pc:docMk/>
            <pc:sldMk cId="4150367167" sldId="302"/>
            <ac:spMk id="9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5:48.722" v="28" actId="20577"/>
        <pc:sldMkLst>
          <pc:docMk/>
          <pc:sldMk cId="1737729121" sldId="305"/>
        </pc:sldMkLst>
        <pc:spChg chg="mod">
          <ac:chgData name="Natasha Robertson" userId="40240c759480c2fe" providerId="LiveId" clId="{5AC472E1-2901-4949-9538-CD297AA3BE47}" dt="2018-07-18T09:45:48.722" v="28" actId="20577"/>
          <ac:spMkLst>
            <pc:docMk/>
            <pc:sldMk cId="1737729121" sldId="30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37.261" v="133" actId="20577"/>
        <pc:sldMkLst>
          <pc:docMk/>
          <pc:sldMk cId="371561393" sldId="315"/>
        </pc:sldMkLst>
        <pc:spChg chg="mod">
          <ac:chgData name="Natasha Robertson" userId="40240c759480c2fe" providerId="LiveId" clId="{5AC472E1-2901-4949-9538-CD297AA3BE47}" dt="2018-07-18T09:59:37.261" v="133" actId="20577"/>
          <ac:spMkLst>
            <pc:docMk/>
            <pc:sldMk cId="371561393" sldId="31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47.897" v="143" actId="1035"/>
        <pc:sldMkLst>
          <pc:docMk/>
          <pc:sldMk cId="3892588493" sldId="316"/>
        </pc:sldMkLst>
        <pc:spChg chg="mod">
          <ac:chgData name="Natasha Robertson" userId="40240c759480c2fe" providerId="LiveId" clId="{5AC472E1-2901-4949-9538-CD297AA3BE47}" dt="2018-07-18T10:00:47.897" v="143" actId="1035"/>
          <ac:spMkLst>
            <pc:docMk/>
            <pc:sldMk cId="3892588493" sldId="316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8:39.784" v="61" actId="1037"/>
        <pc:sldMkLst>
          <pc:docMk/>
          <pc:sldMk cId="419240561" sldId="318"/>
        </pc:sldMkLst>
        <pc:spChg chg="mod">
          <ac:chgData name="Natasha Robertson" userId="40240c759480c2fe" providerId="LiveId" clId="{5AC472E1-2901-4949-9538-CD297AA3BE47}" dt="2018-07-18T09:48:39.784" v="61" actId="1037"/>
          <ac:spMkLst>
            <pc:docMk/>
            <pc:sldMk cId="419240561" sldId="318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2:50.360" v="162" actId="20577"/>
        <pc:sldMkLst>
          <pc:docMk/>
          <pc:sldMk cId="2290435160" sldId="321"/>
        </pc:sldMkLst>
        <pc:spChg chg="mod">
          <ac:chgData name="Natasha Robertson" userId="40240c759480c2fe" providerId="LiveId" clId="{5AC472E1-2901-4949-9538-CD297AA3BE47}" dt="2018-07-18T10:02:50.360" v="162" actId="20577"/>
          <ac:spMkLst>
            <pc:docMk/>
            <pc:sldMk cId="2290435160" sldId="321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00.184" v="121" actId="20577"/>
        <pc:sldMkLst>
          <pc:docMk/>
          <pc:sldMk cId="946412977" sldId="325"/>
        </pc:sldMkLst>
        <pc:spChg chg="mod">
          <ac:chgData name="Natasha Robertson" userId="40240c759480c2fe" providerId="LiveId" clId="{5AC472E1-2901-4949-9538-CD297AA3BE47}" dt="2018-07-18T09:59:00.184" v="121" actId="20577"/>
          <ac:spMkLst>
            <pc:docMk/>
            <pc:sldMk cId="946412977" sldId="32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27.158" v="146" actId="120"/>
        <pc:sldMkLst>
          <pc:docMk/>
          <pc:sldMk cId="592903995" sldId="326"/>
        </pc:sldMkLst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7.158" v="146" actId="120"/>
          <ac:spMkLst>
            <pc:docMk/>
            <pc:sldMk cId="592903995" sldId="326"/>
            <ac:spMk id="23" creationId="{D0ECACC9-4F21-4552-A6A4-8D4371342C7C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4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6:53.299" v="117" actId="1076"/>
        <pc:sldMkLst>
          <pc:docMk/>
          <pc:sldMk cId="4279729079" sldId="334"/>
        </pc:sldMkLst>
        <pc:spChg chg="mod">
          <ac:chgData name="Natasha Robertson" userId="40240c759480c2fe" providerId="LiveId" clId="{5AC472E1-2901-4949-9538-CD297AA3BE47}" dt="2018-07-18T09:56:53.299" v="117" actId="1076"/>
          <ac:spMkLst>
            <pc:docMk/>
            <pc:sldMk cId="4279729079" sldId="33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53.267" v="161" actId="1036"/>
        <pc:sldMkLst>
          <pc:docMk/>
          <pc:sldMk cId="931893750" sldId="338"/>
        </pc:sldMkLst>
        <pc:spChg chg="mod">
          <ac:chgData name="Natasha Robertson" userId="40240c759480c2fe" providerId="LiveId" clId="{5AC472E1-2901-4949-9538-CD297AA3BE47}" dt="2018-07-18T10:01:53.267" v="161" actId="1036"/>
          <ac:spMkLst>
            <pc:docMk/>
            <pc:sldMk cId="931893750" sldId="33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5:17.761" v="164" actId="120"/>
        <pc:sldMkLst>
          <pc:docMk/>
          <pc:sldMk cId="2917762434" sldId="339"/>
        </pc:sldMkLst>
        <pc:graphicFrameChg chg="modGraphic">
          <ac:chgData name="Natasha Robertson" userId="40240c759480c2fe" providerId="LiveId" clId="{5AC472E1-2901-4949-9538-CD297AA3BE47}" dt="2018-07-18T10:05:17.761" v="164" actId="120"/>
          <ac:graphicFrameMkLst>
            <pc:docMk/>
            <pc:sldMk cId="2917762434" sldId="339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6:42.106" v="29" actId="1076"/>
        <pc:sldMkLst>
          <pc:docMk/>
          <pc:sldMk cId="1931528344" sldId="341"/>
        </pc:sldMkLst>
        <pc:spChg chg="mod">
          <ac:chgData name="Natasha Robertson" userId="40240c759480c2fe" providerId="LiveId" clId="{5AC472E1-2901-4949-9538-CD297AA3BE47}" dt="2018-07-18T09:46:42.106" v="29" actId="1076"/>
          <ac:spMkLst>
            <pc:docMk/>
            <pc:sldMk cId="1931528344" sldId="341"/>
            <ac:spMk id="11" creationId="{BDB31ED2-D9DF-4AB2-9005-731B47BB02AF}"/>
          </ac:spMkLst>
        </pc:spChg>
      </pc:sldChg>
      <pc:sldChg chg="modSp">
        <pc:chgData name="Natasha Robertson" userId="40240c759480c2fe" providerId="LiveId" clId="{5AC472E1-2901-4949-9538-CD297AA3BE47}" dt="2018-07-18T09:51:57.389" v="102" actId="20577"/>
        <pc:sldMkLst>
          <pc:docMk/>
          <pc:sldMk cId="4143648919" sldId="343"/>
        </pc:sldMkLst>
        <pc:spChg chg="mod">
          <ac:chgData name="Natasha Robertson" userId="40240c759480c2fe" providerId="LiveId" clId="{5AC472E1-2901-4949-9538-CD297AA3BE47}" dt="2018-07-18T09:51:57.389" v="102" actId="20577"/>
          <ac:spMkLst>
            <pc:docMk/>
            <pc:sldMk cId="4143648919" sldId="343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20.023" v="136" actId="120"/>
        <pc:sldMkLst>
          <pc:docMk/>
          <pc:sldMk cId="2691816865" sldId="344"/>
        </pc:sldMkLst>
        <pc:graphicFrameChg chg="modGraphic">
          <ac:chgData name="Natasha Robertson" userId="40240c759480c2fe" providerId="LiveId" clId="{5AC472E1-2901-4949-9538-CD297AA3BE47}" dt="2018-07-18T10:00:20.023" v="136" actId="120"/>
          <ac:graphicFrameMkLst>
            <pc:docMk/>
            <pc:sldMk cId="2691816865" sldId="344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9:15.510" v="98" actId="120"/>
        <pc:sldMkLst>
          <pc:docMk/>
          <pc:sldMk cId="3979194966" sldId="345"/>
        </pc:sldMkLst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7:54.145" v="118" actId="120"/>
        <pc:sldMkLst>
          <pc:docMk/>
          <pc:sldMk cId="34656891" sldId="346"/>
        </pc:sldMkLst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4" creationId="{00000000-0000-0000-0000-000000000000}"/>
          </ac:spMkLst>
        </pc:spChg>
      </pc:sldChg>
      <pc:sldChg chg="addSp modSp">
        <pc:chgData name="Natasha Robertson" userId="40240c759480c2fe" providerId="LiveId" clId="{5AC472E1-2901-4949-9538-CD297AA3BE47}" dt="2018-07-18T09:48:59.700" v="97" actId="1035"/>
        <pc:sldMkLst>
          <pc:docMk/>
          <pc:sldMk cId="3117555492" sldId="348"/>
        </pc:sldMkLst>
        <pc:spChg chg="add mod">
          <ac:chgData name="Natasha Robertson" userId="40240c759480c2fe" providerId="LiveId" clId="{5AC472E1-2901-4949-9538-CD297AA3BE47}" dt="2018-07-18T09:48:59.700" v="97" actId="1035"/>
          <ac:spMkLst>
            <pc:docMk/>
            <pc:sldMk cId="3117555492" sldId="348"/>
            <ac:spMk id="9" creationId="{451F7377-4D84-4ABB-910D-B36C7AFE5178}"/>
          </ac:spMkLst>
        </pc:spChg>
      </pc:sldChg>
      <pc:sldChg chg="modSp">
        <pc:chgData name="Natasha Robertson" userId="40240c759480c2fe" providerId="LiveId" clId="{5AC472E1-2901-4949-9538-CD297AA3BE47}" dt="2018-07-18T10:04:42.717" v="163" actId="20577"/>
        <pc:sldMkLst>
          <pc:docMk/>
          <pc:sldMk cId="117446709" sldId="364"/>
        </pc:sldMkLst>
        <pc:spChg chg="mod">
          <ac:chgData name="Natasha Robertson" userId="40240c759480c2fe" providerId="LiveId" clId="{5AC472E1-2901-4949-9538-CD297AA3BE47}" dt="2018-07-18T10:04:42.717" v="163" actId="20577"/>
          <ac:spMkLst>
            <pc:docMk/>
            <pc:sldMk cId="117446709" sldId="3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11625" y="1618515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Which option is punctuated correctly?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40024" y="5985567"/>
            <a:ext cx="874846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the two sentences as one sentence using a conjunction.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436087" y="1986557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546734" y="2539053"/>
            <a:ext cx="5692964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My dad enjoys cricket he plays every weekend.</a:t>
            </a:r>
          </a:p>
          <a:p>
            <a:endParaRPr lang="en-GB" sz="2200" dirty="0"/>
          </a:p>
          <a:p>
            <a:r>
              <a:rPr lang="en-GB" sz="2200" dirty="0"/>
              <a:t>My dad enjoys cricket He plays every weekend.</a:t>
            </a:r>
          </a:p>
          <a:p>
            <a:endParaRPr lang="en-GB" sz="2200" dirty="0"/>
          </a:p>
          <a:p>
            <a:r>
              <a:rPr lang="en-GB" sz="2200" dirty="0"/>
              <a:t>My dad enjoys cricket. He plays every weekend.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/>
              <a:t>My dad enjoys cricket. he plays every weekend.</a:t>
            </a: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38D945B-560A-4617-BB4B-7B8AB88F26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CB3CEE4-5611-F043-90DD-02F7C2662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7823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31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March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24880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37398" y="1484785"/>
            <a:ext cx="70470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2.  </a:t>
            </a:r>
            <a:r>
              <a:rPr lang="en-GB" sz="2200" dirty="0"/>
              <a:t>Match the </a:t>
            </a:r>
            <a:r>
              <a:rPr lang="en-GB" sz="2200" b="1" dirty="0"/>
              <a:t>prefixes </a:t>
            </a:r>
            <a:r>
              <a:rPr lang="en-GB" sz="2200" dirty="0"/>
              <a:t>to the root words to create four new words</a:t>
            </a:r>
            <a:r>
              <a:rPr lang="en-GB" sz="2200" b="1" dirty="0"/>
              <a:t>.</a:t>
            </a:r>
            <a:endParaRPr lang="en-GB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49774" y="5928946"/>
            <a:ext cx="82346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Can you create other new words with the prefixes above? </a:t>
            </a:r>
            <a:endParaRPr lang="en-GB" altLang="en-US" sz="2200" i="1" dirty="0"/>
          </a:p>
        </p:txBody>
      </p:sp>
      <p:sp>
        <p:nvSpPr>
          <p:cNvPr id="20" name="Rectangle 19"/>
          <p:cNvSpPr/>
          <p:nvPr/>
        </p:nvSpPr>
        <p:spPr>
          <a:xfrm>
            <a:off x="10267733" y="554422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BEC892-1119-4B02-AB1F-BB42AD5BDF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D2D7CBE-7547-4298-A6A5-8F8369346E36}"/>
              </a:ext>
            </a:extLst>
          </p:cNvPr>
          <p:cNvGrpSpPr/>
          <p:nvPr/>
        </p:nvGrpSpPr>
        <p:grpSpPr>
          <a:xfrm>
            <a:off x="2937398" y="2384185"/>
            <a:ext cx="7609260" cy="2219590"/>
            <a:chOff x="-512431" y="-179801"/>
            <a:chExt cx="3772915" cy="120800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FEF6E5D-A563-46AD-9E9C-3FA2D1BA893E}"/>
                </a:ext>
              </a:extLst>
            </p:cNvPr>
            <p:cNvSpPr/>
            <p:nvPr/>
          </p:nvSpPr>
          <p:spPr>
            <a:xfrm>
              <a:off x="-512431" y="-179801"/>
              <a:ext cx="939919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1) </a:t>
              </a:r>
              <a:r>
                <a:rPr lang="en-GB" sz="2200" dirty="0"/>
                <a:t>super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652E1AB-0F8D-4D8B-8A59-23D70A59A4B8}"/>
                </a:ext>
              </a:extLst>
            </p:cNvPr>
            <p:cNvSpPr/>
            <p:nvPr/>
          </p:nvSpPr>
          <p:spPr>
            <a:xfrm>
              <a:off x="-506134" y="258016"/>
              <a:ext cx="939919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2)</a:t>
              </a:r>
              <a:r>
                <a:rPr lang="en-GB" sz="2200" dirty="0"/>
                <a:t> auto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5ED4E04-A3AB-4E91-9420-AE7B8B6C6223}"/>
                </a:ext>
              </a:extLst>
            </p:cNvPr>
            <p:cNvSpPr/>
            <p:nvPr/>
          </p:nvSpPr>
          <p:spPr>
            <a:xfrm>
              <a:off x="-507000" y="704167"/>
              <a:ext cx="939919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3)</a:t>
              </a:r>
              <a:r>
                <a:rPr lang="en-GB" sz="2200" dirty="0"/>
                <a:t> re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706934-513B-4DB5-8BE0-8942645E7940}"/>
                </a:ext>
              </a:extLst>
            </p:cNvPr>
            <p:cNvSpPr/>
            <p:nvPr/>
          </p:nvSpPr>
          <p:spPr>
            <a:xfrm>
              <a:off x="2216207" y="-179801"/>
              <a:ext cx="1037980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a) </a:t>
              </a:r>
              <a:r>
                <a:rPr lang="en-GB" sz="2200" dirty="0"/>
                <a:t>pilot </a:t>
              </a:r>
              <a:endParaRPr lang="en-GB" sz="2200" b="1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ED1245-72B5-493B-8CB0-CAB0F4FA551A}"/>
                </a:ext>
              </a:extLst>
            </p:cNvPr>
            <p:cNvSpPr/>
            <p:nvPr/>
          </p:nvSpPr>
          <p:spPr>
            <a:xfrm>
              <a:off x="2222504" y="258015"/>
              <a:ext cx="1037980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b) </a:t>
              </a:r>
              <a:r>
                <a:rPr lang="en-GB" sz="2200" dirty="0"/>
                <a:t>match</a:t>
              </a:r>
              <a:endParaRPr lang="en-GB" sz="2200" b="1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175563-DB10-4E47-A3E0-A18493D56B1A}"/>
                </a:ext>
              </a:extLst>
            </p:cNvPr>
            <p:cNvSpPr/>
            <p:nvPr/>
          </p:nvSpPr>
          <p:spPr>
            <a:xfrm>
              <a:off x="2221641" y="704167"/>
              <a:ext cx="1037980" cy="3240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2200" b="1" dirty="0"/>
                <a:t>c) </a:t>
              </a:r>
              <a:r>
                <a:rPr lang="en-GB" sz="2200" dirty="0"/>
                <a:t>climax</a:t>
              </a:r>
              <a:endParaRPr lang="en-GB" sz="2200" b="1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343D92E-72C2-4A6A-9744-799EF4C2B0D9}"/>
              </a:ext>
            </a:extLst>
          </p:cNvPr>
          <p:cNvSpPr/>
          <p:nvPr/>
        </p:nvSpPr>
        <p:spPr>
          <a:xfrm>
            <a:off x="2948351" y="4828141"/>
            <a:ext cx="1906593" cy="5953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00" b="1" dirty="0"/>
              <a:t>4)</a:t>
            </a:r>
            <a:r>
              <a:rPr lang="en-GB" sz="2200" dirty="0"/>
              <a:t> anti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74E403-BCA5-485E-A43A-8913C7D1F7C8}"/>
              </a:ext>
            </a:extLst>
          </p:cNvPr>
          <p:cNvSpPr/>
          <p:nvPr/>
        </p:nvSpPr>
        <p:spPr>
          <a:xfrm>
            <a:off x="8451507" y="4812825"/>
            <a:ext cx="2093410" cy="5953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200" b="1" dirty="0"/>
              <a:t>d) </a:t>
            </a:r>
            <a:r>
              <a:rPr lang="en-GB" sz="2200" dirty="0"/>
              <a:t>sonic</a:t>
            </a:r>
            <a:endParaRPr lang="en-GB" sz="2200" b="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48C7F62-CE4D-0343-A901-4B8DB920F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7823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31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March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9686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84518" y="1481735"/>
            <a:ext cx="7047034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b="1" dirty="0"/>
              <a:t>3.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Change the following question to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statement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Do not use any additional words.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cs typeface="Calibri" panose="020F0502020204030204" pitchFamily="34" charset="0"/>
              </a:rPr>
              <a:t> </a:t>
            </a:r>
            <a:endParaRPr lang="en-GB" altLang="en-US" sz="8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Punctuate your answer correctly.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cs typeface="Calibri" panose="020F0502020204030204" pitchFamily="34" charset="0"/>
            </a:endParaRPr>
          </a:p>
          <a:p>
            <a:endParaRPr lang="en-GB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65798" y="6183881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Name another two sentence types.</a:t>
            </a:r>
            <a:endParaRPr lang="en-GB" altLang="en-US" sz="2200" b="1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4D1B5A-C3F1-4498-8234-74CD8ACF3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10B1C087-BCAD-469D-886A-A789BDB41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656" y="3689156"/>
            <a:ext cx="662473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Had they already eaten?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__________________________________________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04FF6B-9F9F-4C7C-8533-8BEF4DB2782E}"/>
              </a:ext>
            </a:extLst>
          </p:cNvPr>
          <p:cNvSpPr/>
          <p:nvPr/>
        </p:nvSpPr>
        <p:spPr>
          <a:xfrm>
            <a:off x="9927832" y="491003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F945F4-EEC0-7748-BE0A-1E9416905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7823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Tuesday 31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March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53990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180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132</cp:revision>
  <dcterms:created xsi:type="dcterms:W3CDTF">2018-02-15T11:26:24Z</dcterms:created>
  <dcterms:modified xsi:type="dcterms:W3CDTF">2020-03-30T14:45:08Z</dcterms:modified>
</cp:coreProperties>
</file>