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1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racy Barrett" initials="TB" lastIdx="47" clrIdx="0">
    <p:extLst>
      <p:ext uri="{19B8F6BF-5375-455C-9EA6-DF929625EA0E}">
        <p15:presenceInfo xmlns:p15="http://schemas.microsoft.com/office/powerpoint/2012/main" userId="876c388943888a8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71" autoAdjust="0"/>
    <p:restoredTop sz="94643"/>
  </p:normalViewPr>
  <p:slideViewPr>
    <p:cSldViewPr snapToGrid="0">
      <p:cViewPr varScale="1">
        <p:scale>
          <a:sx n="69" d="100"/>
          <a:sy n="69" d="100"/>
        </p:scale>
        <p:origin x="7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C827C0-D4DF-3B4C-97B3-B3D3C82D9B82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E4E15A-BB14-F248-80E8-8E390C935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466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49C66-618E-4F90-AABB-43BBDAA879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1FB69C-2BD1-45F0-8716-B08413BD36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21B1DE-D153-4B87-BD6D-11902FD59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30/04/2020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23350A-9D12-486A-B456-D247B6E36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B2D7E5-FFDB-4A12-B909-CF15A5442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8377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986EE-BC88-4A30-A98D-045EAC99A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A0E2BC-D5C6-4BF9-95ED-0BAB059557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3E249-3059-4918-B844-A65336D64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30/04/2020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74E13D-5BEB-4453-8E28-701F33F3F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4CE84B-CA44-4838-82F8-818208BEE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037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FD738D-0EE2-44D7-B491-70B7DB5AA9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6CB9A2-CCC7-4C39-80F7-19EB1F6DFB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4C91AF-7601-475D-A234-4EEFBCCD7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30/04/2020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87ED06-969E-4043-92C8-20C24DE0D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DF7BE4-66AD-4124-8857-C5FFCF929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5724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6DACC-EEF6-466B-A549-E58D4D7E3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3D6C8-2EF9-48C0-83DD-86BB9107BE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EA79BD-BE1B-42ED-BA89-5FAE904A0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30/04/2020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7C70DA-38BC-48E7-823C-4415D0ED3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9BCD59-94F1-44E2-B30B-8BC8A0A19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1713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76A95-40B8-4202-A4D9-9A62C5D63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88DE2E-A8BD-4606-B0AD-D480DB360D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5AB758-33E6-49DF-8644-8A23147F1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30/04/2020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86377C-A6B9-4F99-9869-D5AF984B3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BB3791-B932-4302-8B06-B7A845D54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0777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75598-4446-4D77-BD96-628CA3CB5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D6B80D-19A3-4DC2-8B12-6176B2FA07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746D25-36C3-4B5E-88AC-0B405AB697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5E489C-DAD9-4B7D-88CE-1DF5E985B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30/04/2020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9C3FA4-FB34-4777-95B2-14EC021CE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0F38FA-9378-43B9-A7FD-DC910B894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1234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BCE56-6B75-4FD5-9C90-7553FFF9B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C23FA4-C104-488D-B4D8-0326CC7AE6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2D2844-425A-4635-91DA-912EDF1E96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7EB60A-1186-459B-A30A-B9705E6F61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C7D5F1-424F-48F6-970D-C5A8F82368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195EF6-38C2-4E39-9305-793294A3A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30/04/2020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0C3624-0D48-4A68-9667-38774BB6F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23EFEF-FC78-4AD6-BB58-0060BBBA9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2971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5B9E3-D637-44B2-9358-DFA869C39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0427F7-923C-41A0-8382-D2D9295C1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30/04/2020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FC36A7-12C7-46AD-8A55-F70F6DFF3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4D558E-4753-4295-B7A2-ED077B4C9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0838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158E8F-7425-43A7-9D51-71A2A1293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30/04/2020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35491E-55CD-4B82-8ECB-111875CF7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AEE6B7-5764-47DC-B8A3-ECBA593AA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909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6A90E-4E22-436E-9EEB-29B6E3110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3E993E-EFE4-4113-9C56-59D7E6FA81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B578EB-3F05-4185-B37E-43598D2DD9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379E4C-32CE-4D3D-94E7-0399076B9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30/04/2020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7C3F4F-C972-4A4B-A325-8FEE406C2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C22093-16DF-44D5-9564-AF11F99EC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4412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2C5B9-7F79-4D80-A7C7-C100F932F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37CC71-C349-4212-8387-FBB3923C6A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182ED8-DF8C-435F-B848-1EBC041CC9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1EC4B2-D70D-4FD3-9AFA-B1B98F201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30/04/2020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CF62F2-B10C-4FA5-9B67-DC9308053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64082C-AE2E-4BE8-83A0-A153BA36D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8599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B923F4-F954-4EC4-884A-94D8BE5F4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A08ADA-7185-481C-B632-99871AC703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B8BD53-973B-4F91-873A-209DEF697A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8921C-2F64-4436-8BC8-B8247C5BF8AB}" type="datetimeFigureOut">
              <a:rPr lang="en-GB" smtClean="0"/>
              <a:t>30/04/2020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010C8D-359A-45A8-9823-4B426291E0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2789D1-1D81-49C8-9F10-7F915390BB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489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>
            <a:extLst>
              <a:ext uri="{FF2B5EF4-FFF2-40B4-BE49-F238E27FC236}">
                <a16:creationId xmlns:a16="http://schemas.microsoft.com/office/drawing/2014/main" id="{CAC9DBA5-69CB-4EAF-AF14-C97CEF143A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897749" y="5798237"/>
            <a:ext cx="986046" cy="663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FE3F8632-2FA1-0B4A-92CE-CDB288E019BC}"/>
              </a:ext>
            </a:extLst>
          </p:cNvPr>
          <p:cNvGrpSpPr/>
          <p:nvPr/>
        </p:nvGrpSpPr>
        <p:grpSpPr>
          <a:xfrm>
            <a:off x="177865" y="1016455"/>
            <a:ext cx="6057900" cy="5537200"/>
            <a:chOff x="177865" y="919627"/>
            <a:chExt cx="6057900" cy="5537200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0B6B1014-A13F-0D49-A188-7A6D15DDB46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7865" y="919627"/>
              <a:ext cx="6057900" cy="5537200"/>
            </a:xfrm>
            <a:prstGeom prst="rect">
              <a:avLst/>
            </a:prstGeom>
          </p:spPr>
        </p:pic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05C7E01E-F927-184D-870F-CF3D916C648F}"/>
                </a:ext>
              </a:extLst>
            </p:cNvPr>
            <p:cNvSpPr txBox="1"/>
            <p:nvPr/>
          </p:nvSpPr>
          <p:spPr>
            <a:xfrm>
              <a:off x="853494" y="1023675"/>
              <a:ext cx="2253343" cy="37033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dirty="0"/>
                <a:t>12 + 9 + 8 =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C386A403-DA33-5043-81BC-78AFFB9244D4}"/>
                </a:ext>
              </a:extLst>
            </p:cNvPr>
            <p:cNvSpPr txBox="1"/>
            <p:nvPr/>
          </p:nvSpPr>
          <p:spPr>
            <a:xfrm>
              <a:off x="795934" y="3878875"/>
              <a:ext cx="2253343" cy="37033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dirty="0"/>
                <a:t>28 + 86 =</a:t>
              </a:r>
            </a:p>
          </p:txBody>
        </p:sp>
      </p:grp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7800345-06D1-4C43-9C85-F16F553AD094}"/>
              </a:ext>
            </a:extLst>
          </p:cNvPr>
          <p:cNvSpPr/>
          <p:nvPr/>
        </p:nvSpPr>
        <p:spPr>
          <a:xfrm>
            <a:off x="6137565" y="919627"/>
            <a:ext cx="4585252" cy="264752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>
                <a:solidFill>
                  <a:schemeClr val="tx1"/>
                </a:solidFill>
              </a:rPr>
              <a:t>3. To make a batch of 8 cereal bars, 125g of butter is needed. How much butter would be needed for 16 cereal bars?</a:t>
            </a:r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EE663EF-C864-5B42-8F3D-6FD128BCE223}"/>
              </a:ext>
            </a:extLst>
          </p:cNvPr>
          <p:cNvSpPr txBox="1"/>
          <p:nvPr/>
        </p:nvSpPr>
        <p:spPr>
          <a:xfrm>
            <a:off x="428625" y="1109402"/>
            <a:ext cx="367309" cy="370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0809710-854F-3341-B6EA-00FE98BDF21F}"/>
              </a:ext>
            </a:extLst>
          </p:cNvPr>
          <p:cNvSpPr txBox="1"/>
          <p:nvPr/>
        </p:nvSpPr>
        <p:spPr>
          <a:xfrm>
            <a:off x="428624" y="3964602"/>
            <a:ext cx="367309" cy="370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2.</a:t>
            </a:r>
          </a:p>
        </p:txBody>
      </p:sp>
      <p:sp>
        <p:nvSpPr>
          <p:cNvPr id="16" name="TextBox 4">
            <a:extLst>
              <a:ext uri="{FF2B5EF4-FFF2-40B4-BE49-F238E27FC236}">
                <a16:creationId xmlns:a16="http://schemas.microsoft.com/office/drawing/2014/main" id="{6618DF5B-C7E5-41A3-9007-E34DE55A35B1}"/>
              </a:ext>
            </a:extLst>
          </p:cNvPr>
          <p:cNvSpPr txBox="1"/>
          <p:nvPr/>
        </p:nvSpPr>
        <p:spPr>
          <a:xfrm>
            <a:off x="177865" y="202685"/>
            <a:ext cx="485491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700" b="1" dirty="0" smtClean="0"/>
              <a:t>Thursday 30</a:t>
            </a:r>
            <a:r>
              <a:rPr lang="en-GB" sz="2700" b="1" baseline="30000" dirty="0" smtClean="0"/>
              <a:t>th</a:t>
            </a:r>
            <a:r>
              <a:rPr lang="en-GB" sz="2700" b="1" dirty="0" smtClean="0"/>
              <a:t> April 2020 - </a:t>
            </a:r>
            <a:r>
              <a:rPr lang="en-GB" sz="2700" b="1" dirty="0" smtClean="0"/>
              <a:t>Maths</a:t>
            </a:r>
            <a:endParaRPr lang="en-GB" sz="2700" b="1" dirty="0"/>
          </a:p>
        </p:txBody>
      </p:sp>
    </p:spTree>
    <p:extLst>
      <p:ext uri="{BB962C8B-B14F-4D97-AF65-F5344CB8AC3E}">
        <p14:creationId xmlns:p14="http://schemas.microsoft.com/office/powerpoint/2010/main" val="326159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bg2">
              <a:lumMod val="10000"/>
            </a:schemeClr>
          </a:solidFill>
        </a:ln>
      </a:spPr>
      <a:bodyPr rtlCol="0" anchor="ctr"/>
      <a:lstStyle>
        <a:defPPr algn="l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1285</TotalTime>
  <Words>48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Meadows</dc:creator>
  <cp:lastModifiedBy>J. Flynn (BPS)</cp:lastModifiedBy>
  <cp:revision>211</cp:revision>
  <dcterms:created xsi:type="dcterms:W3CDTF">2018-01-02T19:54:05Z</dcterms:created>
  <dcterms:modified xsi:type="dcterms:W3CDTF">2020-04-30T06:41:29Z</dcterms:modified>
</cp:coreProperties>
</file>