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76" r:id="rId3"/>
    <p:sldId id="34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8D73FC-158E-4FB6-B1BF-F060408BCCE2}" v="402" dt="2018-07-18T10:41:27.3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17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23" Type="http://schemas.microsoft.com/office/2015/10/relationships/revisionInfo" Target="revisionInfo.xml"/><Relationship Id="rId5" Type="http://schemas.openxmlformats.org/officeDocument/2006/relationships/presProps" Target="presProps.xml"/><Relationship Id="rId122" Type="http://schemas.microsoft.com/office/2016/11/relationships/changesInfo" Target="changesInfos/changesInfo1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sha Robertson" userId="40240c759480c2fe" providerId="LiveId" clId="{2E8D73FC-158E-4FB6-B1BF-F060408BCCE2}"/>
    <pc:docChg chg="undo modSld">
      <pc:chgData name="Natasha Robertson" userId="40240c759480c2fe" providerId="LiveId" clId="{2E8D73FC-158E-4FB6-B1BF-F060408BCCE2}" dt="2018-07-18T10:41:27.329" v="401" actId="113"/>
      <pc:docMkLst>
        <pc:docMk/>
      </pc:docMkLst>
      <pc:sldChg chg="modSp">
        <pc:chgData name="Natasha Robertson" userId="40240c759480c2fe" providerId="LiveId" clId="{2E8D73FC-158E-4FB6-B1BF-F060408BCCE2}" dt="2018-07-18T10:20:08.258" v="7" actId="20577"/>
        <pc:sldMkLst>
          <pc:docMk/>
          <pc:sldMk cId="2893328136" sldId="258"/>
        </pc:sldMkLst>
        <pc:spChg chg="mod">
          <ac:chgData name="Natasha Robertson" userId="40240c759480c2fe" providerId="LiveId" clId="{2E8D73FC-158E-4FB6-B1BF-F060408BCCE2}" dt="2018-07-18T10:20:08.258" v="7" actId="20577"/>
          <ac:spMkLst>
            <pc:docMk/>
            <pc:sldMk cId="2893328136" sldId="258"/>
            <ac:spMk id="8" creationId="{00000000-0000-0000-0000-000000000000}"/>
          </ac:spMkLst>
        </pc:spChg>
      </pc:sldChg>
      <pc:sldChg chg="addSp">
        <pc:chgData name="Natasha Robertson" userId="40240c759480c2fe" providerId="LiveId" clId="{2E8D73FC-158E-4FB6-B1BF-F060408BCCE2}" dt="2018-07-18T10:20:27.144" v="8"/>
        <pc:sldMkLst>
          <pc:docMk/>
          <pc:sldMk cId="1303963132" sldId="260"/>
        </pc:sldMkLst>
        <pc:spChg chg="add">
          <ac:chgData name="Natasha Robertson" userId="40240c759480c2fe" providerId="LiveId" clId="{2E8D73FC-158E-4FB6-B1BF-F060408BCCE2}" dt="2018-07-18T10:20:27.144" v="8"/>
          <ac:spMkLst>
            <pc:docMk/>
            <pc:sldMk cId="1303963132" sldId="260"/>
            <ac:spMk id="9" creationId="{70692E47-2203-42DC-AD24-3F9D3311F69B}"/>
          </ac:spMkLst>
        </pc:spChg>
      </pc:sldChg>
      <pc:sldChg chg="addSp modSp">
        <pc:chgData name="Natasha Robertson" userId="40240c759480c2fe" providerId="LiveId" clId="{2E8D73FC-158E-4FB6-B1BF-F060408BCCE2}" dt="2018-07-18T10:20:38.836" v="24" actId="1036"/>
        <pc:sldMkLst>
          <pc:docMk/>
          <pc:sldMk cId="787516784" sldId="261"/>
        </pc:sldMkLst>
        <pc:spChg chg="add mod">
          <ac:chgData name="Natasha Robertson" userId="40240c759480c2fe" providerId="LiveId" clId="{2E8D73FC-158E-4FB6-B1BF-F060408BCCE2}" dt="2018-07-18T10:20:38.836" v="24" actId="1036"/>
          <ac:spMkLst>
            <pc:docMk/>
            <pc:sldMk cId="787516784" sldId="261"/>
            <ac:spMk id="8" creationId="{EF047A49-C993-4013-B2B9-0E4C0A52C922}"/>
          </ac:spMkLst>
        </pc:spChg>
      </pc:sldChg>
      <pc:sldChg chg="addSp modSp">
        <pc:chgData name="Natasha Robertson" userId="40240c759480c2fe" providerId="LiveId" clId="{2E8D73FC-158E-4FB6-B1BF-F060408BCCE2}" dt="2018-07-18T10:28:09.968" v="225" actId="120"/>
        <pc:sldMkLst>
          <pc:docMk/>
          <pc:sldMk cId="2614218054" sldId="266"/>
        </pc:sldMkLst>
        <pc:spChg chg="mod">
          <ac:chgData name="Natasha Robertson" userId="40240c759480c2fe" providerId="LiveId" clId="{2E8D73FC-158E-4FB6-B1BF-F060408BCCE2}" dt="2018-07-18T10:28:02.741" v="221" actId="1076"/>
          <ac:spMkLst>
            <pc:docMk/>
            <pc:sldMk cId="2614218054" sldId="266"/>
            <ac:spMk id="23" creationId="{B9F5EFBB-1B9A-4194-8530-9053C9980868}"/>
          </ac:spMkLst>
        </pc:spChg>
        <pc:spChg chg="mod">
          <ac:chgData name="Natasha Robertson" userId="40240c759480c2fe" providerId="LiveId" clId="{2E8D73FC-158E-4FB6-B1BF-F060408BCCE2}" dt="2018-07-18T10:28:09.968" v="225" actId="120"/>
          <ac:spMkLst>
            <pc:docMk/>
            <pc:sldMk cId="2614218054" sldId="266"/>
            <ac:spMk id="29" creationId="{00000000-0000-0000-0000-000000000000}"/>
          </ac:spMkLst>
        </pc:spChg>
        <pc:spChg chg="add mod">
          <ac:chgData name="Natasha Robertson" userId="40240c759480c2fe" providerId="LiveId" clId="{2E8D73FC-158E-4FB6-B1BF-F060408BCCE2}" dt="2018-07-18T10:28:05.896" v="223" actId="571"/>
          <ac:spMkLst>
            <pc:docMk/>
            <pc:sldMk cId="2614218054" sldId="266"/>
            <ac:spMk id="39" creationId="{3430E9DB-D498-4557-9EAA-E35551877EC1}"/>
          </ac:spMkLst>
        </pc:spChg>
        <pc:grpChg chg="add mod">
          <ac:chgData name="Natasha Robertson" userId="40240c759480c2fe" providerId="LiveId" clId="{2E8D73FC-158E-4FB6-B1BF-F060408BCCE2}" dt="2018-07-18T10:28:05.896" v="223" actId="571"/>
          <ac:grpSpMkLst>
            <pc:docMk/>
            <pc:sldMk cId="2614218054" sldId="266"/>
            <ac:grpSpMk id="25" creationId="{CA2748C5-112A-4204-AF49-3F45E8BE56AC}"/>
          </ac:grpSpMkLst>
        </pc:grpChg>
        <pc:grpChg chg="mod">
          <ac:chgData name="Natasha Robertson" userId="40240c759480c2fe" providerId="LiveId" clId="{2E8D73FC-158E-4FB6-B1BF-F060408BCCE2}" dt="2018-07-18T10:28:05.896" v="223" actId="571"/>
          <ac:grpSpMkLst>
            <pc:docMk/>
            <pc:sldMk cId="2614218054" sldId="266"/>
            <ac:grpSpMk id="26" creationId="{54A06164-B381-4B22-9EAE-23909633BFE5}"/>
          </ac:grpSpMkLst>
        </pc:grpChg>
      </pc:sldChg>
      <pc:sldChg chg="addSp modSp">
        <pc:chgData name="Natasha Robertson" userId="40240c759480c2fe" providerId="LiveId" clId="{2E8D73FC-158E-4FB6-B1BF-F060408BCCE2}" dt="2018-07-18T10:20:31.110" v="10" actId="1036"/>
        <pc:sldMkLst>
          <pc:docMk/>
          <pc:sldMk cId="51589275" sldId="268"/>
        </pc:sldMkLst>
        <pc:spChg chg="add mod">
          <ac:chgData name="Natasha Robertson" userId="40240c759480c2fe" providerId="LiveId" clId="{2E8D73FC-158E-4FB6-B1BF-F060408BCCE2}" dt="2018-07-18T10:20:31.110" v="10" actId="1036"/>
          <ac:spMkLst>
            <pc:docMk/>
            <pc:sldMk cId="51589275" sldId="268"/>
            <ac:spMk id="7" creationId="{02806B3E-FA13-46E5-9045-5D7D9CC885BB}"/>
          </ac:spMkLst>
        </pc:spChg>
      </pc:sldChg>
      <pc:sldChg chg="modSp">
        <pc:chgData name="Natasha Robertson" userId="40240c759480c2fe" providerId="LiveId" clId="{2E8D73FC-158E-4FB6-B1BF-F060408BCCE2}" dt="2018-07-18T10:29:42.460" v="254" actId="120"/>
        <pc:sldMkLst>
          <pc:docMk/>
          <pc:sldMk cId="3517234245" sldId="274"/>
        </pc:sldMkLst>
        <pc:spChg chg="mod">
          <ac:chgData name="Natasha Robertson" userId="40240c759480c2fe" providerId="LiveId" clId="{2E8D73FC-158E-4FB6-B1BF-F060408BCCE2}" dt="2018-07-18T10:29:42.460" v="254" actId="120"/>
          <ac:spMkLst>
            <pc:docMk/>
            <pc:sldMk cId="3517234245" sldId="274"/>
            <ac:spMk id="14" creationId="{AABEED1E-838F-40C3-8058-4C540F5EF7A2}"/>
          </ac:spMkLst>
        </pc:spChg>
        <pc:spChg chg="mod">
          <ac:chgData name="Natasha Robertson" userId="40240c759480c2fe" providerId="LiveId" clId="{2E8D73FC-158E-4FB6-B1BF-F060408BCCE2}" dt="2018-07-18T10:29:42.460" v="254" actId="120"/>
          <ac:spMkLst>
            <pc:docMk/>
            <pc:sldMk cId="3517234245" sldId="274"/>
            <ac:spMk id="15" creationId="{DE9677BF-2237-44A5-AF19-6CD42631FBA5}"/>
          </ac:spMkLst>
        </pc:spChg>
        <pc:spChg chg="mod">
          <ac:chgData name="Natasha Robertson" userId="40240c759480c2fe" providerId="LiveId" clId="{2E8D73FC-158E-4FB6-B1BF-F060408BCCE2}" dt="2018-07-18T10:29:42.460" v="254" actId="120"/>
          <ac:spMkLst>
            <pc:docMk/>
            <pc:sldMk cId="3517234245" sldId="274"/>
            <ac:spMk id="16" creationId="{E10FAAB8-C78C-402F-8742-0A0D66CFEE0A}"/>
          </ac:spMkLst>
        </pc:spChg>
        <pc:spChg chg="mod">
          <ac:chgData name="Natasha Robertson" userId="40240c759480c2fe" providerId="LiveId" clId="{2E8D73FC-158E-4FB6-B1BF-F060408BCCE2}" dt="2018-07-18T10:29:31.874" v="253" actId="20577"/>
          <ac:spMkLst>
            <pc:docMk/>
            <pc:sldMk cId="3517234245" sldId="274"/>
            <ac:spMk id="37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7:18.555" v="288" actId="20577"/>
        <pc:sldMkLst>
          <pc:docMk/>
          <pc:sldMk cId="1785323242" sldId="275"/>
        </pc:sldMkLst>
        <pc:spChg chg="mod">
          <ac:chgData name="Natasha Robertson" userId="40240c759480c2fe" providerId="LiveId" clId="{2E8D73FC-158E-4FB6-B1BF-F060408BCCE2}" dt="2018-07-18T10:37:18.555" v="288" actId="20577"/>
          <ac:spMkLst>
            <pc:docMk/>
            <pc:sldMk cId="1785323242" sldId="275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4:51.944" v="281" actId="113"/>
        <pc:sldMkLst>
          <pc:docMk/>
          <pc:sldMk cId="956941177" sldId="278"/>
        </pc:sldMkLst>
        <pc:spChg chg="mod">
          <ac:chgData name="Natasha Robertson" userId="40240c759480c2fe" providerId="LiveId" clId="{2E8D73FC-158E-4FB6-B1BF-F060408BCCE2}" dt="2018-07-18T10:34:51.944" v="281" actId="113"/>
          <ac:spMkLst>
            <pc:docMk/>
            <pc:sldMk cId="956941177" sldId="278"/>
            <ac:spMk id="8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1:05.386" v="257" actId="1076"/>
        <pc:sldMkLst>
          <pc:docMk/>
          <pc:sldMk cId="3371978561" sldId="279"/>
        </pc:sldMkLst>
        <pc:spChg chg="mod">
          <ac:chgData name="Natasha Robertson" userId="40240c759480c2fe" providerId="LiveId" clId="{2E8D73FC-158E-4FB6-B1BF-F060408BCCE2}" dt="2018-07-18T10:31:05.386" v="257" actId="1076"/>
          <ac:spMkLst>
            <pc:docMk/>
            <pc:sldMk cId="3371978561" sldId="279"/>
            <ac:spMk id="21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3:07.362" v="264" actId="20577"/>
        <pc:sldMkLst>
          <pc:docMk/>
          <pc:sldMk cId="1588591080" sldId="280"/>
        </pc:sldMkLst>
        <pc:spChg chg="mod">
          <ac:chgData name="Natasha Robertson" userId="40240c759480c2fe" providerId="LiveId" clId="{2E8D73FC-158E-4FB6-B1BF-F060408BCCE2}" dt="2018-07-18T10:33:07.362" v="264" actId="20577"/>
          <ac:spMkLst>
            <pc:docMk/>
            <pc:sldMk cId="1588591080" sldId="280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25:47.478" v="215" actId="20577"/>
        <pc:sldMkLst>
          <pc:docMk/>
          <pc:sldMk cId="1239657746" sldId="283"/>
        </pc:sldMkLst>
        <pc:spChg chg="mod">
          <ac:chgData name="Natasha Robertson" userId="40240c759480c2fe" providerId="LiveId" clId="{2E8D73FC-158E-4FB6-B1BF-F060408BCCE2}" dt="2018-07-18T10:25:47.478" v="215" actId="20577"/>
          <ac:spMkLst>
            <pc:docMk/>
            <pc:sldMk cId="1239657746" sldId="283"/>
            <ac:spMk id="34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0:39.889" v="255" actId="114"/>
        <pc:sldMkLst>
          <pc:docMk/>
          <pc:sldMk cId="3417433113" sldId="284"/>
        </pc:sldMkLst>
        <pc:spChg chg="mod">
          <ac:chgData name="Natasha Robertson" userId="40240c759480c2fe" providerId="LiveId" clId="{2E8D73FC-158E-4FB6-B1BF-F060408BCCE2}" dt="2018-07-18T10:30:39.889" v="255" actId="114"/>
          <ac:spMkLst>
            <pc:docMk/>
            <pc:sldMk cId="3417433113" sldId="284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7:45.883" v="289" actId="115"/>
        <pc:sldMkLst>
          <pc:docMk/>
          <pc:sldMk cId="2564461040" sldId="288"/>
        </pc:sldMkLst>
        <pc:spChg chg="mod">
          <ac:chgData name="Natasha Robertson" userId="40240c759480c2fe" providerId="LiveId" clId="{2E8D73FC-158E-4FB6-B1BF-F060408BCCE2}" dt="2018-07-18T10:37:45.883" v="289" actId="115"/>
          <ac:spMkLst>
            <pc:docMk/>
            <pc:sldMk cId="2564461040" sldId="288"/>
            <ac:spMk id="37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27:40.339" v="220" actId="120"/>
        <pc:sldMkLst>
          <pc:docMk/>
          <pc:sldMk cId="2474898764" sldId="291"/>
        </pc:sldMkLst>
        <pc:graphicFrameChg chg="modGraphic">
          <ac:chgData name="Natasha Robertson" userId="40240c759480c2fe" providerId="LiveId" clId="{2E8D73FC-158E-4FB6-B1BF-F060408BCCE2}" dt="2018-07-18T10:27:40.339" v="220" actId="120"/>
          <ac:graphicFrameMkLst>
            <pc:docMk/>
            <pc:sldMk cId="2474898764" sldId="291"/>
            <ac:graphicFrameMk id="12" creationId="{1A79AFF9-C501-4707-BC43-291D2B5F1AA6}"/>
          </ac:graphicFrameMkLst>
        </pc:graphicFrameChg>
      </pc:sldChg>
      <pc:sldChg chg="modSp">
        <pc:chgData name="Natasha Robertson" userId="40240c759480c2fe" providerId="LiveId" clId="{2E8D73FC-158E-4FB6-B1BF-F060408BCCE2}" dt="2018-07-18T10:28:59.085" v="232" actId="20577"/>
        <pc:sldMkLst>
          <pc:docMk/>
          <pc:sldMk cId="1736421142" sldId="295"/>
        </pc:sldMkLst>
        <pc:spChg chg="mod">
          <ac:chgData name="Natasha Robertson" userId="40240c759480c2fe" providerId="LiveId" clId="{2E8D73FC-158E-4FB6-B1BF-F060408BCCE2}" dt="2018-07-18T10:28:38.597" v="226" actId="120"/>
          <ac:spMkLst>
            <pc:docMk/>
            <pc:sldMk cId="1736421142" sldId="295"/>
            <ac:spMk id="27" creationId="{59276A1D-605C-4CC4-BC4C-6DA0CF38CDC5}"/>
          </ac:spMkLst>
        </pc:spChg>
        <pc:spChg chg="mod">
          <ac:chgData name="Natasha Robertson" userId="40240c759480c2fe" providerId="LiveId" clId="{2E8D73FC-158E-4FB6-B1BF-F060408BCCE2}" dt="2018-07-18T10:28:38.597" v="226" actId="120"/>
          <ac:spMkLst>
            <pc:docMk/>
            <pc:sldMk cId="1736421142" sldId="295"/>
            <ac:spMk id="29" creationId="{B867EA24-D4C8-4ECA-9C3E-EBDCE2169C6F}"/>
          </ac:spMkLst>
        </pc:spChg>
        <pc:spChg chg="mod">
          <ac:chgData name="Natasha Robertson" userId="40240c759480c2fe" providerId="LiveId" clId="{2E8D73FC-158E-4FB6-B1BF-F060408BCCE2}" dt="2018-07-18T10:28:38.597" v="226" actId="120"/>
          <ac:spMkLst>
            <pc:docMk/>
            <pc:sldMk cId="1736421142" sldId="295"/>
            <ac:spMk id="30" creationId="{263871FA-7F35-422A-881D-86AB6372FCB5}"/>
          </ac:spMkLst>
        </pc:spChg>
        <pc:spChg chg="mod">
          <ac:chgData name="Natasha Robertson" userId="40240c759480c2fe" providerId="LiveId" clId="{2E8D73FC-158E-4FB6-B1BF-F060408BCCE2}" dt="2018-07-18T10:28:44.011" v="227" actId="122"/>
          <ac:spMkLst>
            <pc:docMk/>
            <pc:sldMk cId="1736421142" sldId="295"/>
            <ac:spMk id="31" creationId="{2DD8D19A-8228-4621-9675-EF702B5EB139}"/>
          </ac:spMkLst>
        </pc:spChg>
        <pc:spChg chg="mod">
          <ac:chgData name="Natasha Robertson" userId="40240c759480c2fe" providerId="LiveId" clId="{2E8D73FC-158E-4FB6-B1BF-F060408BCCE2}" dt="2018-07-18T10:28:47.043" v="228" actId="122"/>
          <ac:spMkLst>
            <pc:docMk/>
            <pc:sldMk cId="1736421142" sldId="295"/>
            <ac:spMk id="35" creationId="{F69E45F1-BD95-40D4-9F5C-23049785F70B}"/>
          </ac:spMkLst>
        </pc:spChg>
        <pc:spChg chg="mod">
          <ac:chgData name="Natasha Robertson" userId="40240c759480c2fe" providerId="LiveId" clId="{2E8D73FC-158E-4FB6-B1BF-F060408BCCE2}" dt="2018-07-18T10:28:50.059" v="229" actId="122"/>
          <ac:spMkLst>
            <pc:docMk/>
            <pc:sldMk cId="1736421142" sldId="295"/>
            <ac:spMk id="36" creationId="{5CA54485-F3AC-46F9-9900-520B2D6D12B0}"/>
          </ac:spMkLst>
        </pc:spChg>
        <pc:spChg chg="mod">
          <ac:chgData name="Natasha Robertson" userId="40240c759480c2fe" providerId="LiveId" clId="{2E8D73FC-158E-4FB6-B1BF-F060408BCCE2}" dt="2018-07-18T10:28:59.085" v="232" actId="20577"/>
          <ac:spMkLst>
            <pc:docMk/>
            <pc:sldMk cId="1736421142" sldId="295"/>
            <ac:spMk id="37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4:13.784" v="267" actId="20577"/>
        <pc:sldMkLst>
          <pc:docMk/>
          <pc:sldMk cId="456204800" sldId="304"/>
        </pc:sldMkLst>
        <pc:spChg chg="mod">
          <ac:chgData name="Natasha Robertson" userId="40240c759480c2fe" providerId="LiveId" clId="{2E8D73FC-158E-4FB6-B1BF-F060408BCCE2}" dt="2018-07-18T10:34:13.784" v="267" actId="20577"/>
          <ac:spMkLst>
            <pc:docMk/>
            <pc:sldMk cId="456204800" sldId="304"/>
            <ac:spMk id="8" creationId="{00000000-0000-0000-0000-000000000000}"/>
          </ac:spMkLst>
        </pc:spChg>
      </pc:sldChg>
      <pc:sldChg chg="addSp modSp">
        <pc:chgData name="Natasha Robertson" userId="40240c759480c2fe" providerId="LiveId" clId="{2E8D73FC-158E-4FB6-B1BF-F060408BCCE2}" dt="2018-07-18T10:20:50.165" v="76" actId="1036"/>
        <pc:sldMkLst>
          <pc:docMk/>
          <pc:sldMk cId="1798355864" sldId="310"/>
        </pc:sldMkLst>
        <pc:spChg chg="add mod">
          <ac:chgData name="Natasha Robertson" userId="40240c759480c2fe" providerId="LiveId" clId="{2E8D73FC-158E-4FB6-B1BF-F060408BCCE2}" dt="2018-07-18T10:20:50.165" v="76" actId="1036"/>
          <ac:spMkLst>
            <pc:docMk/>
            <pc:sldMk cId="1798355864" sldId="310"/>
            <ac:spMk id="9" creationId="{DB4C1924-F377-4777-87CB-FA7C63B09B67}"/>
          </ac:spMkLst>
        </pc:spChg>
      </pc:sldChg>
      <pc:sldChg chg="modSp">
        <pc:chgData name="Natasha Robertson" userId="40240c759480c2fe" providerId="LiveId" clId="{2E8D73FC-158E-4FB6-B1BF-F060408BCCE2}" dt="2018-07-18T10:26:22.540" v="216" actId="20577"/>
        <pc:sldMkLst>
          <pc:docMk/>
          <pc:sldMk cId="419240561" sldId="318"/>
        </pc:sldMkLst>
        <pc:spChg chg="mod">
          <ac:chgData name="Natasha Robertson" userId="40240c759480c2fe" providerId="LiveId" clId="{2E8D73FC-158E-4FB6-B1BF-F060408BCCE2}" dt="2018-07-18T10:26:22.540" v="216" actId="20577"/>
          <ac:spMkLst>
            <pc:docMk/>
            <pc:sldMk cId="419240561" sldId="318"/>
            <ac:spMk id="37" creationId="{00000000-0000-0000-0000-000000000000}"/>
          </ac:spMkLst>
        </pc:spChg>
      </pc:sldChg>
      <pc:sldChg chg="addSp modSp">
        <pc:chgData name="Natasha Robertson" userId="40240c759480c2fe" providerId="LiveId" clId="{2E8D73FC-158E-4FB6-B1BF-F060408BCCE2}" dt="2018-07-18T10:32:11.214" v="261" actId="120"/>
        <pc:sldMkLst>
          <pc:docMk/>
          <pc:sldMk cId="3815857297" sldId="324"/>
        </pc:sldMkLst>
        <pc:spChg chg="mod">
          <ac:chgData name="Natasha Robertson" userId="40240c759480c2fe" providerId="LiveId" clId="{2E8D73FC-158E-4FB6-B1BF-F060408BCCE2}" dt="2018-07-18T10:32:11.214" v="261" actId="120"/>
          <ac:spMkLst>
            <pc:docMk/>
            <pc:sldMk cId="3815857297" sldId="324"/>
            <ac:spMk id="14" creationId="{2C2D0046-8038-47FB-9260-250AE1AB0EEC}"/>
          </ac:spMkLst>
        </pc:spChg>
        <pc:spChg chg="mod">
          <ac:chgData name="Natasha Robertson" userId="40240c759480c2fe" providerId="LiveId" clId="{2E8D73FC-158E-4FB6-B1BF-F060408BCCE2}" dt="2018-07-18T10:32:11.214" v="261" actId="120"/>
          <ac:spMkLst>
            <pc:docMk/>
            <pc:sldMk cId="3815857297" sldId="324"/>
            <ac:spMk id="15" creationId="{47DD06CF-632B-47B1-91A4-A745798AA7A3}"/>
          </ac:spMkLst>
        </pc:spChg>
        <pc:spChg chg="mod">
          <ac:chgData name="Natasha Robertson" userId="40240c759480c2fe" providerId="LiveId" clId="{2E8D73FC-158E-4FB6-B1BF-F060408BCCE2}" dt="2018-07-18T10:32:11.214" v="261" actId="120"/>
          <ac:spMkLst>
            <pc:docMk/>
            <pc:sldMk cId="3815857297" sldId="324"/>
            <ac:spMk id="16" creationId="{1941857B-A0E6-42CC-ACE5-87102AA9A611}"/>
          </ac:spMkLst>
        </pc:spChg>
        <pc:grpChg chg="add mod">
          <ac:chgData name="Natasha Robertson" userId="40240c759480c2fe" providerId="LiveId" clId="{2E8D73FC-158E-4FB6-B1BF-F060408BCCE2}" dt="2018-07-18T10:32:02.905" v="260" actId="571"/>
          <ac:grpSpMkLst>
            <pc:docMk/>
            <pc:sldMk cId="3815857297" sldId="324"/>
            <ac:grpSpMk id="21" creationId="{217A7853-AC4F-4BE0-BB0D-4B004923BD43}"/>
          </ac:grpSpMkLst>
        </pc:grpChg>
      </pc:sldChg>
      <pc:sldChg chg="modSp">
        <pc:chgData name="Natasha Robertson" userId="40240c759480c2fe" providerId="LiveId" clId="{2E8D73FC-158E-4FB6-B1BF-F060408BCCE2}" dt="2018-07-18T10:35:41.198" v="282" actId="120"/>
        <pc:sldMkLst>
          <pc:docMk/>
          <pc:sldMk cId="592903995" sldId="326"/>
        </pc:sldMkLst>
        <pc:spChg chg="mod">
          <ac:chgData name="Natasha Robertson" userId="40240c759480c2fe" providerId="LiveId" clId="{2E8D73FC-158E-4FB6-B1BF-F060408BCCE2}" dt="2018-07-18T10:35:41.198" v="282" actId="120"/>
          <ac:spMkLst>
            <pc:docMk/>
            <pc:sldMk cId="592903995" sldId="326"/>
            <ac:spMk id="29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5:41.198" v="282" actId="120"/>
          <ac:spMkLst>
            <pc:docMk/>
            <pc:sldMk cId="592903995" sldId="326"/>
            <ac:spMk id="30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5:41.198" v="282" actId="120"/>
          <ac:spMkLst>
            <pc:docMk/>
            <pc:sldMk cId="592903995" sldId="326"/>
            <ac:spMk id="31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2:54.163" v="263" actId="20577"/>
        <pc:sldMkLst>
          <pc:docMk/>
          <pc:sldMk cId="2894771392" sldId="329"/>
        </pc:sldMkLst>
        <pc:spChg chg="mod">
          <ac:chgData name="Natasha Robertson" userId="40240c759480c2fe" providerId="LiveId" clId="{2E8D73FC-158E-4FB6-B1BF-F060408BCCE2}" dt="2018-07-18T10:32:54.163" v="263" actId="20577"/>
          <ac:spMkLst>
            <pc:docMk/>
            <pc:sldMk cId="2894771392" sldId="329"/>
            <ac:spMk id="17" creationId="{0D96B5A5-6858-412D-A4BE-7D423C699A60}"/>
          </ac:spMkLst>
        </pc:spChg>
      </pc:sldChg>
      <pc:sldChg chg="addSp modSp">
        <pc:chgData name="Natasha Robertson" userId="40240c759480c2fe" providerId="LiveId" clId="{2E8D73FC-158E-4FB6-B1BF-F060408BCCE2}" dt="2018-07-18T10:36:31.181" v="286" actId="14100"/>
        <pc:sldMkLst>
          <pc:docMk/>
          <pc:sldMk cId="931893750" sldId="338"/>
        </pc:sldMkLst>
        <pc:spChg chg="add mod">
          <ac:chgData name="Natasha Robertson" userId="40240c759480c2fe" providerId="LiveId" clId="{2E8D73FC-158E-4FB6-B1BF-F060408BCCE2}" dt="2018-07-18T10:21:27.197" v="196" actId="1037"/>
          <ac:spMkLst>
            <pc:docMk/>
            <pc:sldMk cId="931893750" sldId="338"/>
            <ac:spMk id="11" creationId="{01CD66CC-C678-4D7F-B40A-1E5C2DE4C628}"/>
          </ac:spMkLst>
        </pc:spChg>
        <pc:spChg chg="mod">
          <ac:chgData name="Natasha Robertson" userId="40240c759480c2fe" providerId="LiveId" clId="{2E8D73FC-158E-4FB6-B1BF-F060408BCCE2}" dt="2018-07-18T10:21:31.969" v="204" actId="1035"/>
          <ac:spMkLst>
            <pc:docMk/>
            <pc:sldMk cId="931893750" sldId="338"/>
            <ac:spMk id="23" creationId="{00000000-0000-0000-0000-000000000000}"/>
          </ac:spMkLst>
        </pc:spChg>
        <pc:graphicFrameChg chg="mod modGraphic">
          <ac:chgData name="Natasha Robertson" userId="40240c759480c2fe" providerId="LiveId" clId="{2E8D73FC-158E-4FB6-B1BF-F060408BCCE2}" dt="2018-07-18T10:36:31.181" v="286" actId="14100"/>
          <ac:graphicFrameMkLst>
            <pc:docMk/>
            <pc:sldMk cId="931893750" sldId="338"/>
            <ac:graphicFrameMk id="21" creationId="{C462D6F4-E92D-4991-880C-B39A40AF7126}"/>
          </ac:graphicFrameMkLst>
        </pc:graphicFrameChg>
      </pc:sldChg>
      <pc:sldChg chg="modSp">
        <pc:chgData name="Natasha Robertson" userId="40240c759480c2fe" providerId="LiveId" clId="{2E8D73FC-158E-4FB6-B1BF-F060408BCCE2}" dt="2018-07-18T10:25:07.241" v="205" actId="120"/>
        <pc:sldMkLst>
          <pc:docMk/>
          <pc:sldMk cId="1931528344" sldId="341"/>
        </pc:sldMkLst>
        <pc:graphicFrameChg chg="modGraphic">
          <ac:chgData name="Natasha Robertson" userId="40240c759480c2fe" providerId="LiveId" clId="{2E8D73FC-158E-4FB6-B1BF-F060408BCCE2}" dt="2018-07-18T10:25:07.241" v="205" actId="120"/>
          <ac:graphicFrameMkLst>
            <pc:docMk/>
            <pc:sldMk cId="1931528344" sldId="341"/>
            <ac:graphicFrameMk id="13" creationId="{F9C423D6-FA1F-4475-8BF8-E56C97350EC3}"/>
          </ac:graphicFrameMkLst>
        </pc:graphicFrameChg>
      </pc:sldChg>
      <pc:sldChg chg="modSp">
        <pc:chgData name="Natasha Robertson" userId="40240c759480c2fe" providerId="LiveId" clId="{2E8D73FC-158E-4FB6-B1BF-F060408BCCE2}" dt="2018-07-18T10:26:49.330" v="219" actId="120"/>
        <pc:sldMkLst>
          <pc:docMk/>
          <pc:sldMk cId="3979194966" sldId="345"/>
        </pc:sldMkLst>
        <pc:spChg chg="mod">
          <ac:chgData name="Natasha Robertson" userId="40240c759480c2fe" providerId="LiveId" clId="{2E8D73FC-158E-4FB6-B1BF-F060408BCCE2}" dt="2018-07-18T10:26:49.330" v="219" actId="120"/>
          <ac:spMkLst>
            <pc:docMk/>
            <pc:sldMk cId="3979194966" sldId="345"/>
            <ac:spMk id="17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26:49.330" v="219" actId="120"/>
          <ac:spMkLst>
            <pc:docMk/>
            <pc:sldMk cId="3979194966" sldId="345"/>
            <ac:spMk id="18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26:49.330" v="219" actId="120"/>
          <ac:spMkLst>
            <pc:docMk/>
            <pc:sldMk cId="3979194966" sldId="345"/>
            <ac:spMk id="19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1:48.227" v="258" actId="120"/>
        <pc:sldMkLst>
          <pc:docMk/>
          <pc:sldMk cId="34656891" sldId="346"/>
        </pc:sldMkLst>
        <pc:spChg chg="mod">
          <ac:chgData name="Natasha Robertson" userId="40240c759480c2fe" providerId="LiveId" clId="{2E8D73FC-158E-4FB6-B1BF-F060408BCCE2}" dt="2018-07-18T10:31:48.227" v="258" actId="120"/>
          <ac:spMkLst>
            <pc:docMk/>
            <pc:sldMk cId="34656891" sldId="346"/>
            <ac:spMk id="17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1:48.227" v="258" actId="120"/>
          <ac:spMkLst>
            <pc:docMk/>
            <pc:sldMk cId="34656891" sldId="346"/>
            <ac:spMk id="18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1:48.227" v="258" actId="120"/>
          <ac:spMkLst>
            <pc:docMk/>
            <pc:sldMk cId="34656891" sldId="346"/>
            <ac:spMk id="19" creationId="{00000000-0000-0000-0000-000000000000}"/>
          </ac:spMkLst>
        </pc:spChg>
      </pc:sldChg>
      <pc:sldChg chg="addSp modSp">
        <pc:chgData name="Natasha Robertson" userId="40240c759480c2fe" providerId="LiveId" clId="{2E8D73FC-158E-4FB6-B1BF-F060408BCCE2}" dt="2018-07-18T10:21:04.525" v="103" actId="1035"/>
        <pc:sldMkLst>
          <pc:docMk/>
          <pc:sldMk cId="258065804" sldId="347"/>
        </pc:sldMkLst>
        <pc:spChg chg="add mod">
          <ac:chgData name="Natasha Robertson" userId="40240c759480c2fe" providerId="LiveId" clId="{2E8D73FC-158E-4FB6-B1BF-F060408BCCE2}" dt="2018-07-18T10:21:04.525" v="103" actId="1035"/>
          <ac:spMkLst>
            <pc:docMk/>
            <pc:sldMk cId="258065804" sldId="347"/>
            <ac:spMk id="7" creationId="{A4E1BE3E-C9BE-4BFF-A473-5E3345B3A871}"/>
          </ac:spMkLst>
        </pc:spChg>
      </pc:sldChg>
      <pc:sldChg chg="modSp">
        <pc:chgData name="Natasha Robertson" userId="40240c759480c2fe" providerId="LiveId" clId="{2E8D73FC-158E-4FB6-B1BF-F060408BCCE2}" dt="2018-07-18T10:38:50.146" v="292" actId="1035"/>
        <pc:sldMkLst>
          <pc:docMk/>
          <pc:sldMk cId="2420628411" sldId="358"/>
        </pc:sldMkLst>
        <pc:spChg chg="mod">
          <ac:chgData name="Natasha Robertson" userId="40240c759480c2fe" providerId="LiveId" clId="{2E8D73FC-158E-4FB6-B1BF-F060408BCCE2}" dt="2018-07-18T10:38:50.146" v="292" actId="1035"/>
          <ac:spMkLst>
            <pc:docMk/>
            <pc:sldMk cId="2420628411" sldId="358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9:02.261" v="308" actId="1036"/>
        <pc:sldMkLst>
          <pc:docMk/>
          <pc:sldMk cId="2140708851" sldId="360"/>
        </pc:sldMkLst>
        <pc:spChg chg="mod">
          <ac:chgData name="Natasha Robertson" userId="40240c759480c2fe" providerId="LiveId" clId="{2E8D73FC-158E-4FB6-B1BF-F060408BCCE2}" dt="2018-07-18T10:39:02.261" v="308" actId="1036"/>
          <ac:spMkLst>
            <pc:docMk/>
            <pc:sldMk cId="2140708851" sldId="360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9:56.008" v="384" actId="1076"/>
        <pc:sldMkLst>
          <pc:docMk/>
          <pc:sldMk cId="1594586846" sldId="362"/>
        </pc:sldMkLst>
        <pc:grpChg chg="mod">
          <ac:chgData name="Natasha Robertson" userId="40240c759480c2fe" providerId="LiveId" clId="{2E8D73FC-158E-4FB6-B1BF-F060408BCCE2}" dt="2018-07-18T10:39:56.008" v="384" actId="1076"/>
          <ac:grpSpMkLst>
            <pc:docMk/>
            <pc:sldMk cId="1594586846" sldId="362"/>
            <ac:grpSpMk id="11" creationId="{7526A803-4765-4F4D-85DA-2059E9543280}"/>
          </ac:grpSpMkLst>
        </pc:grpChg>
        <pc:grpChg chg="mod">
          <ac:chgData name="Natasha Robertson" userId="40240c759480c2fe" providerId="LiveId" clId="{2E8D73FC-158E-4FB6-B1BF-F060408BCCE2}" dt="2018-07-18T10:39:55.349" v="382" actId="1037"/>
          <ac:grpSpMkLst>
            <pc:docMk/>
            <pc:sldMk cId="1594586846" sldId="362"/>
            <ac:grpSpMk id="14" creationId="{9F0B3393-3741-4B19-8383-27D51C03EFC4}"/>
          </ac:grpSpMkLst>
        </pc:grpChg>
        <pc:grpChg chg="mod">
          <ac:chgData name="Natasha Robertson" userId="40240c759480c2fe" providerId="LiveId" clId="{2E8D73FC-158E-4FB6-B1BF-F060408BCCE2}" dt="2018-07-18T10:39:55.123" v="381" actId="1037"/>
          <ac:grpSpMkLst>
            <pc:docMk/>
            <pc:sldMk cId="1594586846" sldId="362"/>
            <ac:grpSpMk id="17" creationId="{4C9111DF-9ACE-477F-BDC5-AE9EA437BC90}"/>
          </ac:grpSpMkLst>
        </pc:grpChg>
        <pc:grpChg chg="mod">
          <ac:chgData name="Natasha Robertson" userId="40240c759480c2fe" providerId="LiveId" clId="{2E8D73FC-158E-4FB6-B1BF-F060408BCCE2}" dt="2018-07-18T10:39:54.837" v="380" actId="1076"/>
          <ac:grpSpMkLst>
            <pc:docMk/>
            <pc:sldMk cId="1594586846" sldId="362"/>
            <ac:grpSpMk id="20" creationId="{8692F38B-3EE6-4285-A99A-76B42C366D6F}"/>
          </ac:grpSpMkLst>
        </pc:grpChg>
      </pc:sldChg>
      <pc:sldChg chg="modSp">
        <pc:chgData name="Natasha Robertson" userId="40240c759480c2fe" providerId="LiveId" clId="{2E8D73FC-158E-4FB6-B1BF-F060408BCCE2}" dt="2018-07-18T10:40:28.981" v="386" actId="113"/>
        <pc:sldMkLst>
          <pc:docMk/>
          <pc:sldMk cId="117446709" sldId="364"/>
        </pc:sldMkLst>
        <pc:spChg chg="mod">
          <ac:chgData name="Natasha Robertson" userId="40240c759480c2fe" providerId="LiveId" clId="{2E8D73FC-158E-4FB6-B1BF-F060408BCCE2}" dt="2018-07-18T10:40:28.981" v="386" actId="113"/>
          <ac:spMkLst>
            <pc:docMk/>
            <pc:sldMk cId="117446709" sldId="364"/>
            <ac:spMk id="11" creationId="{AD5123C5-3CB2-4026-B321-8066A4F2FB4D}"/>
          </ac:spMkLst>
        </pc:spChg>
      </pc:sldChg>
      <pc:sldChg chg="modSp">
        <pc:chgData name="Natasha Robertson" userId="40240c759480c2fe" providerId="LiveId" clId="{2E8D73FC-158E-4FB6-B1BF-F060408BCCE2}" dt="2018-07-18T10:40:50.367" v="387" actId="122"/>
        <pc:sldMkLst>
          <pc:docMk/>
          <pc:sldMk cId="650681276" sldId="367"/>
        </pc:sldMkLst>
        <pc:spChg chg="mod">
          <ac:chgData name="Natasha Robertson" userId="40240c759480c2fe" providerId="LiveId" clId="{2E8D73FC-158E-4FB6-B1BF-F060408BCCE2}" dt="2018-07-18T10:40:50.367" v="387" actId="122"/>
          <ac:spMkLst>
            <pc:docMk/>
            <pc:sldMk cId="650681276" sldId="367"/>
            <ac:spMk id="14" creationId="{DCAA542C-EB01-4CBC-BB32-4447C028B9B7}"/>
          </ac:spMkLst>
        </pc:spChg>
      </pc:sldChg>
      <pc:sldChg chg="modSp">
        <pc:chgData name="Natasha Robertson" userId="40240c759480c2fe" providerId="LiveId" clId="{2E8D73FC-158E-4FB6-B1BF-F060408BCCE2}" dt="2018-07-18T10:41:09.611" v="398" actId="20577"/>
        <pc:sldMkLst>
          <pc:docMk/>
          <pc:sldMk cId="537846291" sldId="371"/>
        </pc:sldMkLst>
        <pc:spChg chg="mod">
          <ac:chgData name="Natasha Robertson" userId="40240c759480c2fe" providerId="LiveId" clId="{2E8D73FC-158E-4FB6-B1BF-F060408BCCE2}" dt="2018-07-18T10:41:09.611" v="398" actId="20577"/>
          <ac:spMkLst>
            <pc:docMk/>
            <pc:sldMk cId="537846291" sldId="371"/>
            <ac:spMk id="8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41:05.487" v="392" actId="1035"/>
          <ac:spMkLst>
            <pc:docMk/>
            <pc:sldMk cId="537846291" sldId="371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41:27.329" v="401" actId="113"/>
        <pc:sldMkLst>
          <pc:docMk/>
          <pc:sldMk cId="2547231895" sldId="372"/>
        </pc:sldMkLst>
        <pc:spChg chg="mod">
          <ac:chgData name="Natasha Robertson" userId="40240c759480c2fe" providerId="LiveId" clId="{2E8D73FC-158E-4FB6-B1BF-F060408BCCE2}" dt="2018-07-18T10:41:27.329" v="401" actId="113"/>
          <ac:spMkLst>
            <pc:docMk/>
            <pc:sldMk cId="2547231895" sldId="372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4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19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77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1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79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43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30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83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8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1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1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792252" y="1602093"/>
            <a:ext cx="72008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1. 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Add the missing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capital letters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full stops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in the correct places below.</a:t>
            </a: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630017" y="3167389"/>
            <a:ext cx="86148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ea typeface="Times New Roman" panose="02020603050405020304" pitchFamily="18" charset="0"/>
                <a:cs typeface="Calibri" panose="020F0502020204030204" pitchFamily="34" charset="0"/>
              </a:rPr>
              <a:t>we went to </a:t>
            </a:r>
            <a:r>
              <a:rPr lang="en-GB" altLang="en-US" sz="2800" dirty="0" err="1">
                <a:ea typeface="Times New Roman" panose="02020603050405020304" pitchFamily="18" charset="0"/>
                <a:cs typeface="Calibri" panose="020F0502020204030204" pitchFamily="34" charset="0"/>
              </a:rPr>
              <a:t>clacton</a:t>
            </a:r>
            <a:r>
              <a:rPr lang="en-GB" altLang="en-US" sz="2800" dirty="0">
                <a:ea typeface="Times New Roman" panose="02020603050405020304" pitchFamily="18" charset="0"/>
                <a:cs typeface="Calibri" panose="020F0502020204030204" pitchFamily="34" charset="0"/>
              </a:rPr>
              <a:t> on holiday it rained heavily all week</a:t>
            </a:r>
            <a:endParaRPr lang="en-GB" alt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8407724" y="4646747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524000" y="6296825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Change </a:t>
            </a: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went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into the present tense form of the verb to go.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963209F-AE17-4A2E-8767-6D7D753764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0F73ABF-18E7-ED4D-A833-A1C66CC477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A8AF80-EDEE-4F5A-829F-408FF072FEA2}"/>
              </a:ext>
            </a:extLst>
          </p:cNvPr>
          <p:cNvSpPr txBox="1"/>
          <p:nvPr/>
        </p:nvSpPr>
        <p:spPr>
          <a:xfrm>
            <a:off x="3566525" y="344539"/>
            <a:ext cx="5058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b="1" dirty="0" smtClean="0"/>
              <a:t>Monday 30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March - GPS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51592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730872" y="1271809"/>
            <a:ext cx="704703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b="1" dirty="0"/>
              <a:t>2.  </a:t>
            </a:r>
            <a:r>
              <a:rPr lang="en-GB" sz="2200" dirty="0"/>
              <a:t>Tick </a:t>
            </a:r>
            <a:r>
              <a:rPr lang="en-GB" sz="2200" b="1" dirty="0"/>
              <a:t>one</a:t>
            </a:r>
            <a:r>
              <a:rPr lang="en-GB" sz="2200" dirty="0"/>
              <a:t> box in each row to show the </a:t>
            </a:r>
            <a:r>
              <a:rPr lang="en-GB" sz="2200" b="1" dirty="0"/>
              <a:t>word class </a:t>
            </a:r>
            <a:r>
              <a:rPr lang="en-GB" sz="2200" dirty="0"/>
              <a:t>of the underlined word.</a:t>
            </a:r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965798" y="6043936"/>
            <a:ext cx="823465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Write the last sentence in the present tense - you can add extra words. </a:t>
            </a:r>
            <a:endParaRPr lang="en-GB" altLang="en-US" sz="2200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884922"/>
              </p:ext>
            </p:extLst>
          </p:nvPr>
        </p:nvGraphicFramePr>
        <p:xfrm>
          <a:off x="2380330" y="2420889"/>
          <a:ext cx="7748118" cy="2926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2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5237">
                  <a:extLst>
                    <a:ext uri="{9D8B030D-6E8A-4147-A177-3AD203B41FA5}">
                      <a16:colId xmlns:a16="http://schemas.microsoft.com/office/drawing/2014/main" val="3276577654"/>
                    </a:ext>
                  </a:extLst>
                </a:gridCol>
              </a:tblGrid>
              <a:tr h="960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Sentence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Noun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Adverb 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Verb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en-GB" sz="2200" b="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giraffe ran </a:t>
                      </a:r>
                      <a:r>
                        <a:rPr lang="en-GB" sz="2200" b="0" u="sng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fast</a:t>
                      </a:r>
                      <a:r>
                        <a:rPr lang="en-GB" sz="2200" b="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en-GB" sz="2200" b="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GB" sz="2200" b="0" u="sng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fireworks</a:t>
                      </a:r>
                      <a:r>
                        <a:rPr lang="en-GB" sz="2200" b="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were amazing.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3) </a:t>
                      </a:r>
                      <a:r>
                        <a:rPr lang="en-GB" sz="2200" b="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n-GB" sz="2200" b="0" u="sng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completed</a:t>
                      </a:r>
                      <a:r>
                        <a:rPr lang="en-GB" sz="2200" b="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my writing quickly.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8888514" y="5229201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780E53F-3984-4432-84EA-3F474ABBE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E818C04-3432-3A46-B1CA-CDC632CA24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A8AF80-EDEE-4F5A-829F-408FF072FEA2}"/>
              </a:ext>
            </a:extLst>
          </p:cNvPr>
          <p:cNvSpPr txBox="1"/>
          <p:nvPr/>
        </p:nvSpPr>
        <p:spPr>
          <a:xfrm>
            <a:off x="3724914" y="560861"/>
            <a:ext cx="5058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b="1" dirty="0" smtClean="0"/>
              <a:t>Monday 30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March - GPS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63218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965798" y="6149622"/>
            <a:ext cx="823465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Improve the last sentence by extending the noun phrase.</a:t>
            </a:r>
            <a:endParaRPr lang="en-GB" altLang="en-US" sz="2200" i="1" dirty="0"/>
          </a:p>
        </p:txBody>
      </p:sp>
      <p:sp>
        <p:nvSpPr>
          <p:cNvPr id="20" name="Rectangle 19"/>
          <p:cNvSpPr/>
          <p:nvPr/>
        </p:nvSpPr>
        <p:spPr>
          <a:xfrm>
            <a:off x="8995886" y="4868578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817920B-F4A1-45FA-99BF-766703FE1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sp>
        <p:nvSpPr>
          <p:cNvPr id="12" name="Rectangle 13">
            <a:extLst>
              <a:ext uri="{FF2B5EF4-FFF2-40B4-BE49-F238E27FC236}">
                <a16:creationId xmlns:a16="http://schemas.microsoft.com/office/drawing/2014/main" id="{16167A89-91A0-42FE-BFCD-888245F85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5390" y="1435424"/>
            <a:ext cx="704703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b="1" dirty="0"/>
              <a:t>3.  </a:t>
            </a:r>
            <a:r>
              <a:rPr lang="en-GB" sz="2200" dirty="0"/>
              <a:t>Tick to show whether each sentence is in the </a:t>
            </a:r>
            <a:r>
              <a:rPr lang="en-GB" sz="2200" b="1" dirty="0"/>
              <a:t>past tense </a:t>
            </a:r>
            <a:r>
              <a:rPr lang="en-GB" sz="2200" dirty="0"/>
              <a:t>or the </a:t>
            </a:r>
            <a:r>
              <a:rPr lang="en-GB" sz="2200" b="1" dirty="0"/>
              <a:t>present tense</a:t>
            </a:r>
            <a:r>
              <a:rPr lang="en-GB" sz="2200" dirty="0"/>
              <a:t>.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9C423D6-FA1F-4475-8BF8-E56C97350E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521577"/>
              </p:ext>
            </p:extLst>
          </p:nvPr>
        </p:nvGraphicFramePr>
        <p:xfrm>
          <a:off x="2252869" y="2438920"/>
          <a:ext cx="8468139" cy="2790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38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4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4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Sentence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Past tense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 tense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6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r>
                        <a:rPr lang="en-GB" sz="22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Samir was early.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6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b="1" u="non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r>
                        <a:rPr lang="en-GB" sz="2200" b="0" u="non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 am feeling a little sad today.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9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3) </a:t>
                      </a:r>
                      <a:r>
                        <a:rPr lang="en-GB" sz="22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Crocodiles are remarkable creatures.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2B02917F-249B-2645-B294-A0A0142CE3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A8AF80-EDEE-4F5A-829F-408FF072FEA2}"/>
              </a:ext>
            </a:extLst>
          </p:cNvPr>
          <p:cNvSpPr txBox="1"/>
          <p:nvPr/>
        </p:nvSpPr>
        <p:spPr>
          <a:xfrm>
            <a:off x="3657966" y="515003"/>
            <a:ext cx="5058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b="1" dirty="0" smtClean="0"/>
              <a:t>Monday 30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March - GPS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93152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ot="0" spcFirstLastPara="0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200" b="1" dirty="0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3430</TotalTime>
  <Words>191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St Saviours Junior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Clark</dc:creator>
  <cp:lastModifiedBy>J. Flynn (BPS)</cp:lastModifiedBy>
  <cp:revision>218</cp:revision>
  <dcterms:created xsi:type="dcterms:W3CDTF">2018-02-15T11:26:24Z</dcterms:created>
  <dcterms:modified xsi:type="dcterms:W3CDTF">2020-03-30T06:55:55Z</dcterms:modified>
</cp:coreProperties>
</file>