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1"/>
    <p:restoredTop sz="94618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84" Type="http://schemas.microsoft.com/office/2016/11/relationships/changesInfo" Target="changesInfos/changesInfo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0FC8DE34-D183-4E45-9202-B62F15CB3655}"/>
    <pc:docChg chg="custSel modSld">
      <pc:chgData name="Natasha Robertson" userId="40240c759480c2fe" providerId="LiveId" clId="{0FC8DE34-D183-4E45-9202-B62F15CB3655}" dt="2018-07-16T19:34:32.950" v="148" actId="20577"/>
      <pc:docMkLst>
        <pc:docMk/>
      </pc:docMkLst>
      <pc:sldChg chg="modSp">
        <pc:chgData name="Natasha Robertson" userId="40240c759480c2fe" providerId="LiveId" clId="{0FC8DE34-D183-4E45-9202-B62F15CB3655}" dt="2018-07-16T12:32:12.648" v="0" actId="20577"/>
        <pc:sldMkLst>
          <pc:docMk/>
          <pc:sldMk cId="1771584904" sldId="279"/>
        </pc:sldMkLst>
        <pc:spChg chg="mod">
          <ac:chgData name="Natasha Robertson" userId="40240c759480c2fe" providerId="LiveId" clId="{0FC8DE34-D183-4E45-9202-B62F15CB3655}" dt="2018-07-16T12:32:12.648" v="0" actId="20577"/>
          <ac:spMkLst>
            <pc:docMk/>
            <pc:sldMk cId="1771584904" sldId="279"/>
            <ac:spMk id="5" creationId="{4F31B53B-3BF4-489F-9EFB-B2573B75192A}"/>
          </ac:spMkLst>
        </pc:spChg>
      </pc:sldChg>
      <pc:sldChg chg="modSp">
        <pc:chgData name="Natasha Robertson" userId="40240c759480c2fe" providerId="LiveId" clId="{0FC8DE34-D183-4E45-9202-B62F15CB3655}" dt="2018-07-16T12:33:05.783" v="1" actId="20577"/>
        <pc:sldMkLst>
          <pc:docMk/>
          <pc:sldMk cId="1712614066" sldId="281"/>
        </pc:sldMkLst>
        <pc:spChg chg="mod">
          <ac:chgData name="Natasha Robertson" userId="40240c759480c2fe" providerId="LiveId" clId="{0FC8DE34-D183-4E45-9202-B62F15CB3655}" dt="2018-07-16T12:33:05.783" v="1" actId="20577"/>
          <ac:spMkLst>
            <pc:docMk/>
            <pc:sldMk cId="1712614066" sldId="281"/>
            <ac:spMk id="5" creationId="{4F31B53B-3BF4-489F-9EFB-B2573B75192A}"/>
          </ac:spMkLst>
        </pc:spChg>
      </pc:sldChg>
      <pc:sldChg chg="modSp">
        <pc:chgData name="Natasha Robertson" userId="40240c759480c2fe" providerId="LiveId" clId="{0FC8DE34-D183-4E45-9202-B62F15CB3655}" dt="2018-07-16T12:37:13.347" v="25" actId="20577"/>
        <pc:sldMkLst>
          <pc:docMk/>
          <pc:sldMk cId="3429757900" sldId="283"/>
        </pc:sldMkLst>
        <pc:spChg chg="mod">
          <ac:chgData name="Natasha Robertson" userId="40240c759480c2fe" providerId="LiveId" clId="{0FC8DE34-D183-4E45-9202-B62F15CB3655}" dt="2018-07-16T12:37:13.347" v="25" actId="20577"/>
          <ac:spMkLst>
            <pc:docMk/>
            <pc:sldMk cId="3429757900" sldId="283"/>
            <ac:spMk id="5" creationId="{4F31B53B-3BF4-489F-9EFB-B2573B75192A}"/>
          </ac:spMkLst>
        </pc:spChg>
      </pc:sldChg>
      <pc:sldChg chg="modSp">
        <pc:chgData name="Natasha Robertson" userId="40240c759480c2fe" providerId="LiveId" clId="{0FC8DE34-D183-4E45-9202-B62F15CB3655}" dt="2018-07-16T12:35:35.106" v="21" actId="20577"/>
        <pc:sldMkLst>
          <pc:docMk/>
          <pc:sldMk cId="1366032576" sldId="284"/>
        </pc:sldMkLst>
        <pc:spChg chg="mod">
          <ac:chgData name="Natasha Robertson" userId="40240c759480c2fe" providerId="LiveId" clId="{0FC8DE34-D183-4E45-9202-B62F15CB3655}" dt="2018-07-16T12:35:35.106" v="21" actId="20577"/>
          <ac:spMkLst>
            <pc:docMk/>
            <pc:sldMk cId="1366032576" sldId="284"/>
            <ac:spMk id="2" creationId="{2AC8046B-12A1-4169-BAA7-5ADDE6BAFF79}"/>
          </ac:spMkLst>
        </pc:spChg>
      </pc:sldChg>
      <pc:sldChg chg="modSp">
        <pc:chgData name="Natasha Robertson" userId="40240c759480c2fe" providerId="LiveId" clId="{0FC8DE34-D183-4E45-9202-B62F15CB3655}" dt="2018-07-16T12:37:18.623" v="29" actId="20577"/>
        <pc:sldMkLst>
          <pc:docMk/>
          <pc:sldMk cId="1372059077" sldId="285"/>
        </pc:sldMkLst>
        <pc:spChg chg="mod">
          <ac:chgData name="Natasha Robertson" userId="40240c759480c2fe" providerId="LiveId" clId="{0FC8DE34-D183-4E45-9202-B62F15CB3655}" dt="2018-07-16T12:37:18.623" v="29" actId="20577"/>
          <ac:spMkLst>
            <pc:docMk/>
            <pc:sldMk cId="1372059077" sldId="285"/>
            <ac:spMk id="5" creationId="{4F31B53B-3BF4-489F-9EFB-B2573B75192A}"/>
          </ac:spMkLst>
        </pc:spChg>
      </pc:sldChg>
      <pc:sldChg chg="modSp">
        <pc:chgData name="Natasha Robertson" userId="40240c759480c2fe" providerId="LiveId" clId="{0FC8DE34-D183-4E45-9202-B62F15CB3655}" dt="2018-07-16T12:38:47.697" v="36" actId="114"/>
        <pc:sldMkLst>
          <pc:docMk/>
          <pc:sldMk cId="227211446" sldId="286"/>
        </pc:sldMkLst>
        <pc:spChg chg="mod">
          <ac:chgData name="Natasha Robertson" userId="40240c759480c2fe" providerId="LiveId" clId="{0FC8DE34-D183-4E45-9202-B62F15CB3655}" dt="2018-07-16T12:38:47.697" v="36" actId="114"/>
          <ac:spMkLst>
            <pc:docMk/>
            <pc:sldMk cId="227211446" sldId="286"/>
            <ac:spMk id="2" creationId="{2AC8046B-12A1-4169-BAA7-5ADDE6BAFF79}"/>
          </ac:spMkLst>
        </pc:spChg>
      </pc:sldChg>
      <pc:sldChg chg="modSp">
        <pc:chgData name="Natasha Robertson" userId="40240c759480c2fe" providerId="LiveId" clId="{0FC8DE34-D183-4E45-9202-B62F15CB3655}" dt="2018-07-16T12:41:48.805" v="38" actId="20577"/>
        <pc:sldMkLst>
          <pc:docMk/>
          <pc:sldMk cId="675791759" sldId="294"/>
        </pc:sldMkLst>
        <pc:spChg chg="mod">
          <ac:chgData name="Natasha Robertson" userId="40240c759480c2fe" providerId="LiveId" clId="{0FC8DE34-D183-4E45-9202-B62F15CB3655}" dt="2018-07-16T12:41:48.805" v="38" actId="20577"/>
          <ac:spMkLst>
            <pc:docMk/>
            <pc:sldMk cId="675791759" sldId="294"/>
            <ac:spMk id="2" creationId="{2AC8046B-12A1-4169-BAA7-5ADDE6BAFF79}"/>
          </ac:spMkLst>
        </pc:spChg>
      </pc:sldChg>
      <pc:sldChg chg="addSp delSp modSp">
        <pc:chgData name="Natasha Robertson" userId="40240c759480c2fe" providerId="LiveId" clId="{0FC8DE34-D183-4E45-9202-B62F15CB3655}" dt="2018-07-16T19:34:32.950" v="148" actId="20577"/>
        <pc:sldMkLst>
          <pc:docMk/>
          <pc:sldMk cId="852113267" sldId="298"/>
        </pc:sldMkLst>
        <pc:spChg chg="mod">
          <ac:chgData name="Natasha Robertson" userId="40240c759480c2fe" providerId="LiveId" clId="{0FC8DE34-D183-4E45-9202-B62F15CB3655}" dt="2018-07-16T19:34:32.950" v="148" actId="20577"/>
          <ac:spMkLst>
            <pc:docMk/>
            <pc:sldMk cId="852113267" sldId="298"/>
            <ac:spMk id="2" creationId="{2AC8046B-12A1-4169-BAA7-5ADDE6BAFF79}"/>
          </ac:spMkLst>
        </pc:spChg>
        <pc:graphicFrameChg chg="add del">
          <ac:chgData name="Natasha Robertson" userId="40240c759480c2fe" providerId="LiveId" clId="{0FC8DE34-D183-4E45-9202-B62F15CB3655}" dt="2018-07-16T19:33:51.521" v="119"/>
          <ac:graphicFrameMkLst>
            <pc:docMk/>
            <pc:sldMk cId="852113267" sldId="298"/>
            <ac:graphicFrameMk id="3" creationId="{D8B1479A-4927-4371-B4F0-4FF0A0DF78CB}"/>
          </ac:graphicFrameMkLst>
        </pc:graphicFrameChg>
        <pc:graphicFrameChg chg="add del">
          <ac:chgData name="Natasha Robertson" userId="40240c759480c2fe" providerId="LiveId" clId="{0FC8DE34-D183-4E45-9202-B62F15CB3655}" dt="2018-07-16T19:34:29.857" v="146" actId="478"/>
          <ac:graphicFrameMkLst>
            <pc:docMk/>
            <pc:sldMk cId="852113267" sldId="298"/>
            <ac:graphicFrameMk id="4" creationId="{FAFE3234-0B80-4B97-8C81-B733AD1B1266}"/>
          </ac:graphicFrameMkLst>
        </pc:graphicFrameChg>
      </pc:sldChg>
      <pc:sldChg chg="modSp">
        <pc:chgData name="Natasha Robertson" userId="40240c759480c2fe" providerId="LiveId" clId="{0FC8DE34-D183-4E45-9202-B62F15CB3655}" dt="2018-07-16T15:22:23.578" v="79" actId="20578"/>
        <pc:sldMkLst>
          <pc:docMk/>
          <pc:sldMk cId="4149590021" sldId="320"/>
        </pc:sldMkLst>
        <pc:spChg chg="mod">
          <ac:chgData name="Natasha Robertson" userId="40240c759480c2fe" providerId="LiveId" clId="{0FC8DE34-D183-4E45-9202-B62F15CB3655}" dt="2018-07-16T15:22:23.578" v="79" actId="20578"/>
          <ac:spMkLst>
            <pc:docMk/>
            <pc:sldMk cId="4149590021" sldId="320"/>
            <ac:spMk id="2" creationId="{2AC8046B-12A1-4169-BAA7-5ADDE6BAFF79}"/>
          </ac:spMkLst>
        </pc:spChg>
      </pc:sldChg>
      <pc:sldChg chg="modSp">
        <pc:chgData name="Natasha Robertson" userId="40240c759480c2fe" providerId="LiveId" clId="{0FC8DE34-D183-4E45-9202-B62F15CB3655}" dt="2018-07-16T15:26:12.378" v="115" actId="20577"/>
        <pc:sldMkLst>
          <pc:docMk/>
          <pc:sldMk cId="625648023" sldId="324"/>
        </pc:sldMkLst>
        <pc:spChg chg="mod">
          <ac:chgData name="Natasha Robertson" userId="40240c759480c2fe" providerId="LiveId" clId="{0FC8DE34-D183-4E45-9202-B62F15CB3655}" dt="2018-07-16T15:26:12.378" v="115" actId="20577"/>
          <ac:spMkLst>
            <pc:docMk/>
            <pc:sldMk cId="625648023" sldId="324"/>
            <ac:spMk id="2" creationId="{2AC8046B-12A1-4169-BAA7-5ADDE6BAFF7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3DACC-CBB1-479D-9722-1686C04F4AE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00E34-C95F-41B7-B3FB-1D9F05CA2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7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6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1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9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13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95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94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6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76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C995-22F9-6844-A10F-3113ED1F20B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162B2-E0D1-FE47-A51E-D009C8D05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59" y="162414"/>
            <a:ext cx="1004316" cy="14432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F31B53B-3BF4-489F-9EFB-B2573B75192A}"/>
              </a:ext>
            </a:extLst>
          </p:cNvPr>
          <p:cNvSpPr txBox="1"/>
          <p:nvPr/>
        </p:nvSpPr>
        <p:spPr>
          <a:xfrm>
            <a:off x="1141775" y="1784547"/>
            <a:ext cx="9648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If you like reading books, then you have much to thank William Caxton for. He didn’t invent printing, but he was the first person to set up a printing press in England in 1472. Before this, people had to copy out books and documents by hand. This was a very skilled and difficult task. It also took a lot of time, which made it expensive. Printing meant that books could be produced more cheaply and in greater numbers. It was a major step forward in getting the country reading. We can only imagine what he would have thought of today’s word processors and printers.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A8AF80-EDEE-4F5A-829F-408FF072FEA2}"/>
              </a:ext>
            </a:extLst>
          </p:cNvPr>
          <p:cNvSpPr txBox="1"/>
          <p:nvPr/>
        </p:nvSpPr>
        <p:spPr>
          <a:xfrm>
            <a:off x="4728315" y="685024"/>
            <a:ext cx="5844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Monday 30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March - Reading</a:t>
            </a:r>
            <a:endParaRPr lang="en-GB" sz="36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350886-3BDE-9B4A-90B3-191EF6544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8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59" y="162414"/>
            <a:ext cx="1004316" cy="14432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C8046B-12A1-4169-BAA7-5ADDE6BAFF79}"/>
              </a:ext>
            </a:extLst>
          </p:cNvPr>
          <p:cNvSpPr txBox="1"/>
          <p:nvPr/>
        </p:nvSpPr>
        <p:spPr>
          <a:xfrm>
            <a:off x="1141775" y="1481690"/>
            <a:ext cx="107215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/>
              <a:t>1. There were problems with writing books and documents by hand. Name </a:t>
            </a:r>
            <a:r>
              <a:rPr lang="en-GB" b="1" dirty="0"/>
              <a:t>two</a:t>
            </a:r>
            <a:r>
              <a:rPr lang="en-GB" dirty="0"/>
              <a:t> of these problems.</a:t>
            </a:r>
          </a:p>
          <a:p>
            <a:endParaRPr lang="en-GB" dirty="0"/>
          </a:p>
          <a:p>
            <a:r>
              <a:rPr lang="en-GB" dirty="0"/>
              <a:t>a)  __________________________________   b) __________________________________ </a:t>
            </a:r>
          </a:p>
          <a:p>
            <a:endParaRPr lang="en-GB" dirty="0"/>
          </a:p>
          <a:p>
            <a:endParaRPr lang="en-GB" dirty="0"/>
          </a:p>
          <a:p>
            <a:pPr lvl="0"/>
            <a:r>
              <a:rPr lang="en-GB" dirty="0"/>
              <a:t>2. Name </a:t>
            </a:r>
            <a:r>
              <a:rPr lang="en-GB" b="1" dirty="0"/>
              <a:t>one </a:t>
            </a:r>
            <a:r>
              <a:rPr lang="en-GB" dirty="0"/>
              <a:t>of the advantages of printing books.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___________________________________________________________________</a:t>
            </a:r>
          </a:p>
          <a:p>
            <a:r>
              <a:rPr lang="en-GB" dirty="0"/>
              <a:t> </a:t>
            </a:r>
          </a:p>
          <a:p>
            <a:endParaRPr lang="en-GB" dirty="0"/>
          </a:p>
          <a:p>
            <a:pPr lvl="0"/>
            <a:r>
              <a:rPr lang="en-GB" dirty="0"/>
              <a:t>3. Which word is closest in meaning to </a:t>
            </a:r>
            <a:r>
              <a:rPr lang="en-GB" b="1" dirty="0"/>
              <a:t>produce</a:t>
            </a:r>
            <a:r>
              <a:rPr lang="en-GB" dirty="0"/>
              <a:t>? </a:t>
            </a:r>
            <a:r>
              <a:rPr lang="en-GB" b="1" dirty="0"/>
              <a:t>Tick one.</a:t>
            </a:r>
          </a:p>
          <a:p>
            <a:pPr lvl="0"/>
            <a:endParaRPr lang="en-GB" b="1" dirty="0"/>
          </a:p>
          <a:p>
            <a:pPr lvl="0"/>
            <a:endParaRPr lang="en-GB" b="1" dirty="0"/>
          </a:p>
          <a:p>
            <a:pPr lvl="0"/>
            <a:r>
              <a:rPr lang="en-GB" dirty="0"/>
              <a:t>	print				make</a:t>
            </a:r>
          </a:p>
          <a:p>
            <a:pPr lvl="0"/>
            <a:endParaRPr lang="en-GB" b="1" dirty="0"/>
          </a:p>
          <a:p>
            <a:pPr lvl="0"/>
            <a:endParaRPr lang="en-GB" b="1" dirty="0"/>
          </a:p>
          <a:p>
            <a:pPr lvl="0"/>
            <a:r>
              <a:rPr lang="en-GB" dirty="0"/>
              <a:t>	date				expensive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537737-B23B-4F0A-94C1-1E22506D05B6}"/>
              </a:ext>
            </a:extLst>
          </p:cNvPr>
          <p:cNvSpPr/>
          <p:nvPr/>
        </p:nvSpPr>
        <p:spPr>
          <a:xfrm>
            <a:off x="3361458" y="4974425"/>
            <a:ext cx="660400" cy="558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0E1BC3-5B79-4254-B852-BF6F04087C56}"/>
              </a:ext>
            </a:extLst>
          </p:cNvPr>
          <p:cNvSpPr/>
          <p:nvPr/>
        </p:nvSpPr>
        <p:spPr>
          <a:xfrm>
            <a:off x="3361458" y="5822564"/>
            <a:ext cx="660400" cy="558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16CD81C-5683-4C66-9024-E1A49E57FCE0}"/>
              </a:ext>
            </a:extLst>
          </p:cNvPr>
          <p:cNvSpPr/>
          <p:nvPr/>
        </p:nvSpPr>
        <p:spPr>
          <a:xfrm>
            <a:off x="7307341" y="4974425"/>
            <a:ext cx="660400" cy="558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7BF1C4-51AB-4C8A-AAF9-2EC202DBD497}"/>
              </a:ext>
            </a:extLst>
          </p:cNvPr>
          <p:cNvSpPr/>
          <p:nvPr/>
        </p:nvSpPr>
        <p:spPr>
          <a:xfrm>
            <a:off x="7313790" y="5822564"/>
            <a:ext cx="660400" cy="5588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844672C-0CC0-4745-A5AC-D60F1351F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BA8AF80-EDEE-4F5A-829F-408FF072FEA2}"/>
              </a:ext>
            </a:extLst>
          </p:cNvPr>
          <p:cNvSpPr txBox="1"/>
          <p:nvPr/>
        </p:nvSpPr>
        <p:spPr>
          <a:xfrm>
            <a:off x="4728315" y="685024"/>
            <a:ext cx="5844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Monday 30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March - Reading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90409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194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Resource</dc:title>
  <dc:creator>Microsoft Office User</dc:creator>
  <cp:lastModifiedBy>J. Flynn (BPS)</cp:lastModifiedBy>
  <cp:revision>87</cp:revision>
  <dcterms:created xsi:type="dcterms:W3CDTF">2017-03-29T13:14:03Z</dcterms:created>
  <dcterms:modified xsi:type="dcterms:W3CDTF">2020-03-30T06:49:12Z</dcterms:modified>
</cp:coreProperties>
</file>