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1" r:id="rId2"/>
    <p:sldId id="292" r:id="rId3"/>
  </p:sldIdLst>
  <p:sldSz cx="12192000" cy="6858000"/>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9BFB26-56EC-4E5B-9335-E54E43274706}" v="10" dt="2018-07-16T19:35:48.0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1"/>
    <p:restoredTop sz="94268"/>
  </p:normalViewPr>
  <p:slideViewPr>
    <p:cSldViewPr snapToGrid="0" snapToObjects="1">
      <p:cViewPr varScale="1">
        <p:scale>
          <a:sx n="69" d="100"/>
          <a:sy n="69" d="100"/>
        </p:scale>
        <p:origin x="7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84" Type="http://schemas.microsoft.com/office/2015/10/relationships/revisionInfo" Target="revisionInfo.xml"/><Relationship Id="rId7" Type="http://schemas.openxmlformats.org/officeDocument/2006/relationships/tableStyles" Target="tableStyles.xml"/><Relationship Id="rId2" Type="http://schemas.openxmlformats.org/officeDocument/2006/relationships/slide" Target="slides/slide1.xml"/><Relationship Id="rId83"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sha Robertson" userId="40240c759480c2fe" providerId="LiveId" clId="{DE9BFB26-56EC-4E5B-9335-E54E43274706}"/>
    <pc:docChg chg="custSel modSld">
      <pc:chgData name="Natasha Robertson" userId="40240c759480c2fe" providerId="LiveId" clId="{DE9BFB26-56EC-4E5B-9335-E54E43274706}" dt="2018-07-16T19:35:48.085" v="9" actId="478"/>
      <pc:docMkLst>
        <pc:docMk/>
      </pc:docMkLst>
      <pc:sldChg chg="addSp delSp modSp">
        <pc:chgData name="Natasha Robertson" userId="40240c759480c2fe" providerId="LiveId" clId="{DE9BFB26-56EC-4E5B-9335-E54E43274706}" dt="2018-07-16T19:35:48.085" v="9" actId="478"/>
        <pc:sldMkLst>
          <pc:docMk/>
          <pc:sldMk cId="1042675723" sldId="282"/>
        </pc:sldMkLst>
        <pc:spChg chg="mod">
          <ac:chgData name="Natasha Robertson" userId="40240c759480c2fe" providerId="LiveId" clId="{DE9BFB26-56EC-4E5B-9335-E54E43274706}" dt="2018-07-16T19:35:44.798" v="8" actId="20577"/>
          <ac:spMkLst>
            <pc:docMk/>
            <pc:sldMk cId="1042675723" sldId="282"/>
            <ac:spMk id="2" creationId="{2AC8046B-12A1-4169-BAA7-5ADDE6BAFF79}"/>
          </ac:spMkLst>
        </pc:spChg>
        <pc:graphicFrameChg chg="add del">
          <ac:chgData name="Natasha Robertson" userId="40240c759480c2fe" providerId="LiveId" clId="{DE9BFB26-56EC-4E5B-9335-E54E43274706}" dt="2018-07-16T19:35:48.085" v="9" actId="478"/>
          <ac:graphicFrameMkLst>
            <pc:docMk/>
            <pc:sldMk cId="1042675723" sldId="282"/>
            <ac:graphicFrameMk id="3" creationId="{83A608DE-6CED-4755-B698-A18E11E97302}"/>
          </ac:graphicFrameMkLst>
        </pc:graphicFrameChg>
      </pc:sldChg>
      <pc:sldChg chg="modSp">
        <pc:chgData name="Natasha Robertson" userId="40240c759480c2fe" providerId="LiveId" clId="{DE9BFB26-56EC-4E5B-9335-E54E43274706}" dt="2018-07-16T19:26:41.159" v="3" actId="20577"/>
        <pc:sldMkLst>
          <pc:docMk/>
          <pc:sldMk cId="3581253008" sldId="314"/>
        </pc:sldMkLst>
        <pc:spChg chg="mod">
          <ac:chgData name="Natasha Robertson" userId="40240c759480c2fe" providerId="LiveId" clId="{DE9BFB26-56EC-4E5B-9335-E54E43274706}" dt="2018-07-16T19:26:41.159" v="3" actId="20577"/>
          <ac:spMkLst>
            <pc:docMk/>
            <pc:sldMk cId="3581253008" sldId="314"/>
            <ac:spMk id="2" creationId="{2AC8046B-12A1-4169-BAA7-5ADDE6BAFF7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57667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40219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7579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308713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13895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54996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499946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296243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089763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191576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9EC995-22F9-6844-A10F-3113ED1F20BA}" type="datetimeFigureOut">
              <a:rPr lang="en-US" smtClean="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7162B2-E0D1-FE47-A51E-D009C8D052A2}" type="slidenum">
              <a:rPr lang="en-US" smtClean="0"/>
              <a:t>‹#›</a:t>
            </a:fld>
            <a:endParaRPr lang="en-US" dirty="0"/>
          </a:p>
        </p:txBody>
      </p:sp>
    </p:spTree>
    <p:extLst>
      <p:ext uri="{BB962C8B-B14F-4D97-AF65-F5344CB8AC3E}">
        <p14:creationId xmlns:p14="http://schemas.microsoft.com/office/powerpoint/2010/main" val="999144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9EC995-22F9-6844-A10F-3113ED1F20BA}" type="datetimeFigureOut">
              <a:rPr lang="en-US" smtClean="0"/>
              <a:t>4/28/2020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162B2-E0D1-FE47-A51E-D009C8D052A2}" type="slidenum">
              <a:rPr lang="en-US" smtClean="0"/>
              <a:t>‹#›</a:t>
            </a:fld>
            <a:endParaRPr lang="en-US" dirty="0"/>
          </a:p>
        </p:txBody>
      </p:sp>
    </p:spTree>
    <p:extLst>
      <p:ext uri="{BB962C8B-B14F-4D97-AF65-F5344CB8AC3E}">
        <p14:creationId xmlns:p14="http://schemas.microsoft.com/office/powerpoint/2010/main" val="781501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5" name="TextBox 4">
            <a:extLst>
              <a:ext uri="{FF2B5EF4-FFF2-40B4-BE49-F238E27FC236}">
                <a16:creationId xmlns:a16="http://schemas.microsoft.com/office/drawing/2014/main" id="{4F31B53B-3BF4-489F-9EFB-B2573B75192A}"/>
              </a:ext>
            </a:extLst>
          </p:cNvPr>
          <p:cNvSpPr txBox="1"/>
          <p:nvPr/>
        </p:nvSpPr>
        <p:spPr>
          <a:xfrm>
            <a:off x="1141776" y="1605642"/>
            <a:ext cx="9896338" cy="4401205"/>
          </a:xfrm>
          <a:prstGeom prst="rect">
            <a:avLst/>
          </a:prstGeom>
          <a:noFill/>
        </p:spPr>
        <p:txBody>
          <a:bodyPr wrap="square" rtlCol="0">
            <a:spAutoFit/>
          </a:bodyPr>
          <a:lstStyle/>
          <a:p>
            <a:pPr algn="just"/>
            <a:r>
              <a:rPr lang="en-GB" sz="2800" dirty="0"/>
              <a:t>In a panicky flurry of feathers, Ferdinand launched himself into the air to escape the vicious broomstick. What was wrong with humans? First, they built these wonderful stone cliffs, so perfect for resting and nesting. Then, they got upset whenever he and his fellow pigeons perched on the ledges to relax their wings and unload their droppings. Madness! Not that he had time to worry about that now. Out here in the space between the tower blocks, he was in serious danger from the hawks. Where had they suddenly arrived from and why had his mother not warned him about them?</a:t>
            </a:r>
          </a:p>
        </p:txBody>
      </p:sp>
      <p:pic>
        <p:nvPicPr>
          <p:cNvPr id="6" name="Picture 5">
            <a:extLst>
              <a:ext uri="{FF2B5EF4-FFF2-40B4-BE49-F238E27FC236}">
                <a16:creationId xmlns:a16="http://schemas.microsoft.com/office/drawing/2014/main" id="{C739C34C-B758-814A-8FA8-F6990B47F2AA}"/>
              </a:ext>
            </a:extLst>
          </p:cNvPr>
          <p:cNvPicPr>
            <a:picLocks noChangeAspect="1"/>
          </p:cNvPicPr>
          <p:nvPr/>
        </p:nvPicPr>
        <p:blipFill>
          <a:blip r:embed="rId3"/>
          <a:stretch>
            <a:fillRect/>
          </a:stretch>
        </p:blipFill>
        <p:spPr>
          <a:xfrm>
            <a:off x="10668000" y="470599"/>
            <a:ext cx="1234846" cy="826857"/>
          </a:xfrm>
          <a:prstGeom prst="rect">
            <a:avLst/>
          </a:prstGeom>
        </p:spPr>
      </p:pic>
      <p:sp>
        <p:nvSpPr>
          <p:cNvPr id="7" name="TextBox 4">
            <a:extLst>
              <a:ext uri="{FF2B5EF4-FFF2-40B4-BE49-F238E27FC236}">
                <a16:creationId xmlns:a16="http://schemas.microsoft.com/office/drawing/2014/main" id="{6618DF5B-C7E5-41A3-9007-E34DE55A35B1}"/>
              </a:ext>
            </a:extLst>
          </p:cNvPr>
          <p:cNvSpPr txBox="1"/>
          <p:nvPr/>
        </p:nvSpPr>
        <p:spPr>
          <a:xfrm>
            <a:off x="3724643" y="673544"/>
            <a:ext cx="4948534" cy="5078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700" b="1" dirty="0" smtClean="0"/>
              <a:t>Tuesday 28</a:t>
            </a:r>
            <a:r>
              <a:rPr lang="en-GB" sz="2700" b="1" baseline="30000" dirty="0" smtClean="0"/>
              <a:t>th</a:t>
            </a:r>
            <a:r>
              <a:rPr lang="en-GB" sz="2700" b="1" dirty="0" smtClean="0"/>
              <a:t> April 2020 - </a:t>
            </a:r>
            <a:r>
              <a:rPr lang="en-GB" sz="2700" b="1" dirty="0" smtClean="0"/>
              <a:t>Reading</a:t>
            </a:r>
            <a:endParaRPr lang="en-GB" sz="2700" b="1" dirty="0"/>
          </a:p>
        </p:txBody>
      </p:sp>
    </p:spTree>
    <p:extLst>
      <p:ext uri="{BB962C8B-B14F-4D97-AF65-F5344CB8AC3E}">
        <p14:creationId xmlns:p14="http://schemas.microsoft.com/office/powerpoint/2010/main" val="2423977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459" y="162414"/>
            <a:ext cx="1004316" cy="1443228"/>
          </a:xfrm>
          <a:prstGeom prst="rect">
            <a:avLst/>
          </a:prstGeom>
        </p:spPr>
      </p:pic>
      <p:sp>
        <p:nvSpPr>
          <p:cNvPr id="2" name="TextBox 1">
            <a:extLst>
              <a:ext uri="{FF2B5EF4-FFF2-40B4-BE49-F238E27FC236}">
                <a16:creationId xmlns:a16="http://schemas.microsoft.com/office/drawing/2014/main" id="{2AC8046B-12A1-4169-BAA7-5ADDE6BAFF79}"/>
              </a:ext>
            </a:extLst>
          </p:cNvPr>
          <p:cNvSpPr txBox="1"/>
          <p:nvPr/>
        </p:nvSpPr>
        <p:spPr>
          <a:xfrm>
            <a:off x="1141775" y="1697082"/>
            <a:ext cx="9902145" cy="3970318"/>
          </a:xfrm>
          <a:prstGeom prst="rect">
            <a:avLst/>
          </a:prstGeom>
          <a:noFill/>
        </p:spPr>
        <p:txBody>
          <a:bodyPr wrap="square" rtlCol="0">
            <a:spAutoFit/>
          </a:bodyPr>
          <a:lstStyle/>
          <a:p>
            <a:pPr lvl="0"/>
            <a:r>
              <a:rPr lang="en-GB" dirty="0"/>
              <a:t>1. What evidence in the text is there to suggest that Ferdinand was being attacked?</a:t>
            </a:r>
          </a:p>
          <a:p>
            <a:r>
              <a:rPr lang="en-GB" dirty="0"/>
              <a:t> </a:t>
            </a:r>
          </a:p>
          <a:p>
            <a:r>
              <a:rPr lang="en-GB" dirty="0"/>
              <a:t>______________________________________________</a:t>
            </a:r>
          </a:p>
          <a:p>
            <a:r>
              <a:rPr lang="en-GB" dirty="0"/>
              <a:t> </a:t>
            </a:r>
          </a:p>
          <a:p>
            <a:endParaRPr lang="en-GB" dirty="0"/>
          </a:p>
          <a:p>
            <a:pPr lvl="0"/>
            <a:r>
              <a:rPr lang="en-GB" dirty="0"/>
              <a:t>2. What sort of creature is Ferdinand?</a:t>
            </a:r>
          </a:p>
          <a:p>
            <a:r>
              <a:rPr lang="en-GB" dirty="0"/>
              <a:t> </a:t>
            </a:r>
          </a:p>
          <a:p>
            <a:r>
              <a:rPr lang="en-GB" dirty="0"/>
              <a:t>    ______________________________________________</a:t>
            </a:r>
            <a:endParaRPr lang="en-GB" b="1" dirty="0"/>
          </a:p>
          <a:p>
            <a:r>
              <a:rPr lang="en-GB" dirty="0"/>
              <a:t> </a:t>
            </a:r>
          </a:p>
          <a:p>
            <a:endParaRPr lang="en-GB" dirty="0"/>
          </a:p>
          <a:p>
            <a:pPr lvl="0"/>
            <a:r>
              <a:rPr lang="en-GB" dirty="0"/>
              <a:t>3. What do you think the author means by the </a:t>
            </a:r>
            <a:r>
              <a:rPr lang="en-GB" i="1" dirty="0"/>
              <a:t>wonderful stone cliffs</a:t>
            </a:r>
            <a:r>
              <a:rPr lang="en-GB" b="1" i="1" dirty="0"/>
              <a:t> </a:t>
            </a:r>
            <a:r>
              <a:rPr lang="en-GB" dirty="0"/>
              <a:t>built by humans?</a:t>
            </a:r>
          </a:p>
          <a:p>
            <a:r>
              <a:rPr lang="en-GB" dirty="0"/>
              <a:t> </a:t>
            </a:r>
          </a:p>
          <a:p>
            <a:r>
              <a:rPr lang="en-GB" dirty="0"/>
              <a:t>______________________________________________</a:t>
            </a:r>
          </a:p>
          <a:p>
            <a:endParaRPr lang="en-GB" dirty="0"/>
          </a:p>
        </p:txBody>
      </p:sp>
      <p:pic>
        <p:nvPicPr>
          <p:cNvPr id="6" name="Picture 5">
            <a:extLst>
              <a:ext uri="{FF2B5EF4-FFF2-40B4-BE49-F238E27FC236}">
                <a16:creationId xmlns:a16="http://schemas.microsoft.com/office/drawing/2014/main" id="{B669F40E-F57E-EC41-B518-9807B5169C8A}"/>
              </a:ext>
            </a:extLst>
          </p:cNvPr>
          <p:cNvPicPr>
            <a:picLocks noChangeAspect="1"/>
          </p:cNvPicPr>
          <p:nvPr/>
        </p:nvPicPr>
        <p:blipFill>
          <a:blip r:embed="rId3"/>
          <a:stretch>
            <a:fillRect/>
          </a:stretch>
        </p:blipFill>
        <p:spPr>
          <a:xfrm>
            <a:off x="10668000" y="470599"/>
            <a:ext cx="1234846" cy="826857"/>
          </a:xfrm>
          <a:prstGeom prst="rect">
            <a:avLst/>
          </a:prstGeom>
        </p:spPr>
      </p:pic>
      <p:sp>
        <p:nvSpPr>
          <p:cNvPr id="7" name="TextBox 4">
            <a:extLst>
              <a:ext uri="{FF2B5EF4-FFF2-40B4-BE49-F238E27FC236}">
                <a16:creationId xmlns:a16="http://schemas.microsoft.com/office/drawing/2014/main" id="{6618DF5B-C7E5-41A3-9007-E34DE55A35B1}"/>
              </a:ext>
            </a:extLst>
          </p:cNvPr>
          <p:cNvSpPr txBox="1"/>
          <p:nvPr/>
        </p:nvSpPr>
        <p:spPr>
          <a:xfrm>
            <a:off x="3724643" y="673544"/>
            <a:ext cx="4948534" cy="507831"/>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2700" b="1" dirty="0" smtClean="0"/>
              <a:t>Tuesday 28</a:t>
            </a:r>
            <a:r>
              <a:rPr lang="en-GB" sz="2700" b="1" baseline="30000" dirty="0" smtClean="0"/>
              <a:t>th</a:t>
            </a:r>
            <a:r>
              <a:rPr lang="en-GB" sz="2700" b="1" dirty="0" smtClean="0"/>
              <a:t> April 2020 - </a:t>
            </a:r>
            <a:r>
              <a:rPr lang="en-GB" sz="2700" b="1" dirty="0" smtClean="0"/>
              <a:t>Reading</a:t>
            </a:r>
            <a:endParaRPr lang="en-GB" sz="2700" b="1" dirty="0"/>
          </a:p>
        </p:txBody>
      </p:sp>
    </p:spTree>
    <p:extLst>
      <p:ext uri="{BB962C8B-B14F-4D97-AF65-F5344CB8AC3E}">
        <p14:creationId xmlns:p14="http://schemas.microsoft.com/office/powerpoint/2010/main" val="29190224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6511</TotalTime>
  <Words>179</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Resource</dc:title>
  <dc:creator>Microsoft Office User</dc:creator>
  <cp:lastModifiedBy>J. Flynn (BPS)</cp:lastModifiedBy>
  <cp:revision>139</cp:revision>
  <cp:lastPrinted>2020-03-20T11:41:35Z</cp:lastPrinted>
  <dcterms:created xsi:type="dcterms:W3CDTF">2017-03-29T13:14:03Z</dcterms:created>
  <dcterms:modified xsi:type="dcterms:W3CDTF">2020-04-28T03:32:54Z</dcterms:modified>
</cp:coreProperties>
</file>