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91" r:id="rId2"/>
    <p:sldId id="292"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1"/>
    <p:restoredTop sz="94618"/>
  </p:normalViewPr>
  <p:slideViewPr>
    <p:cSldViewPr snapToGrid="0" snapToObjects="1">
      <p:cViewPr varScale="1">
        <p:scale>
          <a:sx n="73" d="100"/>
          <a:sy n="73" d="100"/>
        </p:scale>
        <p:origin x="5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84" Type="http://schemas.microsoft.com/office/2016/11/relationships/changesInfo" Target="changesInfos/changesInfo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asha Robertson" userId="40240c759480c2fe" providerId="LiveId" clId="{0FC8DE34-D183-4E45-9202-B62F15CB3655}"/>
    <pc:docChg chg="custSel modSld">
      <pc:chgData name="Natasha Robertson" userId="40240c759480c2fe" providerId="LiveId" clId="{0FC8DE34-D183-4E45-9202-B62F15CB3655}" dt="2018-07-16T19:34:32.950" v="148" actId="20577"/>
      <pc:docMkLst>
        <pc:docMk/>
      </pc:docMkLst>
      <pc:sldChg chg="modSp">
        <pc:chgData name="Natasha Robertson" userId="40240c759480c2fe" providerId="LiveId" clId="{0FC8DE34-D183-4E45-9202-B62F15CB3655}" dt="2018-07-16T12:32:12.648" v="0" actId="20577"/>
        <pc:sldMkLst>
          <pc:docMk/>
          <pc:sldMk cId="1771584904" sldId="279"/>
        </pc:sldMkLst>
        <pc:spChg chg="mod">
          <ac:chgData name="Natasha Robertson" userId="40240c759480c2fe" providerId="LiveId" clId="{0FC8DE34-D183-4E45-9202-B62F15CB3655}" dt="2018-07-16T12:32:12.648" v="0" actId="20577"/>
          <ac:spMkLst>
            <pc:docMk/>
            <pc:sldMk cId="1771584904" sldId="279"/>
            <ac:spMk id="5" creationId="{4F31B53B-3BF4-489F-9EFB-B2573B75192A}"/>
          </ac:spMkLst>
        </pc:spChg>
      </pc:sldChg>
      <pc:sldChg chg="modSp">
        <pc:chgData name="Natasha Robertson" userId="40240c759480c2fe" providerId="LiveId" clId="{0FC8DE34-D183-4E45-9202-B62F15CB3655}" dt="2018-07-16T12:33:05.783" v="1" actId="20577"/>
        <pc:sldMkLst>
          <pc:docMk/>
          <pc:sldMk cId="1712614066" sldId="281"/>
        </pc:sldMkLst>
        <pc:spChg chg="mod">
          <ac:chgData name="Natasha Robertson" userId="40240c759480c2fe" providerId="LiveId" clId="{0FC8DE34-D183-4E45-9202-B62F15CB3655}" dt="2018-07-16T12:33:05.783" v="1" actId="20577"/>
          <ac:spMkLst>
            <pc:docMk/>
            <pc:sldMk cId="1712614066" sldId="281"/>
            <ac:spMk id="5" creationId="{4F31B53B-3BF4-489F-9EFB-B2573B75192A}"/>
          </ac:spMkLst>
        </pc:spChg>
      </pc:sldChg>
      <pc:sldChg chg="modSp">
        <pc:chgData name="Natasha Robertson" userId="40240c759480c2fe" providerId="LiveId" clId="{0FC8DE34-D183-4E45-9202-B62F15CB3655}" dt="2018-07-16T12:37:13.347" v="25" actId="20577"/>
        <pc:sldMkLst>
          <pc:docMk/>
          <pc:sldMk cId="3429757900" sldId="283"/>
        </pc:sldMkLst>
        <pc:spChg chg="mod">
          <ac:chgData name="Natasha Robertson" userId="40240c759480c2fe" providerId="LiveId" clId="{0FC8DE34-D183-4E45-9202-B62F15CB3655}" dt="2018-07-16T12:37:13.347" v="25" actId="20577"/>
          <ac:spMkLst>
            <pc:docMk/>
            <pc:sldMk cId="3429757900" sldId="283"/>
            <ac:spMk id="5" creationId="{4F31B53B-3BF4-489F-9EFB-B2573B75192A}"/>
          </ac:spMkLst>
        </pc:spChg>
      </pc:sldChg>
      <pc:sldChg chg="modSp">
        <pc:chgData name="Natasha Robertson" userId="40240c759480c2fe" providerId="LiveId" clId="{0FC8DE34-D183-4E45-9202-B62F15CB3655}" dt="2018-07-16T12:35:35.106" v="21" actId="20577"/>
        <pc:sldMkLst>
          <pc:docMk/>
          <pc:sldMk cId="1366032576" sldId="284"/>
        </pc:sldMkLst>
        <pc:spChg chg="mod">
          <ac:chgData name="Natasha Robertson" userId="40240c759480c2fe" providerId="LiveId" clId="{0FC8DE34-D183-4E45-9202-B62F15CB3655}" dt="2018-07-16T12:35:35.106" v="21" actId="20577"/>
          <ac:spMkLst>
            <pc:docMk/>
            <pc:sldMk cId="1366032576" sldId="284"/>
            <ac:spMk id="2" creationId="{2AC8046B-12A1-4169-BAA7-5ADDE6BAFF79}"/>
          </ac:spMkLst>
        </pc:spChg>
      </pc:sldChg>
      <pc:sldChg chg="modSp">
        <pc:chgData name="Natasha Robertson" userId="40240c759480c2fe" providerId="LiveId" clId="{0FC8DE34-D183-4E45-9202-B62F15CB3655}" dt="2018-07-16T12:37:18.623" v="29" actId="20577"/>
        <pc:sldMkLst>
          <pc:docMk/>
          <pc:sldMk cId="1372059077" sldId="285"/>
        </pc:sldMkLst>
        <pc:spChg chg="mod">
          <ac:chgData name="Natasha Robertson" userId="40240c759480c2fe" providerId="LiveId" clId="{0FC8DE34-D183-4E45-9202-B62F15CB3655}" dt="2018-07-16T12:37:18.623" v="29" actId="20577"/>
          <ac:spMkLst>
            <pc:docMk/>
            <pc:sldMk cId="1372059077" sldId="285"/>
            <ac:spMk id="5" creationId="{4F31B53B-3BF4-489F-9EFB-B2573B75192A}"/>
          </ac:spMkLst>
        </pc:spChg>
      </pc:sldChg>
      <pc:sldChg chg="modSp">
        <pc:chgData name="Natasha Robertson" userId="40240c759480c2fe" providerId="LiveId" clId="{0FC8DE34-D183-4E45-9202-B62F15CB3655}" dt="2018-07-16T12:38:47.697" v="36" actId="114"/>
        <pc:sldMkLst>
          <pc:docMk/>
          <pc:sldMk cId="227211446" sldId="286"/>
        </pc:sldMkLst>
        <pc:spChg chg="mod">
          <ac:chgData name="Natasha Robertson" userId="40240c759480c2fe" providerId="LiveId" clId="{0FC8DE34-D183-4E45-9202-B62F15CB3655}" dt="2018-07-16T12:38:47.697" v="36" actId="114"/>
          <ac:spMkLst>
            <pc:docMk/>
            <pc:sldMk cId="227211446" sldId="286"/>
            <ac:spMk id="2" creationId="{2AC8046B-12A1-4169-BAA7-5ADDE6BAFF79}"/>
          </ac:spMkLst>
        </pc:spChg>
      </pc:sldChg>
      <pc:sldChg chg="modSp">
        <pc:chgData name="Natasha Robertson" userId="40240c759480c2fe" providerId="LiveId" clId="{0FC8DE34-D183-4E45-9202-B62F15CB3655}" dt="2018-07-16T12:41:48.805" v="38" actId="20577"/>
        <pc:sldMkLst>
          <pc:docMk/>
          <pc:sldMk cId="675791759" sldId="294"/>
        </pc:sldMkLst>
        <pc:spChg chg="mod">
          <ac:chgData name="Natasha Robertson" userId="40240c759480c2fe" providerId="LiveId" clId="{0FC8DE34-D183-4E45-9202-B62F15CB3655}" dt="2018-07-16T12:41:48.805" v="38" actId="20577"/>
          <ac:spMkLst>
            <pc:docMk/>
            <pc:sldMk cId="675791759" sldId="294"/>
            <ac:spMk id="2" creationId="{2AC8046B-12A1-4169-BAA7-5ADDE6BAFF79}"/>
          </ac:spMkLst>
        </pc:spChg>
      </pc:sldChg>
      <pc:sldChg chg="addSp delSp modSp">
        <pc:chgData name="Natasha Robertson" userId="40240c759480c2fe" providerId="LiveId" clId="{0FC8DE34-D183-4E45-9202-B62F15CB3655}" dt="2018-07-16T19:34:32.950" v="148" actId="20577"/>
        <pc:sldMkLst>
          <pc:docMk/>
          <pc:sldMk cId="852113267" sldId="298"/>
        </pc:sldMkLst>
        <pc:spChg chg="mod">
          <ac:chgData name="Natasha Robertson" userId="40240c759480c2fe" providerId="LiveId" clId="{0FC8DE34-D183-4E45-9202-B62F15CB3655}" dt="2018-07-16T19:34:32.950" v="148" actId="20577"/>
          <ac:spMkLst>
            <pc:docMk/>
            <pc:sldMk cId="852113267" sldId="298"/>
            <ac:spMk id="2" creationId="{2AC8046B-12A1-4169-BAA7-5ADDE6BAFF79}"/>
          </ac:spMkLst>
        </pc:spChg>
        <pc:graphicFrameChg chg="add del">
          <ac:chgData name="Natasha Robertson" userId="40240c759480c2fe" providerId="LiveId" clId="{0FC8DE34-D183-4E45-9202-B62F15CB3655}" dt="2018-07-16T19:33:51.521" v="119"/>
          <ac:graphicFrameMkLst>
            <pc:docMk/>
            <pc:sldMk cId="852113267" sldId="298"/>
            <ac:graphicFrameMk id="3" creationId="{D8B1479A-4927-4371-B4F0-4FF0A0DF78CB}"/>
          </ac:graphicFrameMkLst>
        </pc:graphicFrameChg>
        <pc:graphicFrameChg chg="add del">
          <ac:chgData name="Natasha Robertson" userId="40240c759480c2fe" providerId="LiveId" clId="{0FC8DE34-D183-4E45-9202-B62F15CB3655}" dt="2018-07-16T19:34:29.857" v="146" actId="478"/>
          <ac:graphicFrameMkLst>
            <pc:docMk/>
            <pc:sldMk cId="852113267" sldId="298"/>
            <ac:graphicFrameMk id="4" creationId="{FAFE3234-0B80-4B97-8C81-B733AD1B1266}"/>
          </ac:graphicFrameMkLst>
        </pc:graphicFrameChg>
      </pc:sldChg>
      <pc:sldChg chg="modSp">
        <pc:chgData name="Natasha Robertson" userId="40240c759480c2fe" providerId="LiveId" clId="{0FC8DE34-D183-4E45-9202-B62F15CB3655}" dt="2018-07-16T15:22:23.578" v="79" actId="20578"/>
        <pc:sldMkLst>
          <pc:docMk/>
          <pc:sldMk cId="4149590021" sldId="320"/>
        </pc:sldMkLst>
        <pc:spChg chg="mod">
          <ac:chgData name="Natasha Robertson" userId="40240c759480c2fe" providerId="LiveId" clId="{0FC8DE34-D183-4E45-9202-B62F15CB3655}" dt="2018-07-16T15:22:23.578" v="79" actId="20578"/>
          <ac:spMkLst>
            <pc:docMk/>
            <pc:sldMk cId="4149590021" sldId="320"/>
            <ac:spMk id="2" creationId="{2AC8046B-12A1-4169-BAA7-5ADDE6BAFF79}"/>
          </ac:spMkLst>
        </pc:spChg>
      </pc:sldChg>
      <pc:sldChg chg="modSp">
        <pc:chgData name="Natasha Robertson" userId="40240c759480c2fe" providerId="LiveId" clId="{0FC8DE34-D183-4E45-9202-B62F15CB3655}" dt="2018-07-16T15:26:12.378" v="115" actId="20577"/>
        <pc:sldMkLst>
          <pc:docMk/>
          <pc:sldMk cId="625648023" sldId="324"/>
        </pc:sldMkLst>
        <pc:spChg chg="mod">
          <ac:chgData name="Natasha Robertson" userId="40240c759480c2fe" providerId="LiveId" clId="{0FC8DE34-D183-4E45-9202-B62F15CB3655}" dt="2018-07-16T15:26:12.378" v="115" actId="20577"/>
          <ac:spMkLst>
            <pc:docMk/>
            <pc:sldMk cId="625648023" sldId="324"/>
            <ac:spMk id="2" creationId="{2AC8046B-12A1-4169-BAA7-5ADDE6BAFF7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03DACC-CBB1-479D-9722-1686C04F4AEA}" type="datetimeFigureOut">
              <a:rPr lang="en-GB" smtClean="0"/>
              <a:t>28/04/2020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700E34-C95F-41B7-B3FB-1D9F05CA2573}" type="slidenum">
              <a:rPr lang="en-GB" smtClean="0"/>
              <a:t>‹#›</a:t>
            </a:fld>
            <a:endParaRPr lang="en-GB"/>
          </a:p>
        </p:txBody>
      </p:sp>
    </p:spTree>
    <p:extLst>
      <p:ext uri="{BB962C8B-B14F-4D97-AF65-F5344CB8AC3E}">
        <p14:creationId xmlns:p14="http://schemas.microsoft.com/office/powerpoint/2010/main" val="1623177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09EC995-22F9-6844-A10F-3113ED1F20BA}" type="datetimeFigureOut">
              <a:rPr lang="en-US" smtClean="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357667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9EC995-22F9-6844-A10F-3113ED1F20BA}" type="datetimeFigureOut">
              <a:rPr lang="en-US" smtClean="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440219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9EC995-22F9-6844-A10F-3113ED1F20BA}" type="datetimeFigureOut">
              <a:rPr lang="en-US" smtClean="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475791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9EC995-22F9-6844-A10F-3113ED1F20BA}" type="datetimeFigureOut">
              <a:rPr lang="en-US" smtClean="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308713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9EC995-22F9-6844-A10F-3113ED1F20BA}" type="datetimeFigureOut">
              <a:rPr lang="en-US" smtClean="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013895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09EC995-22F9-6844-A10F-3113ED1F20BA}" type="datetimeFigureOut">
              <a:rPr lang="en-US" smtClean="0"/>
              <a:t>4/28/2020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254996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09EC995-22F9-6844-A10F-3113ED1F20BA}" type="datetimeFigureOut">
              <a:rPr lang="en-US" smtClean="0"/>
              <a:t>4/28/2020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499946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09EC995-22F9-6844-A10F-3113ED1F20BA}" type="datetimeFigureOut">
              <a:rPr lang="en-US" smtClean="0"/>
              <a:t>4/28/2020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296243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9EC995-22F9-6844-A10F-3113ED1F20BA}" type="datetimeFigureOut">
              <a:rPr lang="en-US" smtClean="0"/>
              <a:t>4/28/2020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089763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9EC995-22F9-6844-A10F-3113ED1F20BA}" type="datetimeFigureOut">
              <a:rPr lang="en-US" smtClean="0"/>
              <a:t>4/28/2020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91576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9EC995-22F9-6844-A10F-3113ED1F20BA}" type="datetimeFigureOut">
              <a:rPr lang="en-US" smtClean="0"/>
              <a:t>4/28/2020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999144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9EC995-22F9-6844-A10F-3113ED1F20BA}" type="datetimeFigureOut">
              <a:rPr lang="en-US" smtClean="0"/>
              <a:t>4/28/2020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7162B2-E0D1-FE47-A51E-D009C8D052A2}" type="slidenum">
              <a:rPr lang="en-US" smtClean="0"/>
              <a:t>‹#›</a:t>
            </a:fld>
            <a:endParaRPr lang="en-US" dirty="0"/>
          </a:p>
        </p:txBody>
      </p:sp>
    </p:spTree>
    <p:extLst>
      <p:ext uri="{BB962C8B-B14F-4D97-AF65-F5344CB8AC3E}">
        <p14:creationId xmlns:p14="http://schemas.microsoft.com/office/powerpoint/2010/main" val="78150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1141776" y="1605642"/>
            <a:ext cx="9935527" cy="3970318"/>
          </a:xfrm>
          <a:prstGeom prst="rect">
            <a:avLst/>
          </a:prstGeom>
          <a:noFill/>
        </p:spPr>
        <p:txBody>
          <a:bodyPr wrap="square" rtlCol="0">
            <a:spAutoFit/>
          </a:bodyPr>
          <a:lstStyle/>
          <a:p>
            <a:pPr algn="just"/>
            <a:r>
              <a:rPr lang="en-GB" sz="2800" dirty="0"/>
              <a:t>Troy sat on the wall outside the corner shop. Inside, his friends were enjoying the thrill of choosing their sweets. Having only three pence to his name, he knew that there would be nothing that he could afford, so there was no point in even looking. He reached into his pocket and pulled out his feeble collection of coins. Why did they even bother making them if they couldn’t be used to buy anything? He rubbed his thumb over the two pence piece, as if cleaning it up would somehow increase its value. But then something happened that made him rub his own eyes instead.</a:t>
            </a:r>
          </a:p>
        </p:txBody>
      </p:sp>
      <p:pic>
        <p:nvPicPr>
          <p:cNvPr id="6" name="Picture 5">
            <a:extLst>
              <a:ext uri="{FF2B5EF4-FFF2-40B4-BE49-F238E27FC236}">
                <a16:creationId xmlns:a16="http://schemas.microsoft.com/office/drawing/2014/main" id="{A0B13531-309A-4F48-A122-E1877D1D3692}"/>
              </a:ext>
            </a:extLst>
          </p:cNvPr>
          <p:cNvPicPr>
            <a:picLocks noChangeAspect="1"/>
          </p:cNvPicPr>
          <p:nvPr/>
        </p:nvPicPr>
        <p:blipFill>
          <a:blip r:embed="rId3"/>
          <a:stretch>
            <a:fillRect/>
          </a:stretch>
        </p:blipFill>
        <p:spPr>
          <a:xfrm>
            <a:off x="10668000" y="470599"/>
            <a:ext cx="1234846" cy="826857"/>
          </a:xfrm>
          <a:prstGeom prst="rect">
            <a:avLst/>
          </a:prstGeom>
        </p:spPr>
      </p:pic>
      <p:sp>
        <p:nvSpPr>
          <p:cNvPr id="7" name="TextBox 4">
            <a:extLst>
              <a:ext uri="{FF2B5EF4-FFF2-40B4-BE49-F238E27FC236}">
                <a16:creationId xmlns:a16="http://schemas.microsoft.com/office/drawing/2014/main" id="{6618DF5B-C7E5-41A3-9007-E34DE55A35B1}"/>
              </a:ext>
            </a:extLst>
          </p:cNvPr>
          <p:cNvSpPr txBox="1"/>
          <p:nvPr/>
        </p:nvSpPr>
        <p:spPr>
          <a:xfrm>
            <a:off x="3724643" y="630111"/>
            <a:ext cx="4948534" cy="507831"/>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700" b="1" dirty="0" smtClean="0"/>
              <a:t>Tuesday 28</a:t>
            </a:r>
            <a:r>
              <a:rPr lang="en-GB" sz="2700" b="1" baseline="30000" dirty="0" smtClean="0"/>
              <a:t>th</a:t>
            </a:r>
            <a:r>
              <a:rPr lang="en-GB" sz="2700" b="1" dirty="0" smtClean="0"/>
              <a:t> April 2020 - </a:t>
            </a:r>
            <a:r>
              <a:rPr lang="en-GB" sz="2700" b="1" dirty="0" smtClean="0"/>
              <a:t>Reading</a:t>
            </a:r>
            <a:endParaRPr lang="en-GB" sz="2700" b="1" dirty="0"/>
          </a:p>
        </p:txBody>
      </p:sp>
    </p:spTree>
    <p:extLst>
      <p:ext uri="{BB962C8B-B14F-4D97-AF65-F5344CB8AC3E}">
        <p14:creationId xmlns:p14="http://schemas.microsoft.com/office/powerpoint/2010/main" val="2423977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697082"/>
            <a:ext cx="9902145" cy="3970318"/>
          </a:xfrm>
          <a:prstGeom prst="rect">
            <a:avLst/>
          </a:prstGeom>
          <a:noFill/>
        </p:spPr>
        <p:txBody>
          <a:bodyPr wrap="square" rtlCol="0">
            <a:spAutoFit/>
          </a:bodyPr>
          <a:lstStyle/>
          <a:p>
            <a:pPr lvl="0"/>
            <a:r>
              <a:rPr lang="en-GB" dirty="0"/>
              <a:t>1. What was Troy sitting on?</a:t>
            </a:r>
          </a:p>
          <a:p>
            <a:r>
              <a:rPr lang="en-GB" dirty="0"/>
              <a:t> </a:t>
            </a:r>
          </a:p>
          <a:p>
            <a:r>
              <a:rPr lang="en-GB" dirty="0"/>
              <a:t>______________________________________________</a:t>
            </a:r>
          </a:p>
          <a:p>
            <a:r>
              <a:rPr lang="en-GB" dirty="0"/>
              <a:t> </a:t>
            </a:r>
          </a:p>
          <a:p>
            <a:endParaRPr lang="en-GB" dirty="0"/>
          </a:p>
          <a:p>
            <a:pPr lvl="0"/>
            <a:r>
              <a:rPr lang="en-GB" dirty="0"/>
              <a:t>2. What were Troy’s friends doing?</a:t>
            </a:r>
          </a:p>
          <a:p>
            <a:r>
              <a:rPr lang="en-GB" dirty="0"/>
              <a:t> </a:t>
            </a:r>
          </a:p>
          <a:p>
            <a:r>
              <a:rPr lang="en-GB" dirty="0"/>
              <a:t>______________________________________________</a:t>
            </a:r>
          </a:p>
          <a:p>
            <a:endParaRPr lang="en-GB" dirty="0"/>
          </a:p>
          <a:p>
            <a:r>
              <a:rPr lang="en-GB" dirty="0"/>
              <a:t> </a:t>
            </a:r>
          </a:p>
          <a:p>
            <a:pPr lvl="0"/>
            <a:r>
              <a:rPr lang="en-GB" dirty="0"/>
              <a:t>3. How much money did Troy have?</a:t>
            </a:r>
          </a:p>
          <a:p>
            <a:r>
              <a:rPr lang="en-GB" dirty="0"/>
              <a:t> </a:t>
            </a:r>
          </a:p>
          <a:p>
            <a:r>
              <a:rPr lang="en-GB" dirty="0"/>
              <a:t>______________________________________________</a:t>
            </a:r>
          </a:p>
          <a:p>
            <a:endParaRPr lang="en-GB" dirty="0"/>
          </a:p>
        </p:txBody>
      </p:sp>
      <p:pic>
        <p:nvPicPr>
          <p:cNvPr id="6" name="Picture 5">
            <a:extLst>
              <a:ext uri="{FF2B5EF4-FFF2-40B4-BE49-F238E27FC236}">
                <a16:creationId xmlns:a16="http://schemas.microsoft.com/office/drawing/2014/main" id="{66F84C78-4AC0-EA47-8A5C-4E59CD52210C}"/>
              </a:ext>
            </a:extLst>
          </p:cNvPr>
          <p:cNvPicPr>
            <a:picLocks noChangeAspect="1"/>
          </p:cNvPicPr>
          <p:nvPr/>
        </p:nvPicPr>
        <p:blipFill>
          <a:blip r:embed="rId3"/>
          <a:stretch>
            <a:fillRect/>
          </a:stretch>
        </p:blipFill>
        <p:spPr>
          <a:xfrm>
            <a:off x="10668000" y="470599"/>
            <a:ext cx="1234846" cy="826857"/>
          </a:xfrm>
          <a:prstGeom prst="rect">
            <a:avLst/>
          </a:prstGeom>
        </p:spPr>
      </p:pic>
      <p:sp>
        <p:nvSpPr>
          <p:cNvPr id="7" name="TextBox 4">
            <a:extLst>
              <a:ext uri="{FF2B5EF4-FFF2-40B4-BE49-F238E27FC236}">
                <a16:creationId xmlns:a16="http://schemas.microsoft.com/office/drawing/2014/main" id="{6618DF5B-C7E5-41A3-9007-E34DE55A35B1}"/>
              </a:ext>
            </a:extLst>
          </p:cNvPr>
          <p:cNvSpPr txBox="1"/>
          <p:nvPr/>
        </p:nvSpPr>
        <p:spPr>
          <a:xfrm>
            <a:off x="3724643" y="630111"/>
            <a:ext cx="4948534" cy="507831"/>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700" b="1" dirty="0" smtClean="0"/>
              <a:t>Tuesday 28</a:t>
            </a:r>
            <a:r>
              <a:rPr lang="en-GB" sz="2700" b="1" baseline="30000" dirty="0" smtClean="0"/>
              <a:t>th</a:t>
            </a:r>
            <a:r>
              <a:rPr lang="en-GB" sz="2700" b="1" dirty="0" smtClean="0"/>
              <a:t> April 2020 - </a:t>
            </a:r>
            <a:r>
              <a:rPr lang="en-GB" sz="2700" b="1" dirty="0" smtClean="0"/>
              <a:t>Reading</a:t>
            </a:r>
            <a:endParaRPr lang="en-GB" sz="2700" b="1" dirty="0"/>
          </a:p>
        </p:txBody>
      </p:sp>
    </p:spTree>
    <p:extLst>
      <p:ext uri="{BB962C8B-B14F-4D97-AF65-F5344CB8AC3E}">
        <p14:creationId xmlns:p14="http://schemas.microsoft.com/office/powerpoint/2010/main" val="29190224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5256</TotalTime>
  <Words>161</Words>
  <Application>Microsoft Office PowerPoint</Application>
  <PresentationFormat>Widescreen</PresentationFormat>
  <Paragraphs>16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Resource</dc:title>
  <dc:creator>Microsoft Office User</dc:creator>
  <cp:lastModifiedBy>J. Flynn (BPS)</cp:lastModifiedBy>
  <cp:revision>91</cp:revision>
  <dcterms:created xsi:type="dcterms:W3CDTF">2017-03-29T13:14:03Z</dcterms:created>
  <dcterms:modified xsi:type="dcterms:W3CDTF">2020-04-28T03:28:15Z</dcterms:modified>
</cp:coreProperties>
</file>