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328" r:id="rId3"/>
    <p:sldId id="28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472E1-2901-4949-9538-CD297AA3BE47}" v="165" dt="2018-07-18T10:05:17.7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678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17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23" Type="http://schemas.microsoft.com/office/2015/10/relationships/revisionInfo" Target="revisionInfo.xml"/><Relationship Id="rId5" Type="http://schemas.openxmlformats.org/officeDocument/2006/relationships/presProps" Target="presProps.xml"/><Relationship Id="rId122" Type="http://schemas.microsoft.com/office/2016/11/relationships/changesInfo" Target="changesInfos/changesInfo1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sha Robertson" userId="40240c759480c2fe" providerId="LiveId" clId="{5AC472E1-2901-4949-9538-CD297AA3BE47}"/>
    <pc:docChg chg="undo custSel modSld">
      <pc:chgData name="Natasha Robertson" userId="40240c759480c2fe" providerId="LiveId" clId="{5AC472E1-2901-4949-9538-CD297AA3BE47}" dt="2018-07-18T10:05:17.761" v="164" actId="120"/>
      <pc:docMkLst>
        <pc:docMk/>
      </pc:docMkLst>
      <pc:sldChg chg="modSp">
        <pc:chgData name="Natasha Robertson" userId="40240c759480c2fe" providerId="LiveId" clId="{5AC472E1-2901-4949-9538-CD297AA3BE47}" dt="2018-07-18T09:41:53.929" v="14" actId="20577"/>
        <pc:sldMkLst>
          <pc:docMk/>
          <pc:sldMk cId="2893328136" sldId="258"/>
        </pc:sldMkLst>
        <pc:spChg chg="mod">
          <ac:chgData name="Natasha Robertson" userId="40240c759480c2fe" providerId="LiveId" clId="{5AC472E1-2901-4949-9538-CD297AA3BE47}" dt="2018-07-18T09:41:53.929" v="14" actId="20577"/>
          <ac:spMkLst>
            <pc:docMk/>
            <pc:sldMk cId="2893328136" sldId="258"/>
            <ac:spMk id="8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2:26.375" v="15" actId="120"/>
        <pc:sldMkLst>
          <pc:docMk/>
          <pc:sldMk cId="1303963132" sldId="260"/>
        </pc:sldMkLst>
        <pc:spChg chg="mod">
          <ac:chgData name="Natasha Robertson" userId="40240c759480c2fe" providerId="LiveId" clId="{5AC472E1-2901-4949-9538-CD297AA3BE47}" dt="2018-07-18T09:42:26.375" v="15" actId="120"/>
          <ac:spMkLst>
            <pc:docMk/>
            <pc:sldMk cId="1303963132" sldId="260"/>
            <ac:spMk id="2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2:26.375" v="15" actId="120"/>
          <ac:spMkLst>
            <pc:docMk/>
            <pc:sldMk cId="1303963132" sldId="260"/>
            <ac:spMk id="30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2:26.375" v="15" actId="120"/>
          <ac:spMkLst>
            <pc:docMk/>
            <pc:sldMk cId="1303963132" sldId="260"/>
            <ac:spMk id="31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7:39.579" v="54" actId="1038"/>
        <pc:sldMkLst>
          <pc:docMk/>
          <pc:sldMk cId="864817668" sldId="262"/>
        </pc:sldMkLst>
        <pc:spChg chg="mod">
          <ac:chgData name="Natasha Robertson" userId="40240c759480c2fe" providerId="LiveId" clId="{5AC472E1-2901-4949-9538-CD297AA3BE47}" dt="2018-07-18T09:47:39.579" v="54" actId="1038"/>
          <ac:spMkLst>
            <pc:docMk/>
            <pc:sldMk cId="864817668" sldId="262"/>
            <ac:spMk id="37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9:58.427" v="135" actId="14100"/>
        <pc:sldMkLst>
          <pc:docMk/>
          <pc:sldMk cId="956941177" sldId="278"/>
        </pc:sldMkLst>
        <pc:spChg chg="mod">
          <ac:chgData name="Natasha Robertson" userId="40240c759480c2fe" providerId="LiveId" clId="{5AC472E1-2901-4949-9538-CD297AA3BE47}" dt="2018-07-18T09:59:58.427" v="135" actId="14100"/>
          <ac:spMkLst>
            <pc:docMk/>
            <pc:sldMk cId="956941177" sldId="278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5:33.228" v="115" actId="115"/>
        <pc:sldMkLst>
          <pc:docMk/>
          <pc:sldMk cId="3417433113" sldId="284"/>
        </pc:sldMkLst>
        <pc:spChg chg="mod">
          <ac:chgData name="Natasha Robertson" userId="40240c759480c2fe" providerId="LiveId" clId="{5AC472E1-2901-4949-9538-CD297AA3BE47}" dt="2018-07-18T09:55:33.228" v="115" actId="115"/>
          <ac:spMkLst>
            <pc:docMk/>
            <pc:sldMk cId="3417433113" sldId="284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0:56.727" v="144" actId="115"/>
        <pc:sldMkLst>
          <pc:docMk/>
          <pc:sldMk cId="464950338" sldId="286"/>
        </pc:sldMkLst>
        <pc:spChg chg="mod">
          <ac:chgData name="Natasha Robertson" userId="40240c759480c2fe" providerId="LiveId" clId="{5AC472E1-2901-4949-9538-CD297AA3BE47}" dt="2018-07-18T10:00:56.727" v="144" actId="115"/>
          <ac:spMkLst>
            <pc:docMk/>
            <pc:sldMk cId="464950338" sldId="286"/>
            <ac:spMk id="37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0:14.485" v="99" actId="120"/>
        <pc:sldMkLst>
          <pc:docMk/>
          <pc:sldMk cId="2474898764" sldId="291"/>
        </pc:sldMkLst>
        <pc:graphicFrameChg chg="modGraphic">
          <ac:chgData name="Natasha Robertson" userId="40240c759480c2fe" providerId="LiveId" clId="{5AC472E1-2901-4949-9538-CD297AA3BE47}" dt="2018-07-18T09:50:14.485" v="99" actId="120"/>
          <ac:graphicFrameMkLst>
            <pc:docMk/>
            <pc:sldMk cId="2474898764" sldId="291"/>
            <ac:graphicFrameMk id="12" creationId="{1A79AFF9-C501-4707-BC43-291D2B5F1AA6}"/>
          </ac:graphicFrameMkLst>
        </pc:graphicFrameChg>
      </pc:sldChg>
      <pc:sldChg chg="modSp">
        <pc:chgData name="Natasha Robertson" userId="40240c759480c2fe" providerId="LiveId" clId="{5AC472E1-2901-4949-9538-CD297AA3BE47}" dt="2018-07-18T09:54:10.591" v="112" actId="20577"/>
        <pc:sldMkLst>
          <pc:docMk/>
          <pc:sldMk cId="1736421142" sldId="295"/>
        </pc:sldMkLst>
        <pc:spChg chg="mod">
          <ac:chgData name="Natasha Robertson" userId="40240c759480c2fe" providerId="LiveId" clId="{5AC472E1-2901-4949-9538-CD297AA3BE47}" dt="2018-07-18T09:54:10.591" v="112" actId="20577"/>
          <ac:spMkLst>
            <pc:docMk/>
            <pc:sldMk cId="1736421142" sldId="295"/>
            <ac:spMk id="34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7:11.203" v="49" actId="1037"/>
        <pc:sldMkLst>
          <pc:docMk/>
          <pc:sldMk cId="496869435" sldId="300"/>
        </pc:sldMkLst>
        <pc:spChg chg="mod">
          <ac:chgData name="Natasha Robertson" userId="40240c759480c2fe" providerId="LiveId" clId="{5AC472E1-2901-4949-9538-CD297AA3BE47}" dt="2018-07-18T09:47:11.203" v="49" actId="1037"/>
          <ac:spMkLst>
            <pc:docMk/>
            <pc:sldMk cId="496869435" sldId="300"/>
            <ac:spMk id="20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7:49.787" v="55" actId="115"/>
        <pc:sldMkLst>
          <pc:docMk/>
          <pc:sldMk cId="4150367167" sldId="302"/>
        </pc:sldMkLst>
        <pc:spChg chg="mod">
          <ac:chgData name="Natasha Robertson" userId="40240c759480c2fe" providerId="LiveId" clId="{5AC472E1-2901-4949-9538-CD297AA3BE47}" dt="2018-07-18T09:47:49.787" v="55" actId="115"/>
          <ac:spMkLst>
            <pc:docMk/>
            <pc:sldMk cId="4150367167" sldId="302"/>
            <ac:spMk id="9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5:48.722" v="28" actId="20577"/>
        <pc:sldMkLst>
          <pc:docMk/>
          <pc:sldMk cId="1737729121" sldId="305"/>
        </pc:sldMkLst>
        <pc:spChg chg="mod">
          <ac:chgData name="Natasha Robertson" userId="40240c759480c2fe" providerId="LiveId" clId="{5AC472E1-2901-4949-9538-CD297AA3BE47}" dt="2018-07-18T09:45:48.722" v="28" actId="20577"/>
          <ac:spMkLst>
            <pc:docMk/>
            <pc:sldMk cId="1737729121" sldId="305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9:37.261" v="133" actId="20577"/>
        <pc:sldMkLst>
          <pc:docMk/>
          <pc:sldMk cId="371561393" sldId="315"/>
        </pc:sldMkLst>
        <pc:spChg chg="mod">
          <ac:chgData name="Natasha Robertson" userId="40240c759480c2fe" providerId="LiveId" clId="{5AC472E1-2901-4949-9538-CD297AA3BE47}" dt="2018-07-18T09:59:37.261" v="133" actId="20577"/>
          <ac:spMkLst>
            <pc:docMk/>
            <pc:sldMk cId="371561393" sldId="315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0:47.897" v="143" actId="1035"/>
        <pc:sldMkLst>
          <pc:docMk/>
          <pc:sldMk cId="3892588493" sldId="316"/>
        </pc:sldMkLst>
        <pc:spChg chg="mod">
          <ac:chgData name="Natasha Robertson" userId="40240c759480c2fe" providerId="LiveId" clId="{5AC472E1-2901-4949-9538-CD297AA3BE47}" dt="2018-07-18T10:00:47.897" v="143" actId="1035"/>
          <ac:spMkLst>
            <pc:docMk/>
            <pc:sldMk cId="3892588493" sldId="316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8:39.784" v="61" actId="1037"/>
        <pc:sldMkLst>
          <pc:docMk/>
          <pc:sldMk cId="419240561" sldId="318"/>
        </pc:sldMkLst>
        <pc:spChg chg="mod">
          <ac:chgData name="Natasha Robertson" userId="40240c759480c2fe" providerId="LiveId" clId="{5AC472E1-2901-4949-9538-CD297AA3BE47}" dt="2018-07-18T09:48:39.784" v="61" actId="1037"/>
          <ac:spMkLst>
            <pc:docMk/>
            <pc:sldMk cId="419240561" sldId="318"/>
            <ac:spMk id="37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2:50.360" v="162" actId="20577"/>
        <pc:sldMkLst>
          <pc:docMk/>
          <pc:sldMk cId="2290435160" sldId="321"/>
        </pc:sldMkLst>
        <pc:spChg chg="mod">
          <ac:chgData name="Natasha Robertson" userId="40240c759480c2fe" providerId="LiveId" clId="{5AC472E1-2901-4949-9538-CD297AA3BE47}" dt="2018-07-18T10:02:50.360" v="162" actId="20577"/>
          <ac:spMkLst>
            <pc:docMk/>
            <pc:sldMk cId="2290435160" sldId="321"/>
            <ac:spMk id="21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9:00.184" v="121" actId="20577"/>
        <pc:sldMkLst>
          <pc:docMk/>
          <pc:sldMk cId="946412977" sldId="325"/>
        </pc:sldMkLst>
        <pc:spChg chg="mod">
          <ac:chgData name="Natasha Robertson" userId="40240c759480c2fe" providerId="LiveId" clId="{5AC472E1-2901-4949-9538-CD297AA3BE47}" dt="2018-07-18T09:59:00.184" v="121" actId="20577"/>
          <ac:spMkLst>
            <pc:docMk/>
            <pc:sldMk cId="946412977" sldId="325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1:27.158" v="146" actId="120"/>
        <pc:sldMkLst>
          <pc:docMk/>
          <pc:sldMk cId="592903995" sldId="326"/>
        </pc:sldMkLst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17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18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1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7.158" v="146" actId="120"/>
          <ac:spMkLst>
            <pc:docMk/>
            <pc:sldMk cId="592903995" sldId="326"/>
            <ac:spMk id="23" creationId="{D0ECACC9-4F21-4552-A6A4-8D4371342C7C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24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2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30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31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6:53.299" v="117" actId="1076"/>
        <pc:sldMkLst>
          <pc:docMk/>
          <pc:sldMk cId="4279729079" sldId="334"/>
        </pc:sldMkLst>
        <pc:spChg chg="mod">
          <ac:chgData name="Natasha Robertson" userId="40240c759480c2fe" providerId="LiveId" clId="{5AC472E1-2901-4949-9538-CD297AA3BE47}" dt="2018-07-18T09:56:53.299" v="117" actId="1076"/>
          <ac:spMkLst>
            <pc:docMk/>
            <pc:sldMk cId="4279729079" sldId="334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1:53.267" v="161" actId="1036"/>
        <pc:sldMkLst>
          <pc:docMk/>
          <pc:sldMk cId="931893750" sldId="338"/>
        </pc:sldMkLst>
        <pc:spChg chg="mod">
          <ac:chgData name="Natasha Robertson" userId="40240c759480c2fe" providerId="LiveId" clId="{5AC472E1-2901-4949-9538-CD297AA3BE47}" dt="2018-07-18T10:01:53.267" v="161" actId="1036"/>
          <ac:spMkLst>
            <pc:docMk/>
            <pc:sldMk cId="931893750" sldId="338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5:17.761" v="164" actId="120"/>
        <pc:sldMkLst>
          <pc:docMk/>
          <pc:sldMk cId="2917762434" sldId="339"/>
        </pc:sldMkLst>
        <pc:graphicFrameChg chg="modGraphic">
          <ac:chgData name="Natasha Robertson" userId="40240c759480c2fe" providerId="LiveId" clId="{5AC472E1-2901-4949-9538-CD297AA3BE47}" dt="2018-07-18T10:05:17.761" v="164" actId="120"/>
          <ac:graphicFrameMkLst>
            <pc:docMk/>
            <pc:sldMk cId="2917762434" sldId="339"/>
            <ac:graphicFrameMk id="2" creationId="{00000000-0000-0000-0000-000000000000}"/>
          </ac:graphicFrameMkLst>
        </pc:graphicFrameChg>
      </pc:sldChg>
      <pc:sldChg chg="modSp">
        <pc:chgData name="Natasha Robertson" userId="40240c759480c2fe" providerId="LiveId" clId="{5AC472E1-2901-4949-9538-CD297AA3BE47}" dt="2018-07-18T09:46:42.106" v="29" actId="1076"/>
        <pc:sldMkLst>
          <pc:docMk/>
          <pc:sldMk cId="1931528344" sldId="341"/>
        </pc:sldMkLst>
        <pc:spChg chg="mod">
          <ac:chgData name="Natasha Robertson" userId="40240c759480c2fe" providerId="LiveId" clId="{5AC472E1-2901-4949-9538-CD297AA3BE47}" dt="2018-07-18T09:46:42.106" v="29" actId="1076"/>
          <ac:spMkLst>
            <pc:docMk/>
            <pc:sldMk cId="1931528344" sldId="341"/>
            <ac:spMk id="11" creationId="{BDB31ED2-D9DF-4AB2-9005-731B47BB02AF}"/>
          </ac:spMkLst>
        </pc:spChg>
      </pc:sldChg>
      <pc:sldChg chg="modSp">
        <pc:chgData name="Natasha Robertson" userId="40240c759480c2fe" providerId="LiveId" clId="{5AC472E1-2901-4949-9538-CD297AA3BE47}" dt="2018-07-18T09:51:57.389" v="102" actId="20577"/>
        <pc:sldMkLst>
          <pc:docMk/>
          <pc:sldMk cId="4143648919" sldId="343"/>
        </pc:sldMkLst>
        <pc:spChg chg="mod">
          <ac:chgData name="Natasha Robertson" userId="40240c759480c2fe" providerId="LiveId" clId="{5AC472E1-2901-4949-9538-CD297AA3BE47}" dt="2018-07-18T09:51:57.389" v="102" actId="20577"/>
          <ac:spMkLst>
            <pc:docMk/>
            <pc:sldMk cId="4143648919" sldId="343"/>
            <ac:spMk id="21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0:20.023" v="136" actId="120"/>
        <pc:sldMkLst>
          <pc:docMk/>
          <pc:sldMk cId="2691816865" sldId="344"/>
        </pc:sldMkLst>
        <pc:graphicFrameChg chg="modGraphic">
          <ac:chgData name="Natasha Robertson" userId="40240c759480c2fe" providerId="LiveId" clId="{5AC472E1-2901-4949-9538-CD297AA3BE47}" dt="2018-07-18T10:00:20.023" v="136" actId="120"/>
          <ac:graphicFrameMkLst>
            <pc:docMk/>
            <pc:sldMk cId="2691816865" sldId="344"/>
            <ac:graphicFrameMk id="2" creationId="{00000000-0000-0000-0000-000000000000}"/>
          </ac:graphicFrameMkLst>
        </pc:graphicFrameChg>
      </pc:sldChg>
      <pc:sldChg chg="modSp">
        <pc:chgData name="Natasha Robertson" userId="40240c759480c2fe" providerId="LiveId" clId="{5AC472E1-2901-4949-9538-CD297AA3BE47}" dt="2018-07-18T09:49:15.510" v="98" actId="120"/>
        <pc:sldMkLst>
          <pc:docMk/>
          <pc:sldMk cId="3979194966" sldId="345"/>
        </pc:sldMkLst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17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18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1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20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21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22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24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7:54.145" v="118" actId="120"/>
        <pc:sldMkLst>
          <pc:docMk/>
          <pc:sldMk cId="34656891" sldId="346"/>
        </pc:sldMkLst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17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18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1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20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21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22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24" creationId="{00000000-0000-0000-0000-000000000000}"/>
          </ac:spMkLst>
        </pc:spChg>
      </pc:sldChg>
      <pc:sldChg chg="addSp modSp">
        <pc:chgData name="Natasha Robertson" userId="40240c759480c2fe" providerId="LiveId" clId="{5AC472E1-2901-4949-9538-CD297AA3BE47}" dt="2018-07-18T09:48:59.700" v="97" actId="1035"/>
        <pc:sldMkLst>
          <pc:docMk/>
          <pc:sldMk cId="3117555492" sldId="348"/>
        </pc:sldMkLst>
        <pc:spChg chg="add mod">
          <ac:chgData name="Natasha Robertson" userId="40240c759480c2fe" providerId="LiveId" clId="{5AC472E1-2901-4949-9538-CD297AA3BE47}" dt="2018-07-18T09:48:59.700" v="97" actId="1035"/>
          <ac:spMkLst>
            <pc:docMk/>
            <pc:sldMk cId="3117555492" sldId="348"/>
            <ac:spMk id="9" creationId="{451F7377-4D84-4ABB-910D-B36C7AFE5178}"/>
          </ac:spMkLst>
        </pc:spChg>
      </pc:sldChg>
      <pc:sldChg chg="modSp">
        <pc:chgData name="Natasha Robertson" userId="40240c759480c2fe" providerId="LiveId" clId="{5AC472E1-2901-4949-9538-CD297AA3BE47}" dt="2018-07-18T10:04:42.717" v="163" actId="20577"/>
        <pc:sldMkLst>
          <pc:docMk/>
          <pc:sldMk cId="117446709" sldId="364"/>
        </pc:sldMkLst>
        <pc:spChg chg="mod">
          <ac:chgData name="Natasha Robertson" userId="40240c759480c2fe" providerId="LiveId" clId="{5AC472E1-2901-4949-9538-CD297AA3BE47}" dt="2018-07-18T10:04:42.717" v="163" actId="20577"/>
          <ac:spMkLst>
            <pc:docMk/>
            <pc:sldMk cId="117446709" sldId="364"/>
            <ac:spMk id="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4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19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77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1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79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43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30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83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8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1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928C-958F-4E65-B225-F12630F601C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1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436048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 smtClean="0"/>
              <a:t>Tuesday 28</a:t>
            </a:r>
            <a:r>
              <a:rPr lang="en-GB" sz="2700" b="1" baseline="30000" dirty="0" smtClean="0"/>
              <a:t>th</a:t>
            </a:r>
            <a:r>
              <a:rPr lang="en-GB" sz="2700" b="1" dirty="0" smtClean="0"/>
              <a:t> April 2020 - GPS</a:t>
            </a:r>
            <a:endParaRPr lang="en-GB" sz="2700" b="1" dirty="0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927648" y="1603539"/>
            <a:ext cx="72008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1.  </a:t>
            </a:r>
            <a:r>
              <a:rPr lang="en-GB" alt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Write one </a:t>
            </a:r>
            <a:r>
              <a:rPr lang="en-GB" alt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adverb</a:t>
            </a:r>
            <a:r>
              <a:rPr lang="en-GB" alt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to complete the sentence below.</a:t>
            </a:r>
            <a:endParaRPr lang="en-GB" altLang="en-US" sz="22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4" name="Rectangle 23"/>
          <p:cNvSpPr/>
          <p:nvPr/>
        </p:nvSpPr>
        <p:spPr>
          <a:xfrm>
            <a:off x="9043715" y="4647908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524000" y="6040159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Write as many other adverbs you can think of to complete the sentence above.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sp>
        <p:nvSpPr>
          <p:cNvPr id="9" name="Rectangle 8"/>
          <p:cNvSpPr/>
          <p:nvPr/>
        </p:nvSpPr>
        <p:spPr>
          <a:xfrm>
            <a:off x="2688028" y="2857291"/>
            <a:ext cx="811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Kamil</a:t>
            </a:r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 drank his juice _______________ .</a:t>
            </a:r>
            <a:endParaRPr lang="en-GB" sz="2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777D409-A5E3-4AE0-9E7C-48FB79B1E2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472C85E-9419-DA4A-9C88-6C33D338F0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25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727259" y="6304198"/>
            <a:ext cx="823465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Write the singular form of the word </a:t>
            </a: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children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i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6D35459-8171-4A6E-9350-D931CDFD10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sp>
        <p:nvSpPr>
          <p:cNvPr id="11" name="Rectangle 13">
            <a:extLst>
              <a:ext uri="{FF2B5EF4-FFF2-40B4-BE49-F238E27FC236}">
                <a16:creationId xmlns:a16="http://schemas.microsoft.com/office/drawing/2014/main" id="{82BA94F7-F1E5-4A06-9EF7-284ED5ACB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6265" y="1329599"/>
            <a:ext cx="823465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b="1" dirty="0"/>
              <a:t>2. </a:t>
            </a:r>
            <a:r>
              <a:rPr lang="en-GB" sz="2200" dirty="0"/>
              <a:t>Tick the </a:t>
            </a:r>
            <a:r>
              <a:rPr lang="en-GB" sz="2200" b="1" dirty="0"/>
              <a:t>sentence type </a:t>
            </a:r>
            <a:r>
              <a:rPr lang="en-GB" sz="2200" dirty="0"/>
              <a:t>which matches the following sentence.</a:t>
            </a:r>
          </a:p>
          <a:p>
            <a:endParaRPr lang="en-GB" sz="2200" dirty="0"/>
          </a:p>
          <a:p>
            <a:r>
              <a:rPr lang="en-GB" sz="2200" dirty="0"/>
              <a:t>Where have all the children gone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0928351-BC1B-49B7-83DF-40ECA596D4EB}"/>
              </a:ext>
            </a:extLst>
          </p:cNvPr>
          <p:cNvGrpSpPr/>
          <p:nvPr/>
        </p:nvGrpSpPr>
        <p:grpSpPr>
          <a:xfrm>
            <a:off x="6910342" y="2292640"/>
            <a:ext cx="1143262" cy="3754663"/>
            <a:chOff x="7110309" y="2132856"/>
            <a:chExt cx="1143262" cy="3754663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1C71FB1-21BE-4B43-91B3-75D1F947F0EF}"/>
                </a:ext>
              </a:extLst>
            </p:cNvPr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731A240C-0D71-4171-9459-0D9E70743E85}"/>
                  </a:ext>
                </a:extLst>
              </p:cNvPr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8F573F24-1C05-41C1-9080-98C8F688131D}"/>
                    </a:ext>
                  </a:extLst>
                </p:cNvPr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1</a:t>
                  </a: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C1A2FA8C-6C3C-4F51-97CB-FC53E012E3EF}"/>
                    </a:ext>
                  </a:extLst>
                </p:cNvPr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2</a:t>
                  </a: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72FEE10D-3FBD-4771-88B8-F6720DD19E82}"/>
                    </a:ext>
                  </a:extLst>
                </p:cNvPr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3</a:t>
                  </a:r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461D2287-2FC4-4A25-BF37-B754F945706C}"/>
                    </a:ext>
                  </a:extLst>
                </p:cNvPr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4</a:t>
                  </a:r>
                </a:p>
              </p:txBody>
            </p:sp>
          </p:grp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5340D4A-4A63-4811-A708-34AF490C8F34}"/>
                  </a:ext>
                </a:extLst>
              </p:cNvPr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7A2DB98-6F4D-400B-B8A3-37E5DB3AAB30}"/>
                </a:ext>
              </a:extLst>
            </p:cNvPr>
            <p:cNvSpPr/>
            <p:nvPr/>
          </p:nvSpPr>
          <p:spPr>
            <a:xfrm>
              <a:off x="7138760" y="5118078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22" name="Rectangle 14">
            <a:extLst>
              <a:ext uri="{FF2B5EF4-FFF2-40B4-BE49-F238E27FC236}">
                <a16:creationId xmlns:a16="http://schemas.microsoft.com/office/drawing/2014/main" id="{03498EE8-D622-4E8E-AE24-28FFAA234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5372" y="2802877"/>
            <a:ext cx="2839191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question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/>
              <a:t>statement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command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exclamation</a:t>
            </a:r>
            <a:endParaRPr lang="en-GB" altLang="en-US" sz="22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270857F-A9C7-2E46-8A89-F2392F3C33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436048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 smtClean="0"/>
              <a:t>Tuesday 28</a:t>
            </a:r>
            <a:r>
              <a:rPr lang="en-GB" sz="2700" b="1" baseline="30000" dirty="0" smtClean="0"/>
              <a:t>th</a:t>
            </a:r>
            <a:r>
              <a:rPr lang="en-GB" sz="2700" b="1" dirty="0" smtClean="0"/>
              <a:t> April 2020 -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1549797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546736" y="1844824"/>
            <a:ext cx="736568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3. 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Circle the correct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conjunction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to complete the sentence below.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</a:t>
            </a: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494184" y="3257688"/>
            <a:ext cx="789170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Mrs Hughes burst out laughing ( so / because ) her class were being funny.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457574" y="4196408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703512" y="6155146"/>
            <a:ext cx="8784976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What type of conjunction is </a:t>
            </a: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because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? Explain your answer.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329049-B3EE-4273-8E3D-96103276ED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629E568-7839-714E-B35C-22A0381778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436048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 smtClean="0"/>
              <a:t>Tuesday 28</a:t>
            </a:r>
            <a:r>
              <a:rPr lang="en-GB" sz="2700" b="1" baseline="30000" dirty="0" smtClean="0"/>
              <a:t>th</a:t>
            </a:r>
            <a:r>
              <a:rPr lang="en-GB" sz="2700" b="1" dirty="0" smtClean="0"/>
              <a:t> April 2020 -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3417433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144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St Saviours Junior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Clark</dc:creator>
  <cp:lastModifiedBy>J. Flynn (BPS)</cp:lastModifiedBy>
  <cp:revision>137</cp:revision>
  <dcterms:created xsi:type="dcterms:W3CDTF">2018-02-15T11:26:24Z</dcterms:created>
  <dcterms:modified xsi:type="dcterms:W3CDTF">2020-04-28T03:25:31Z</dcterms:modified>
</cp:coreProperties>
</file>