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89" r:id="rId2"/>
    <p:sldId id="290"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1"/>
    <p:restoredTop sz="94618"/>
  </p:normalViewPr>
  <p:slideViewPr>
    <p:cSldViewPr snapToGrid="0" snapToObjects="1">
      <p:cViewPr varScale="1">
        <p:scale>
          <a:sx n="73" d="100"/>
          <a:sy n="73" d="100"/>
        </p:scale>
        <p:origin x="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84" Type="http://schemas.microsoft.com/office/2016/11/relationships/changesInfo" Target="changesInfos/changesInfo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0FC8DE34-D183-4E45-9202-B62F15CB3655}"/>
    <pc:docChg chg="custSel modSld">
      <pc:chgData name="Natasha Robertson" userId="40240c759480c2fe" providerId="LiveId" clId="{0FC8DE34-D183-4E45-9202-B62F15CB3655}" dt="2018-07-16T19:34:32.950" v="148" actId="20577"/>
      <pc:docMkLst>
        <pc:docMk/>
      </pc:docMkLst>
      <pc:sldChg chg="modSp">
        <pc:chgData name="Natasha Robertson" userId="40240c759480c2fe" providerId="LiveId" clId="{0FC8DE34-D183-4E45-9202-B62F15CB3655}" dt="2018-07-16T12:32:12.648" v="0" actId="20577"/>
        <pc:sldMkLst>
          <pc:docMk/>
          <pc:sldMk cId="1771584904" sldId="279"/>
        </pc:sldMkLst>
        <pc:spChg chg="mod">
          <ac:chgData name="Natasha Robertson" userId="40240c759480c2fe" providerId="LiveId" clId="{0FC8DE34-D183-4E45-9202-B62F15CB3655}" dt="2018-07-16T12:32:12.648" v="0" actId="20577"/>
          <ac:spMkLst>
            <pc:docMk/>
            <pc:sldMk cId="1771584904" sldId="279"/>
            <ac:spMk id="5" creationId="{4F31B53B-3BF4-489F-9EFB-B2573B75192A}"/>
          </ac:spMkLst>
        </pc:spChg>
      </pc:sldChg>
      <pc:sldChg chg="modSp">
        <pc:chgData name="Natasha Robertson" userId="40240c759480c2fe" providerId="LiveId" clId="{0FC8DE34-D183-4E45-9202-B62F15CB3655}" dt="2018-07-16T12:33:05.783" v="1" actId="20577"/>
        <pc:sldMkLst>
          <pc:docMk/>
          <pc:sldMk cId="1712614066" sldId="281"/>
        </pc:sldMkLst>
        <pc:spChg chg="mod">
          <ac:chgData name="Natasha Robertson" userId="40240c759480c2fe" providerId="LiveId" clId="{0FC8DE34-D183-4E45-9202-B62F15CB3655}" dt="2018-07-16T12:33:05.783" v="1" actId="20577"/>
          <ac:spMkLst>
            <pc:docMk/>
            <pc:sldMk cId="1712614066" sldId="281"/>
            <ac:spMk id="5" creationId="{4F31B53B-3BF4-489F-9EFB-B2573B75192A}"/>
          </ac:spMkLst>
        </pc:spChg>
      </pc:sldChg>
      <pc:sldChg chg="modSp">
        <pc:chgData name="Natasha Robertson" userId="40240c759480c2fe" providerId="LiveId" clId="{0FC8DE34-D183-4E45-9202-B62F15CB3655}" dt="2018-07-16T12:37:13.347" v="25" actId="20577"/>
        <pc:sldMkLst>
          <pc:docMk/>
          <pc:sldMk cId="3429757900" sldId="283"/>
        </pc:sldMkLst>
        <pc:spChg chg="mod">
          <ac:chgData name="Natasha Robertson" userId="40240c759480c2fe" providerId="LiveId" clId="{0FC8DE34-D183-4E45-9202-B62F15CB3655}" dt="2018-07-16T12:37:13.347" v="25" actId="20577"/>
          <ac:spMkLst>
            <pc:docMk/>
            <pc:sldMk cId="3429757900" sldId="283"/>
            <ac:spMk id="5" creationId="{4F31B53B-3BF4-489F-9EFB-B2573B75192A}"/>
          </ac:spMkLst>
        </pc:spChg>
      </pc:sldChg>
      <pc:sldChg chg="modSp">
        <pc:chgData name="Natasha Robertson" userId="40240c759480c2fe" providerId="LiveId" clId="{0FC8DE34-D183-4E45-9202-B62F15CB3655}" dt="2018-07-16T12:35:35.106" v="21" actId="20577"/>
        <pc:sldMkLst>
          <pc:docMk/>
          <pc:sldMk cId="1366032576" sldId="284"/>
        </pc:sldMkLst>
        <pc:spChg chg="mod">
          <ac:chgData name="Natasha Robertson" userId="40240c759480c2fe" providerId="LiveId" clId="{0FC8DE34-D183-4E45-9202-B62F15CB3655}" dt="2018-07-16T12:35:35.106" v="21" actId="20577"/>
          <ac:spMkLst>
            <pc:docMk/>
            <pc:sldMk cId="1366032576" sldId="284"/>
            <ac:spMk id="2" creationId="{2AC8046B-12A1-4169-BAA7-5ADDE6BAFF79}"/>
          </ac:spMkLst>
        </pc:spChg>
      </pc:sldChg>
      <pc:sldChg chg="modSp">
        <pc:chgData name="Natasha Robertson" userId="40240c759480c2fe" providerId="LiveId" clId="{0FC8DE34-D183-4E45-9202-B62F15CB3655}" dt="2018-07-16T12:37:18.623" v="29" actId="20577"/>
        <pc:sldMkLst>
          <pc:docMk/>
          <pc:sldMk cId="1372059077" sldId="285"/>
        </pc:sldMkLst>
        <pc:spChg chg="mod">
          <ac:chgData name="Natasha Robertson" userId="40240c759480c2fe" providerId="LiveId" clId="{0FC8DE34-D183-4E45-9202-B62F15CB3655}" dt="2018-07-16T12:37:18.623" v="29" actId="20577"/>
          <ac:spMkLst>
            <pc:docMk/>
            <pc:sldMk cId="1372059077" sldId="285"/>
            <ac:spMk id="5" creationId="{4F31B53B-3BF4-489F-9EFB-B2573B75192A}"/>
          </ac:spMkLst>
        </pc:spChg>
      </pc:sldChg>
      <pc:sldChg chg="modSp">
        <pc:chgData name="Natasha Robertson" userId="40240c759480c2fe" providerId="LiveId" clId="{0FC8DE34-D183-4E45-9202-B62F15CB3655}" dt="2018-07-16T12:38:47.697" v="36" actId="114"/>
        <pc:sldMkLst>
          <pc:docMk/>
          <pc:sldMk cId="227211446" sldId="286"/>
        </pc:sldMkLst>
        <pc:spChg chg="mod">
          <ac:chgData name="Natasha Robertson" userId="40240c759480c2fe" providerId="LiveId" clId="{0FC8DE34-D183-4E45-9202-B62F15CB3655}" dt="2018-07-16T12:38:47.697" v="36" actId="114"/>
          <ac:spMkLst>
            <pc:docMk/>
            <pc:sldMk cId="227211446" sldId="286"/>
            <ac:spMk id="2" creationId="{2AC8046B-12A1-4169-BAA7-5ADDE6BAFF79}"/>
          </ac:spMkLst>
        </pc:spChg>
      </pc:sldChg>
      <pc:sldChg chg="modSp">
        <pc:chgData name="Natasha Robertson" userId="40240c759480c2fe" providerId="LiveId" clId="{0FC8DE34-D183-4E45-9202-B62F15CB3655}" dt="2018-07-16T12:41:48.805" v="38" actId="20577"/>
        <pc:sldMkLst>
          <pc:docMk/>
          <pc:sldMk cId="675791759" sldId="294"/>
        </pc:sldMkLst>
        <pc:spChg chg="mod">
          <ac:chgData name="Natasha Robertson" userId="40240c759480c2fe" providerId="LiveId" clId="{0FC8DE34-D183-4E45-9202-B62F15CB3655}" dt="2018-07-16T12:41:48.805" v="38" actId="20577"/>
          <ac:spMkLst>
            <pc:docMk/>
            <pc:sldMk cId="675791759" sldId="294"/>
            <ac:spMk id="2" creationId="{2AC8046B-12A1-4169-BAA7-5ADDE6BAFF79}"/>
          </ac:spMkLst>
        </pc:spChg>
      </pc:sldChg>
      <pc:sldChg chg="addSp delSp modSp">
        <pc:chgData name="Natasha Robertson" userId="40240c759480c2fe" providerId="LiveId" clId="{0FC8DE34-D183-4E45-9202-B62F15CB3655}" dt="2018-07-16T19:34:32.950" v="148" actId="20577"/>
        <pc:sldMkLst>
          <pc:docMk/>
          <pc:sldMk cId="852113267" sldId="298"/>
        </pc:sldMkLst>
        <pc:spChg chg="mod">
          <ac:chgData name="Natasha Robertson" userId="40240c759480c2fe" providerId="LiveId" clId="{0FC8DE34-D183-4E45-9202-B62F15CB3655}" dt="2018-07-16T19:34:32.950" v="148" actId="20577"/>
          <ac:spMkLst>
            <pc:docMk/>
            <pc:sldMk cId="852113267" sldId="298"/>
            <ac:spMk id="2" creationId="{2AC8046B-12A1-4169-BAA7-5ADDE6BAFF79}"/>
          </ac:spMkLst>
        </pc:spChg>
        <pc:graphicFrameChg chg="add del">
          <ac:chgData name="Natasha Robertson" userId="40240c759480c2fe" providerId="LiveId" clId="{0FC8DE34-D183-4E45-9202-B62F15CB3655}" dt="2018-07-16T19:33:51.521" v="119"/>
          <ac:graphicFrameMkLst>
            <pc:docMk/>
            <pc:sldMk cId="852113267" sldId="298"/>
            <ac:graphicFrameMk id="3" creationId="{D8B1479A-4927-4371-B4F0-4FF0A0DF78CB}"/>
          </ac:graphicFrameMkLst>
        </pc:graphicFrameChg>
        <pc:graphicFrameChg chg="add del">
          <ac:chgData name="Natasha Robertson" userId="40240c759480c2fe" providerId="LiveId" clId="{0FC8DE34-D183-4E45-9202-B62F15CB3655}" dt="2018-07-16T19:34:29.857" v="146" actId="478"/>
          <ac:graphicFrameMkLst>
            <pc:docMk/>
            <pc:sldMk cId="852113267" sldId="298"/>
            <ac:graphicFrameMk id="4" creationId="{FAFE3234-0B80-4B97-8C81-B733AD1B1266}"/>
          </ac:graphicFrameMkLst>
        </pc:graphicFrameChg>
      </pc:sldChg>
      <pc:sldChg chg="modSp">
        <pc:chgData name="Natasha Robertson" userId="40240c759480c2fe" providerId="LiveId" clId="{0FC8DE34-D183-4E45-9202-B62F15CB3655}" dt="2018-07-16T15:22:23.578" v="79" actId="20578"/>
        <pc:sldMkLst>
          <pc:docMk/>
          <pc:sldMk cId="4149590021" sldId="320"/>
        </pc:sldMkLst>
        <pc:spChg chg="mod">
          <ac:chgData name="Natasha Robertson" userId="40240c759480c2fe" providerId="LiveId" clId="{0FC8DE34-D183-4E45-9202-B62F15CB3655}" dt="2018-07-16T15:22:23.578" v="79" actId="20578"/>
          <ac:spMkLst>
            <pc:docMk/>
            <pc:sldMk cId="4149590021" sldId="320"/>
            <ac:spMk id="2" creationId="{2AC8046B-12A1-4169-BAA7-5ADDE6BAFF79}"/>
          </ac:spMkLst>
        </pc:spChg>
      </pc:sldChg>
      <pc:sldChg chg="modSp">
        <pc:chgData name="Natasha Robertson" userId="40240c759480c2fe" providerId="LiveId" clId="{0FC8DE34-D183-4E45-9202-B62F15CB3655}" dt="2018-07-16T15:26:12.378" v="115" actId="20577"/>
        <pc:sldMkLst>
          <pc:docMk/>
          <pc:sldMk cId="625648023" sldId="324"/>
        </pc:sldMkLst>
        <pc:spChg chg="mod">
          <ac:chgData name="Natasha Robertson" userId="40240c759480c2fe" providerId="LiveId" clId="{0FC8DE34-D183-4E45-9202-B62F15CB3655}" dt="2018-07-16T15:26:12.378" v="115" actId="20577"/>
          <ac:spMkLst>
            <pc:docMk/>
            <pc:sldMk cId="625648023" sldId="324"/>
            <ac:spMk id="2" creationId="{2AC8046B-12A1-4169-BAA7-5ADDE6BAFF7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03DACC-CBB1-479D-9722-1686C04F4AEA}" type="datetimeFigureOut">
              <a:rPr lang="en-GB" smtClean="0"/>
              <a:t>27/04/2020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00E34-C95F-41B7-B3FB-1D9F05CA2573}" type="slidenum">
              <a:rPr lang="en-GB" smtClean="0"/>
              <a:t>‹#›</a:t>
            </a:fld>
            <a:endParaRPr lang="en-GB"/>
          </a:p>
        </p:txBody>
      </p:sp>
    </p:spTree>
    <p:extLst>
      <p:ext uri="{BB962C8B-B14F-4D97-AF65-F5344CB8AC3E}">
        <p14:creationId xmlns:p14="http://schemas.microsoft.com/office/powerpoint/2010/main" val="1623177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4/27/2020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674270" cy="3970318"/>
          </a:xfrm>
          <a:prstGeom prst="rect">
            <a:avLst/>
          </a:prstGeom>
          <a:noFill/>
        </p:spPr>
        <p:txBody>
          <a:bodyPr wrap="square" rtlCol="0">
            <a:spAutoFit/>
          </a:bodyPr>
          <a:lstStyle/>
          <a:p>
            <a:pPr algn="just"/>
            <a:r>
              <a:rPr lang="en-GB" sz="2800" dirty="0"/>
              <a:t>Do your sentences make sense? If they don’t, consider what the word ‘sentence’ actually means. Its root comes from Latin – the language the Romans used to speak – and is all about having an opinion, a feel or a sense of something. So, each sentence should contain a thought or idea that makes sense. Yes, you can join them together using conjunctions to make longer, more complex sentences. But even then, you should not make them too lengthy as it will become more difficult to make sense of what you are trying to write. Then what would the Romans say?</a:t>
            </a:r>
          </a:p>
        </p:txBody>
      </p:sp>
      <p:pic>
        <p:nvPicPr>
          <p:cNvPr id="6" name="Picture 5">
            <a:extLst>
              <a:ext uri="{FF2B5EF4-FFF2-40B4-BE49-F238E27FC236}">
                <a16:creationId xmlns:a16="http://schemas.microsoft.com/office/drawing/2014/main" id="{2E475E31-6747-0645-ACF5-FBA98DE009B3}"/>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904471" y="630111"/>
            <a:ext cx="497110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Monday 27</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180563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4801314"/>
          </a:xfrm>
          <a:prstGeom prst="rect">
            <a:avLst/>
          </a:prstGeom>
          <a:noFill/>
        </p:spPr>
        <p:txBody>
          <a:bodyPr wrap="square" rtlCol="0">
            <a:spAutoFit/>
          </a:bodyPr>
          <a:lstStyle/>
          <a:p>
            <a:pPr lvl="0"/>
            <a:r>
              <a:rPr lang="en-GB" dirty="0"/>
              <a:t>1. What can you use conjunctions to make?</a:t>
            </a:r>
          </a:p>
          <a:p>
            <a:r>
              <a:rPr lang="en-GB" dirty="0"/>
              <a:t> </a:t>
            </a:r>
          </a:p>
          <a:p>
            <a:r>
              <a:rPr lang="en-GB" dirty="0"/>
              <a:t>______________________________________________</a:t>
            </a:r>
          </a:p>
          <a:p>
            <a:r>
              <a:rPr lang="en-GB" dirty="0"/>
              <a:t> </a:t>
            </a:r>
          </a:p>
          <a:p>
            <a:endParaRPr lang="en-GB" dirty="0"/>
          </a:p>
          <a:p>
            <a:pPr lvl="0"/>
            <a:r>
              <a:rPr lang="en-GB" dirty="0"/>
              <a:t>2. Which word is used to describe longer sentences that contain conjunctions? </a:t>
            </a:r>
            <a:r>
              <a:rPr lang="en-GB" b="1" dirty="0"/>
              <a:t>Tick one.</a:t>
            </a:r>
            <a:endParaRPr lang="en-GB" dirty="0"/>
          </a:p>
          <a:p>
            <a:r>
              <a:rPr lang="en-GB" dirty="0"/>
              <a:t> </a:t>
            </a:r>
          </a:p>
          <a:p>
            <a:r>
              <a:rPr lang="en-GB" dirty="0"/>
              <a:t>	idea			opinion</a:t>
            </a:r>
          </a:p>
          <a:p>
            <a:endParaRPr lang="en-GB" dirty="0"/>
          </a:p>
          <a:p>
            <a:endParaRPr lang="en-GB" dirty="0"/>
          </a:p>
          <a:p>
            <a:r>
              <a:rPr lang="en-GB" dirty="0"/>
              <a:t>	complex			Roman</a:t>
            </a:r>
          </a:p>
          <a:p>
            <a:r>
              <a:rPr lang="en-GB" dirty="0"/>
              <a:t> </a:t>
            </a:r>
          </a:p>
          <a:p>
            <a:endParaRPr lang="en-GB" dirty="0"/>
          </a:p>
          <a:p>
            <a:pPr lvl="0"/>
            <a:r>
              <a:rPr lang="en-GB" dirty="0"/>
              <a:t>3.  According to the text, what should each sentence contain?</a:t>
            </a:r>
          </a:p>
          <a:p>
            <a:pPr lvl="0"/>
            <a:endParaRPr lang="en-GB" dirty="0"/>
          </a:p>
          <a:p>
            <a:r>
              <a:rPr lang="en-GB" dirty="0"/>
              <a:t>______________________________________________</a:t>
            </a:r>
          </a:p>
          <a:p>
            <a:endParaRPr lang="en-GB" dirty="0"/>
          </a:p>
        </p:txBody>
      </p:sp>
      <p:sp>
        <p:nvSpPr>
          <p:cNvPr id="6" name="Rectangle 5">
            <a:extLst>
              <a:ext uri="{FF2B5EF4-FFF2-40B4-BE49-F238E27FC236}">
                <a16:creationId xmlns:a16="http://schemas.microsoft.com/office/drawing/2014/main" id="{11CBB767-3517-4B99-9845-95B41CCEDE54}"/>
              </a:ext>
            </a:extLst>
          </p:cNvPr>
          <p:cNvSpPr/>
          <p:nvPr/>
        </p:nvSpPr>
        <p:spPr>
          <a:xfrm>
            <a:off x="3291619" y="3551523"/>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a:extLst>
              <a:ext uri="{FF2B5EF4-FFF2-40B4-BE49-F238E27FC236}">
                <a16:creationId xmlns:a16="http://schemas.microsoft.com/office/drawing/2014/main" id="{62960813-171C-4D55-800A-1A7716D6AFB3}"/>
              </a:ext>
            </a:extLst>
          </p:cNvPr>
          <p:cNvSpPr/>
          <p:nvPr/>
        </p:nvSpPr>
        <p:spPr>
          <a:xfrm>
            <a:off x="3291619" y="429165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7">
            <a:extLst>
              <a:ext uri="{FF2B5EF4-FFF2-40B4-BE49-F238E27FC236}">
                <a16:creationId xmlns:a16="http://schemas.microsoft.com/office/drawing/2014/main" id="{EFE9EDE6-8FDB-4F39-931B-9A9F411E1618}"/>
              </a:ext>
            </a:extLst>
          </p:cNvPr>
          <p:cNvSpPr/>
          <p:nvPr/>
        </p:nvSpPr>
        <p:spPr>
          <a:xfrm>
            <a:off x="5889045" y="3551523"/>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10">
            <a:extLst>
              <a:ext uri="{FF2B5EF4-FFF2-40B4-BE49-F238E27FC236}">
                <a16:creationId xmlns:a16="http://schemas.microsoft.com/office/drawing/2014/main" id="{176C370A-C195-4CB1-808F-8621A817D0B4}"/>
              </a:ext>
            </a:extLst>
          </p:cNvPr>
          <p:cNvSpPr/>
          <p:nvPr/>
        </p:nvSpPr>
        <p:spPr>
          <a:xfrm>
            <a:off x="5889045" y="4291658"/>
            <a:ext cx="660400" cy="5588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2" name="Picture 11">
            <a:extLst>
              <a:ext uri="{FF2B5EF4-FFF2-40B4-BE49-F238E27FC236}">
                <a16:creationId xmlns:a16="http://schemas.microsoft.com/office/drawing/2014/main" id="{F2C40B09-602B-354A-ACF1-19797DCD300A}"/>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13" name="TextBox 4">
            <a:extLst>
              <a:ext uri="{FF2B5EF4-FFF2-40B4-BE49-F238E27FC236}">
                <a16:creationId xmlns:a16="http://schemas.microsoft.com/office/drawing/2014/main" id="{6618DF5B-C7E5-41A3-9007-E34DE55A35B1}"/>
              </a:ext>
            </a:extLst>
          </p:cNvPr>
          <p:cNvSpPr txBox="1"/>
          <p:nvPr/>
        </p:nvSpPr>
        <p:spPr>
          <a:xfrm>
            <a:off x="3901317" y="630111"/>
            <a:ext cx="497110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Monday 27</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795479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5256</TotalTime>
  <Words>187</Words>
  <Application>Microsoft Office PowerPoint</Application>
  <PresentationFormat>Widescreen</PresentationFormat>
  <Paragraphs>19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90</cp:revision>
  <dcterms:created xsi:type="dcterms:W3CDTF">2017-03-29T13:14:03Z</dcterms:created>
  <dcterms:modified xsi:type="dcterms:W3CDTF">2020-04-27T07:12:54Z</dcterms:modified>
</cp:coreProperties>
</file>