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7" r:id="rId2"/>
    <p:sldId id="26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1"/>
    <p:restoredTop sz="94618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84" Type="http://schemas.microsoft.com/office/2016/11/relationships/changesInfo" Target="changesInfos/changesInfo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sha Robertson" userId="40240c759480c2fe" providerId="LiveId" clId="{0FC8DE34-D183-4E45-9202-B62F15CB3655}"/>
    <pc:docChg chg="custSel modSld">
      <pc:chgData name="Natasha Robertson" userId="40240c759480c2fe" providerId="LiveId" clId="{0FC8DE34-D183-4E45-9202-B62F15CB3655}" dt="2018-07-16T19:34:32.950" v="148" actId="20577"/>
      <pc:docMkLst>
        <pc:docMk/>
      </pc:docMkLst>
      <pc:sldChg chg="modSp">
        <pc:chgData name="Natasha Robertson" userId="40240c759480c2fe" providerId="LiveId" clId="{0FC8DE34-D183-4E45-9202-B62F15CB3655}" dt="2018-07-16T12:32:12.648" v="0" actId="20577"/>
        <pc:sldMkLst>
          <pc:docMk/>
          <pc:sldMk cId="1771584904" sldId="279"/>
        </pc:sldMkLst>
        <pc:spChg chg="mod">
          <ac:chgData name="Natasha Robertson" userId="40240c759480c2fe" providerId="LiveId" clId="{0FC8DE34-D183-4E45-9202-B62F15CB3655}" dt="2018-07-16T12:32:12.648" v="0" actId="20577"/>
          <ac:spMkLst>
            <pc:docMk/>
            <pc:sldMk cId="1771584904" sldId="279"/>
            <ac:spMk id="5" creationId="{4F31B53B-3BF4-489F-9EFB-B2573B75192A}"/>
          </ac:spMkLst>
        </pc:spChg>
      </pc:sldChg>
      <pc:sldChg chg="modSp">
        <pc:chgData name="Natasha Robertson" userId="40240c759480c2fe" providerId="LiveId" clId="{0FC8DE34-D183-4E45-9202-B62F15CB3655}" dt="2018-07-16T12:33:05.783" v="1" actId="20577"/>
        <pc:sldMkLst>
          <pc:docMk/>
          <pc:sldMk cId="1712614066" sldId="281"/>
        </pc:sldMkLst>
        <pc:spChg chg="mod">
          <ac:chgData name="Natasha Robertson" userId="40240c759480c2fe" providerId="LiveId" clId="{0FC8DE34-D183-4E45-9202-B62F15CB3655}" dt="2018-07-16T12:33:05.783" v="1" actId="20577"/>
          <ac:spMkLst>
            <pc:docMk/>
            <pc:sldMk cId="1712614066" sldId="281"/>
            <ac:spMk id="5" creationId="{4F31B53B-3BF4-489F-9EFB-B2573B75192A}"/>
          </ac:spMkLst>
        </pc:spChg>
      </pc:sldChg>
      <pc:sldChg chg="modSp">
        <pc:chgData name="Natasha Robertson" userId="40240c759480c2fe" providerId="LiveId" clId="{0FC8DE34-D183-4E45-9202-B62F15CB3655}" dt="2018-07-16T12:37:13.347" v="25" actId="20577"/>
        <pc:sldMkLst>
          <pc:docMk/>
          <pc:sldMk cId="3429757900" sldId="283"/>
        </pc:sldMkLst>
        <pc:spChg chg="mod">
          <ac:chgData name="Natasha Robertson" userId="40240c759480c2fe" providerId="LiveId" clId="{0FC8DE34-D183-4E45-9202-B62F15CB3655}" dt="2018-07-16T12:37:13.347" v="25" actId="20577"/>
          <ac:spMkLst>
            <pc:docMk/>
            <pc:sldMk cId="3429757900" sldId="283"/>
            <ac:spMk id="5" creationId="{4F31B53B-3BF4-489F-9EFB-B2573B75192A}"/>
          </ac:spMkLst>
        </pc:spChg>
      </pc:sldChg>
      <pc:sldChg chg="modSp">
        <pc:chgData name="Natasha Robertson" userId="40240c759480c2fe" providerId="LiveId" clId="{0FC8DE34-D183-4E45-9202-B62F15CB3655}" dt="2018-07-16T12:35:35.106" v="21" actId="20577"/>
        <pc:sldMkLst>
          <pc:docMk/>
          <pc:sldMk cId="1366032576" sldId="284"/>
        </pc:sldMkLst>
        <pc:spChg chg="mod">
          <ac:chgData name="Natasha Robertson" userId="40240c759480c2fe" providerId="LiveId" clId="{0FC8DE34-D183-4E45-9202-B62F15CB3655}" dt="2018-07-16T12:35:35.106" v="21" actId="20577"/>
          <ac:spMkLst>
            <pc:docMk/>
            <pc:sldMk cId="1366032576" sldId="284"/>
            <ac:spMk id="2" creationId="{2AC8046B-12A1-4169-BAA7-5ADDE6BAFF79}"/>
          </ac:spMkLst>
        </pc:spChg>
      </pc:sldChg>
      <pc:sldChg chg="modSp">
        <pc:chgData name="Natasha Robertson" userId="40240c759480c2fe" providerId="LiveId" clId="{0FC8DE34-D183-4E45-9202-B62F15CB3655}" dt="2018-07-16T12:37:18.623" v="29" actId="20577"/>
        <pc:sldMkLst>
          <pc:docMk/>
          <pc:sldMk cId="1372059077" sldId="285"/>
        </pc:sldMkLst>
        <pc:spChg chg="mod">
          <ac:chgData name="Natasha Robertson" userId="40240c759480c2fe" providerId="LiveId" clId="{0FC8DE34-D183-4E45-9202-B62F15CB3655}" dt="2018-07-16T12:37:18.623" v="29" actId="20577"/>
          <ac:spMkLst>
            <pc:docMk/>
            <pc:sldMk cId="1372059077" sldId="285"/>
            <ac:spMk id="5" creationId="{4F31B53B-3BF4-489F-9EFB-B2573B75192A}"/>
          </ac:spMkLst>
        </pc:spChg>
      </pc:sldChg>
      <pc:sldChg chg="modSp">
        <pc:chgData name="Natasha Robertson" userId="40240c759480c2fe" providerId="LiveId" clId="{0FC8DE34-D183-4E45-9202-B62F15CB3655}" dt="2018-07-16T12:38:47.697" v="36" actId="114"/>
        <pc:sldMkLst>
          <pc:docMk/>
          <pc:sldMk cId="227211446" sldId="286"/>
        </pc:sldMkLst>
        <pc:spChg chg="mod">
          <ac:chgData name="Natasha Robertson" userId="40240c759480c2fe" providerId="LiveId" clId="{0FC8DE34-D183-4E45-9202-B62F15CB3655}" dt="2018-07-16T12:38:47.697" v="36" actId="114"/>
          <ac:spMkLst>
            <pc:docMk/>
            <pc:sldMk cId="227211446" sldId="286"/>
            <ac:spMk id="2" creationId="{2AC8046B-12A1-4169-BAA7-5ADDE6BAFF79}"/>
          </ac:spMkLst>
        </pc:spChg>
      </pc:sldChg>
      <pc:sldChg chg="modSp">
        <pc:chgData name="Natasha Robertson" userId="40240c759480c2fe" providerId="LiveId" clId="{0FC8DE34-D183-4E45-9202-B62F15CB3655}" dt="2018-07-16T12:41:48.805" v="38" actId="20577"/>
        <pc:sldMkLst>
          <pc:docMk/>
          <pc:sldMk cId="675791759" sldId="294"/>
        </pc:sldMkLst>
        <pc:spChg chg="mod">
          <ac:chgData name="Natasha Robertson" userId="40240c759480c2fe" providerId="LiveId" clId="{0FC8DE34-D183-4E45-9202-B62F15CB3655}" dt="2018-07-16T12:41:48.805" v="38" actId="20577"/>
          <ac:spMkLst>
            <pc:docMk/>
            <pc:sldMk cId="675791759" sldId="294"/>
            <ac:spMk id="2" creationId="{2AC8046B-12A1-4169-BAA7-5ADDE6BAFF79}"/>
          </ac:spMkLst>
        </pc:spChg>
      </pc:sldChg>
      <pc:sldChg chg="addSp delSp modSp">
        <pc:chgData name="Natasha Robertson" userId="40240c759480c2fe" providerId="LiveId" clId="{0FC8DE34-D183-4E45-9202-B62F15CB3655}" dt="2018-07-16T19:34:32.950" v="148" actId="20577"/>
        <pc:sldMkLst>
          <pc:docMk/>
          <pc:sldMk cId="852113267" sldId="298"/>
        </pc:sldMkLst>
        <pc:spChg chg="mod">
          <ac:chgData name="Natasha Robertson" userId="40240c759480c2fe" providerId="LiveId" clId="{0FC8DE34-D183-4E45-9202-B62F15CB3655}" dt="2018-07-16T19:34:32.950" v="148" actId="20577"/>
          <ac:spMkLst>
            <pc:docMk/>
            <pc:sldMk cId="852113267" sldId="298"/>
            <ac:spMk id="2" creationId="{2AC8046B-12A1-4169-BAA7-5ADDE6BAFF79}"/>
          </ac:spMkLst>
        </pc:spChg>
        <pc:graphicFrameChg chg="add del">
          <ac:chgData name="Natasha Robertson" userId="40240c759480c2fe" providerId="LiveId" clId="{0FC8DE34-D183-4E45-9202-B62F15CB3655}" dt="2018-07-16T19:33:51.521" v="119"/>
          <ac:graphicFrameMkLst>
            <pc:docMk/>
            <pc:sldMk cId="852113267" sldId="298"/>
            <ac:graphicFrameMk id="3" creationId="{D8B1479A-4927-4371-B4F0-4FF0A0DF78CB}"/>
          </ac:graphicFrameMkLst>
        </pc:graphicFrameChg>
        <pc:graphicFrameChg chg="add del">
          <ac:chgData name="Natasha Robertson" userId="40240c759480c2fe" providerId="LiveId" clId="{0FC8DE34-D183-4E45-9202-B62F15CB3655}" dt="2018-07-16T19:34:29.857" v="146" actId="478"/>
          <ac:graphicFrameMkLst>
            <pc:docMk/>
            <pc:sldMk cId="852113267" sldId="298"/>
            <ac:graphicFrameMk id="4" creationId="{FAFE3234-0B80-4B97-8C81-B733AD1B1266}"/>
          </ac:graphicFrameMkLst>
        </pc:graphicFrameChg>
      </pc:sldChg>
      <pc:sldChg chg="modSp">
        <pc:chgData name="Natasha Robertson" userId="40240c759480c2fe" providerId="LiveId" clId="{0FC8DE34-D183-4E45-9202-B62F15CB3655}" dt="2018-07-16T15:22:23.578" v="79" actId="20578"/>
        <pc:sldMkLst>
          <pc:docMk/>
          <pc:sldMk cId="4149590021" sldId="320"/>
        </pc:sldMkLst>
        <pc:spChg chg="mod">
          <ac:chgData name="Natasha Robertson" userId="40240c759480c2fe" providerId="LiveId" clId="{0FC8DE34-D183-4E45-9202-B62F15CB3655}" dt="2018-07-16T15:22:23.578" v="79" actId="20578"/>
          <ac:spMkLst>
            <pc:docMk/>
            <pc:sldMk cId="4149590021" sldId="320"/>
            <ac:spMk id="2" creationId="{2AC8046B-12A1-4169-BAA7-5ADDE6BAFF79}"/>
          </ac:spMkLst>
        </pc:spChg>
      </pc:sldChg>
      <pc:sldChg chg="modSp">
        <pc:chgData name="Natasha Robertson" userId="40240c759480c2fe" providerId="LiveId" clId="{0FC8DE34-D183-4E45-9202-B62F15CB3655}" dt="2018-07-16T15:26:12.378" v="115" actId="20577"/>
        <pc:sldMkLst>
          <pc:docMk/>
          <pc:sldMk cId="625648023" sldId="324"/>
        </pc:sldMkLst>
        <pc:spChg chg="mod">
          <ac:chgData name="Natasha Robertson" userId="40240c759480c2fe" providerId="LiveId" clId="{0FC8DE34-D183-4E45-9202-B62F15CB3655}" dt="2018-07-16T15:26:12.378" v="115" actId="20577"/>
          <ac:spMkLst>
            <pc:docMk/>
            <pc:sldMk cId="625648023" sldId="324"/>
            <ac:spMk id="2" creationId="{2AC8046B-12A1-4169-BAA7-5ADDE6BAFF7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3DACC-CBB1-479D-9722-1686C04F4AEA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00E34-C95F-41B7-B3FB-1D9F05CA2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177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66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219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79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71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895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96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t>3/27/2020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94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t>3/27/2020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4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t>3/27/2020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76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76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EC995-22F9-6844-A10F-3113ED1F20BA}" type="datetimeFigureOut">
              <a:rPr lang="en-US" smtClean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162B2-E0D1-FE47-A51E-D009C8D05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5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59" y="162414"/>
            <a:ext cx="1004316" cy="14432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F31B53B-3BF4-489F-9EFB-B2573B75192A}"/>
              </a:ext>
            </a:extLst>
          </p:cNvPr>
          <p:cNvSpPr txBox="1"/>
          <p:nvPr/>
        </p:nvSpPr>
        <p:spPr>
          <a:xfrm>
            <a:off x="1141776" y="1605642"/>
            <a:ext cx="97265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/>
              <a:t>If you like reading books, then you have much to thank William Caxton for. He didn’t invent printing, but he was the first person to set up a printing press in England in 1472. Before this, people had to copy out books and documents by hand. This was a very skilled and difficult task. It also took a lot of time, which made it expensive. Printing meant that books could be produced more cheaply and in greater numbers. It was a major step forward in getting the country reading. We can only imagine what he would have thought of today’s word processors and printers.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D87529-BE93-B646-A7CE-1B440ADDE0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1328801" y="510597"/>
            <a:ext cx="489730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700" b="1" u="sng" dirty="0" smtClean="0"/>
              <a:t>Friday 27</a:t>
            </a:r>
            <a:r>
              <a:rPr lang="en-GB" sz="2700" b="1" u="sng" baseline="30000" dirty="0" smtClean="0"/>
              <a:t>th</a:t>
            </a:r>
            <a:r>
              <a:rPr lang="en-GB" sz="2700" b="1" u="sng" dirty="0" smtClean="0"/>
              <a:t> March 2020 - </a:t>
            </a:r>
            <a:r>
              <a:rPr lang="en-GB" sz="2700" b="1" u="sng" dirty="0" smtClean="0"/>
              <a:t>Reading</a:t>
            </a:r>
            <a:endParaRPr lang="en-GB" sz="2700" b="1" u="sng" dirty="0"/>
          </a:p>
        </p:txBody>
      </p:sp>
    </p:spTree>
    <p:extLst>
      <p:ext uri="{BB962C8B-B14F-4D97-AF65-F5344CB8AC3E}">
        <p14:creationId xmlns:p14="http://schemas.microsoft.com/office/powerpoint/2010/main" val="3844784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59" y="162414"/>
            <a:ext cx="1004316" cy="144322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AC8046B-12A1-4169-BAA7-5ADDE6BAFF79}"/>
              </a:ext>
            </a:extLst>
          </p:cNvPr>
          <p:cNvSpPr txBox="1"/>
          <p:nvPr/>
        </p:nvSpPr>
        <p:spPr>
          <a:xfrm>
            <a:off x="1141775" y="1697082"/>
            <a:ext cx="107215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dirty="0"/>
              <a:t>1. According to the article, why might you want to thank William Caxton?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______________________________________________</a:t>
            </a:r>
          </a:p>
          <a:p>
            <a:r>
              <a:rPr lang="en-GB" dirty="0"/>
              <a:t> </a:t>
            </a:r>
          </a:p>
          <a:p>
            <a:endParaRPr lang="en-GB" dirty="0"/>
          </a:p>
          <a:p>
            <a:pPr lvl="0"/>
            <a:r>
              <a:rPr lang="en-GB" dirty="0"/>
              <a:t>2. When did he set up the first printing press in England?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______________________________________________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pPr lvl="0"/>
            <a:r>
              <a:rPr lang="en-GB" dirty="0"/>
              <a:t>3. How did people make books and documents before printing?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______________________________________________</a:t>
            </a:r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6EF07E-05EA-9E40-9133-BAD3C05238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1328801" y="510597"/>
            <a:ext cx="489730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700" b="1" u="sng" dirty="0" smtClean="0"/>
              <a:t>Friday 27</a:t>
            </a:r>
            <a:r>
              <a:rPr lang="en-GB" sz="2700" b="1" u="sng" baseline="30000" dirty="0" smtClean="0"/>
              <a:t>th</a:t>
            </a:r>
            <a:r>
              <a:rPr lang="en-GB" sz="2700" b="1" u="sng" dirty="0" smtClean="0"/>
              <a:t> March 2020 - </a:t>
            </a:r>
            <a:r>
              <a:rPr lang="en-GB" sz="2700" b="1" u="sng" dirty="0" smtClean="0"/>
              <a:t>Reading</a:t>
            </a:r>
            <a:endParaRPr lang="en-GB" sz="2700" b="1" u="sng" dirty="0"/>
          </a:p>
        </p:txBody>
      </p:sp>
    </p:spTree>
    <p:extLst>
      <p:ext uri="{BB962C8B-B14F-4D97-AF65-F5344CB8AC3E}">
        <p14:creationId xmlns:p14="http://schemas.microsoft.com/office/powerpoint/2010/main" val="2467941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5257</TotalTime>
  <Words>180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Resource</dc:title>
  <dc:creator>Microsoft Office User</dc:creator>
  <cp:lastModifiedBy>J. Flynn (BPS)</cp:lastModifiedBy>
  <cp:revision>87</cp:revision>
  <dcterms:created xsi:type="dcterms:W3CDTF">2017-03-29T13:14:03Z</dcterms:created>
  <dcterms:modified xsi:type="dcterms:W3CDTF">2020-03-27T05:02:08Z</dcterms:modified>
</cp:coreProperties>
</file>