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47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1" autoAdjust="0"/>
    <p:restoredTop sz="94643"/>
  </p:normalViewPr>
  <p:slideViewPr>
    <p:cSldViewPr snapToGrid="0">
      <p:cViewPr varScale="1">
        <p:scale>
          <a:sx n="69" d="100"/>
          <a:sy n="69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827C0-D4DF-3B4C-97B3-B3D3C82D9B8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E15A-BB14-F248-80E8-8E390C935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6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25/03/2020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C64790-2EA7-4742-BE82-2403BA211AAD}"/>
              </a:ext>
            </a:extLst>
          </p:cNvPr>
          <p:cNvSpPr/>
          <p:nvPr/>
        </p:nvSpPr>
        <p:spPr>
          <a:xfrm>
            <a:off x="7287489" y="1772023"/>
            <a:ext cx="443348" cy="32637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01BCF6-F9EF-4C64-8062-180707353283}"/>
              </a:ext>
            </a:extLst>
          </p:cNvPr>
          <p:cNvSpPr/>
          <p:nvPr/>
        </p:nvSpPr>
        <p:spPr>
          <a:xfrm>
            <a:off x="9670467" y="1799846"/>
            <a:ext cx="498763" cy="31356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29D417-B1A3-4393-A8B2-2A65D078C900}"/>
              </a:ext>
            </a:extLst>
          </p:cNvPr>
          <p:cNvSpPr/>
          <p:nvPr/>
        </p:nvSpPr>
        <p:spPr>
          <a:xfrm>
            <a:off x="7287489" y="2730056"/>
            <a:ext cx="498763" cy="31356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371F16-D1D8-4111-A3E6-DEF96C832679}"/>
              </a:ext>
            </a:extLst>
          </p:cNvPr>
          <p:cNvSpPr/>
          <p:nvPr/>
        </p:nvSpPr>
        <p:spPr>
          <a:xfrm>
            <a:off x="9670466" y="2691507"/>
            <a:ext cx="498763" cy="31356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1344CDD-09BA-9345-9B10-D915B381CDE2}"/>
              </a:ext>
            </a:extLst>
          </p:cNvPr>
          <p:cNvGrpSpPr/>
          <p:nvPr/>
        </p:nvGrpSpPr>
        <p:grpSpPr>
          <a:xfrm>
            <a:off x="177865" y="990746"/>
            <a:ext cx="6057900" cy="5537200"/>
            <a:chOff x="177865" y="919627"/>
            <a:chExt cx="6057900" cy="553720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DAA41D98-03E9-BF44-BDD8-FE35714EA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E00DBE-0708-6B4C-BFBA-3E977AF4EA88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89 – 12 =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679FD0B-0504-9B4F-B316-FFCB51D98F66}"/>
                    </a:ext>
                  </a:extLst>
                </p:cNvPr>
                <p:cNvSpPr txBox="1"/>
                <p:nvPr/>
              </p:nvSpPr>
              <p:spPr>
                <a:xfrm>
                  <a:off x="795934" y="3841804"/>
                  <a:ext cx="2253343" cy="4857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GB" dirty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GB" dirty="0"/>
                    <a:t> =</a:t>
                  </a: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679FD0B-0504-9B4F-B316-FFCB51D98F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934" y="3841804"/>
                  <a:ext cx="2253343" cy="485774"/>
                </a:xfrm>
                <a:prstGeom prst="rect">
                  <a:avLst/>
                </a:prstGeom>
                <a:blipFill>
                  <a:blip r:embed="rId4"/>
                  <a:stretch>
                    <a:fillRect b="-512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7800345-06D1-4C43-9C85-F16F553AD094}"/>
                  </a:ext>
                </a:extLst>
              </p:cNvPr>
              <p:cNvSpPr/>
              <p:nvPr/>
            </p:nvSpPr>
            <p:spPr>
              <a:xfrm>
                <a:off x="6095999" y="229133"/>
                <a:ext cx="5016660" cy="3372196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3. </a:t>
                </a:r>
                <a:r>
                  <a:rPr lang="en-GB" sz="2800" b="1" dirty="0">
                    <a:solidFill>
                      <a:schemeClr val="tx1"/>
                    </a:solidFill>
                  </a:rPr>
                  <a:t>Tick two </a:t>
                </a:r>
                <a:r>
                  <a:rPr lang="en-GB" sz="2800" dirty="0">
                    <a:solidFill>
                      <a:schemeClr val="tx1"/>
                    </a:solidFill>
                  </a:rPr>
                  <a:t>fractions</a:t>
                </a:r>
                <a:r>
                  <a:rPr lang="en-GB" sz="2800" b="1" dirty="0">
                    <a:solidFill>
                      <a:schemeClr val="tx1"/>
                    </a:solidFill>
                  </a:rPr>
                  <a:t> </a:t>
                </a:r>
                <a:r>
                  <a:rPr lang="en-GB" sz="2800" dirty="0">
                    <a:solidFill>
                      <a:schemeClr val="tx1"/>
                    </a:solidFill>
                  </a:rPr>
                  <a:t>which are greater than a half.</a:t>
                </a: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          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		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	 </a:t>
                </a: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7800345-06D1-4C43-9C85-F16F553AD0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29133"/>
                <a:ext cx="5016660" cy="3372196"/>
              </a:xfrm>
              <a:prstGeom prst="roundRect">
                <a:avLst/>
              </a:prstGeom>
              <a:blipFill>
                <a:blip r:embed="rId5"/>
                <a:stretch>
                  <a:fillRect t="-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339EE7C0-D36F-FB48-BCD5-6A106E4E2A14}"/>
              </a:ext>
            </a:extLst>
          </p:cNvPr>
          <p:cNvSpPr txBox="1"/>
          <p:nvPr/>
        </p:nvSpPr>
        <p:spPr>
          <a:xfrm>
            <a:off x="414337" y="1109403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D319F9-69E8-B24E-AEB3-EBC80835634A}"/>
              </a:ext>
            </a:extLst>
          </p:cNvPr>
          <p:cNvSpPr txBox="1"/>
          <p:nvPr/>
        </p:nvSpPr>
        <p:spPr>
          <a:xfrm>
            <a:off x="414336" y="3964603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A8AF80-EDEE-4F5A-829F-408FF072FEA2}"/>
              </a:ext>
            </a:extLst>
          </p:cNvPr>
          <p:cNvSpPr txBox="1"/>
          <p:nvPr/>
        </p:nvSpPr>
        <p:spPr>
          <a:xfrm>
            <a:off x="177865" y="65969"/>
            <a:ext cx="454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Thursday 26</a:t>
            </a:r>
            <a:r>
              <a:rPr lang="en-GB" sz="2400" b="1" u="sng" baseline="30000" dirty="0" smtClean="0"/>
              <a:t>th</a:t>
            </a:r>
            <a:r>
              <a:rPr lang="en-GB" sz="2400" b="1" u="sng" dirty="0" smtClean="0"/>
              <a:t> March 2020 - Maths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263050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95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206</cp:revision>
  <dcterms:created xsi:type="dcterms:W3CDTF">2018-01-02T19:54:05Z</dcterms:created>
  <dcterms:modified xsi:type="dcterms:W3CDTF">2020-03-25T12:37:09Z</dcterms:modified>
</cp:coreProperties>
</file>