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1"/>
    <p:restoredTop sz="94618"/>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84" Type="http://schemas.microsoft.com/office/2016/11/relationships/changesInfo" Target="changesInfos/changesInfo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0FC8DE34-D183-4E45-9202-B62F15CB3655}"/>
    <pc:docChg chg="custSel modSld">
      <pc:chgData name="Natasha Robertson" userId="40240c759480c2fe" providerId="LiveId" clId="{0FC8DE34-D183-4E45-9202-B62F15CB3655}" dt="2018-07-16T19:34:32.950" v="148" actId="20577"/>
      <pc:docMkLst>
        <pc:docMk/>
      </pc:docMkLst>
      <pc:sldChg chg="modSp">
        <pc:chgData name="Natasha Robertson" userId="40240c759480c2fe" providerId="LiveId" clId="{0FC8DE34-D183-4E45-9202-B62F15CB3655}" dt="2018-07-16T12:32:12.648" v="0" actId="20577"/>
        <pc:sldMkLst>
          <pc:docMk/>
          <pc:sldMk cId="1771584904" sldId="279"/>
        </pc:sldMkLst>
        <pc:spChg chg="mod">
          <ac:chgData name="Natasha Robertson" userId="40240c759480c2fe" providerId="LiveId" clId="{0FC8DE34-D183-4E45-9202-B62F15CB3655}" dt="2018-07-16T12:32:12.648" v="0" actId="20577"/>
          <ac:spMkLst>
            <pc:docMk/>
            <pc:sldMk cId="1771584904" sldId="279"/>
            <ac:spMk id="5" creationId="{4F31B53B-3BF4-489F-9EFB-B2573B75192A}"/>
          </ac:spMkLst>
        </pc:spChg>
      </pc:sldChg>
      <pc:sldChg chg="modSp">
        <pc:chgData name="Natasha Robertson" userId="40240c759480c2fe" providerId="LiveId" clId="{0FC8DE34-D183-4E45-9202-B62F15CB3655}" dt="2018-07-16T12:33:05.783" v="1" actId="20577"/>
        <pc:sldMkLst>
          <pc:docMk/>
          <pc:sldMk cId="1712614066" sldId="281"/>
        </pc:sldMkLst>
        <pc:spChg chg="mod">
          <ac:chgData name="Natasha Robertson" userId="40240c759480c2fe" providerId="LiveId" clId="{0FC8DE34-D183-4E45-9202-B62F15CB3655}" dt="2018-07-16T12:33:05.783" v="1" actId="20577"/>
          <ac:spMkLst>
            <pc:docMk/>
            <pc:sldMk cId="1712614066" sldId="281"/>
            <ac:spMk id="5" creationId="{4F31B53B-3BF4-489F-9EFB-B2573B75192A}"/>
          </ac:spMkLst>
        </pc:spChg>
      </pc:sldChg>
      <pc:sldChg chg="modSp">
        <pc:chgData name="Natasha Robertson" userId="40240c759480c2fe" providerId="LiveId" clId="{0FC8DE34-D183-4E45-9202-B62F15CB3655}" dt="2018-07-16T12:37:13.347" v="25" actId="20577"/>
        <pc:sldMkLst>
          <pc:docMk/>
          <pc:sldMk cId="3429757900" sldId="283"/>
        </pc:sldMkLst>
        <pc:spChg chg="mod">
          <ac:chgData name="Natasha Robertson" userId="40240c759480c2fe" providerId="LiveId" clId="{0FC8DE34-D183-4E45-9202-B62F15CB3655}" dt="2018-07-16T12:37:13.347" v="25" actId="20577"/>
          <ac:spMkLst>
            <pc:docMk/>
            <pc:sldMk cId="3429757900" sldId="283"/>
            <ac:spMk id="5" creationId="{4F31B53B-3BF4-489F-9EFB-B2573B75192A}"/>
          </ac:spMkLst>
        </pc:spChg>
      </pc:sldChg>
      <pc:sldChg chg="modSp">
        <pc:chgData name="Natasha Robertson" userId="40240c759480c2fe" providerId="LiveId" clId="{0FC8DE34-D183-4E45-9202-B62F15CB3655}" dt="2018-07-16T12:35:35.106" v="21" actId="20577"/>
        <pc:sldMkLst>
          <pc:docMk/>
          <pc:sldMk cId="1366032576" sldId="284"/>
        </pc:sldMkLst>
        <pc:spChg chg="mod">
          <ac:chgData name="Natasha Robertson" userId="40240c759480c2fe" providerId="LiveId" clId="{0FC8DE34-D183-4E45-9202-B62F15CB3655}" dt="2018-07-16T12:35:35.106" v="21" actId="20577"/>
          <ac:spMkLst>
            <pc:docMk/>
            <pc:sldMk cId="1366032576" sldId="284"/>
            <ac:spMk id="2" creationId="{2AC8046B-12A1-4169-BAA7-5ADDE6BAFF79}"/>
          </ac:spMkLst>
        </pc:spChg>
      </pc:sldChg>
      <pc:sldChg chg="modSp">
        <pc:chgData name="Natasha Robertson" userId="40240c759480c2fe" providerId="LiveId" clId="{0FC8DE34-D183-4E45-9202-B62F15CB3655}" dt="2018-07-16T12:37:18.623" v="29" actId="20577"/>
        <pc:sldMkLst>
          <pc:docMk/>
          <pc:sldMk cId="1372059077" sldId="285"/>
        </pc:sldMkLst>
        <pc:spChg chg="mod">
          <ac:chgData name="Natasha Robertson" userId="40240c759480c2fe" providerId="LiveId" clId="{0FC8DE34-D183-4E45-9202-B62F15CB3655}" dt="2018-07-16T12:37:18.623" v="29" actId="20577"/>
          <ac:spMkLst>
            <pc:docMk/>
            <pc:sldMk cId="1372059077" sldId="285"/>
            <ac:spMk id="5" creationId="{4F31B53B-3BF4-489F-9EFB-B2573B75192A}"/>
          </ac:spMkLst>
        </pc:spChg>
      </pc:sldChg>
      <pc:sldChg chg="modSp">
        <pc:chgData name="Natasha Robertson" userId="40240c759480c2fe" providerId="LiveId" clId="{0FC8DE34-D183-4E45-9202-B62F15CB3655}" dt="2018-07-16T12:38:47.697" v="36" actId="114"/>
        <pc:sldMkLst>
          <pc:docMk/>
          <pc:sldMk cId="227211446" sldId="286"/>
        </pc:sldMkLst>
        <pc:spChg chg="mod">
          <ac:chgData name="Natasha Robertson" userId="40240c759480c2fe" providerId="LiveId" clId="{0FC8DE34-D183-4E45-9202-B62F15CB3655}" dt="2018-07-16T12:38:47.697" v="36" actId="114"/>
          <ac:spMkLst>
            <pc:docMk/>
            <pc:sldMk cId="227211446" sldId="286"/>
            <ac:spMk id="2" creationId="{2AC8046B-12A1-4169-BAA7-5ADDE6BAFF79}"/>
          </ac:spMkLst>
        </pc:spChg>
      </pc:sldChg>
      <pc:sldChg chg="modSp">
        <pc:chgData name="Natasha Robertson" userId="40240c759480c2fe" providerId="LiveId" clId="{0FC8DE34-D183-4E45-9202-B62F15CB3655}" dt="2018-07-16T12:41:48.805" v="38" actId="20577"/>
        <pc:sldMkLst>
          <pc:docMk/>
          <pc:sldMk cId="675791759" sldId="294"/>
        </pc:sldMkLst>
        <pc:spChg chg="mod">
          <ac:chgData name="Natasha Robertson" userId="40240c759480c2fe" providerId="LiveId" clId="{0FC8DE34-D183-4E45-9202-B62F15CB3655}" dt="2018-07-16T12:41:48.805" v="38" actId="20577"/>
          <ac:spMkLst>
            <pc:docMk/>
            <pc:sldMk cId="675791759" sldId="294"/>
            <ac:spMk id="2" creationId="{2AC8046B-12A1-4169-BAA7-5ADDE6BAFF79}"/>
          </ac:spMkLst>
        </pc:spChg>
      </pc:sldChg>
      <pc:sldChg chg="addSp delSp modSp">
        <pc:chgData name="Natasha Robertson" userId="40240c759480c2fe" providerId="LiveId" clId="{0FC8DE34-D183-4E45-9202-B62F15CB3655}" dt="2018-07-16T19:34:32.950" v="148" actId="20577"/>
        <pc:sldMkLst>
          <pc:docMk/>
          <pc:sldMk cId="852113267" sldId="298"/>
        </pc:sldMkLst>
        <pc:spChg chg="mod">
          <ac:chgData name="Natasha Robertson" userId="40240c759480c2fe" providerId="LiveId" clId="{0FC8DE34-D183-4E45-9202-B62F15CB3655}" dt="2018-07-16T19:34:32.950" v="148" actId="20577"/>
          <ac:spMkLst>
            <pc:docMk/>
            <pc:sldMk cId="852113267" sldId="298"/>
            <ac:spMk id="2" creationId="{2AC8046B-12A1-4169-BAA7-5ADDE6BAFF79}"/>
          </ac:spMkLst>
        </pc:spChg>
        <pc:graphicFrameChg chg="add del">
          <ac:chgData name="Natasha Robertson" userId="40240c759480c2fe" providerId="LiveId" clId="{0FC8DE34-D183-4E45-9202-B62F15CB3655}" dt="2018-07-16T19:33:51.521" v="119"/>
          <ac:graphicFrameMkLst>
            <pc:docMk/>
            <pc:sldMk cId="852113267" sldId="298"/>
            <ac:graphicFrameMk id="3" creationId="{D8B1479A-4927-4371-B4F0-4FF0A0DF78CB}"/>
          </ac:graphicFrameMkLst>
        </pc:graphicFrameChg>
        <pc:graphicFrameChg chg="add del">
          <ac:chgData name="Natasha Robertson" userId="40240c759480c2fe" providerId="LiveId" clId="{0FC8DE34-D183-4E45-9202-B62F15CB3655}" dt="2018-07-16T19:34:29.857" v="146" actId="478"/>
          <ac:graphicFrameMkLst>
            <pc:docMk/>
            <pc:sldMk cId="852113267" sldId="298"/>
            <ac:graphicFrameMk id="4" creationId="{FAFE3234-0B80-4B97-8C81-B733AD1B1266}"/>
          </ac:graphicFrameMkLst>
        </pc:graphicFrameChg>
      </pc:sldChg>
      <pc:sldChg chg="modSp">
        <pc:chgData name="Natasha Robertson" userId="40240c759480c2fe" providerId="LiveId" clId="{0FC8DE34-D183-4E45-9202-B62F15CB3655}" dt="2018-07-16T15:22:23.578" v="79" actId="20578"/>
        <pc:sldMkLst>
          <pc:docMk/>
          <pc:sldMk cId="4149590021" sldId="320"/>
        </pc:sldMkLst>
        <pc:spChg chg="mod">
          <ac:chgData name="Natasha Robertson" userId="40240c759480c2fe" providerId="LiveId" clId="{0FC8DE34-D183-4E45-9202-B62F15CB3655}" dt="2018-07-16T15:22:23.578" v="79" actId="20578"/>
          <ac:spMkLst>
            <pc:docMk/>
            <pc:sldMk cId="4149590021" sldId="320"/>
            <ac:spMk id="2" creationId="{2AC8046B-12A1-4169-BAA7-5ADDE6BAFF79}"/>
          </ac:spMkLst>
        </pc:spChg>
      </pc:sldChg>
      <pc:sldChg chg="modSp">
        <pc:chgData name="Natasha Robertson" userId="40240c759480c2fe" providerId="LiveId" clId="{0FC8DE34-D183-4E45-9202-B62F15CB3655}" dt="2018-07-16T15:26:12.378" v="115" actId="20577"/>
        <pc:sldMkLst>
          <pc:docMk/>
          <pc:sldMk cId="625648023" sldId="324"/>
        </pc:sldMkLst>
        <pc:spChg chg="mod">
          <ac:chgData name="Natasha Robertson" userId="40240c759480c2fe" providerId="LiveId" clId="{0FC8DE34-D183-4E45-9202-B62F15CB3655}" dt="2018-07-16T15:26:12.378" v="115" actId="20577"/>
          <ac:spMkLst>
            <pc:docMk/>
            <pc:sldMk cId="625648023" sldId="324"/>
            <ac:spMk id="2" creationId="{2AC8046B-12A1-4169-BAA7-5ADDE6BAFF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3DACC-CBB1-479D-9722-1686C04F4AEA}" type="datetimeFigureOut">
              <a:rPr lang="en-GB" smtClean="0"/>
              <a:t>25/03/2020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00E34-C95F-41B7-B3FB-1D9F05CA2573}" type="slidenum">
              <a:rPr lang="en-GB" smtClean="0"/>
              <a:t>‹#›</a:t>
            </a:fld>
            <a:endParaRPr lang="en-GB"/>
          </a:p>
        </p:txBody>
      </p:sp>
    </p:spTree>
    <p:extLst>
      <p:ext uri="{BB962C8B-B14F-4D97-AF65-F5344CB8AC3E}">
        <p14:creationId xmlns:p14="http://schemas.microsoft.com/office/powerpoint/2010/main" val="1623177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3/25/2020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687333" cy="4401205"/>
          </a:xfrm>
          <a:prstGeom prst="rect">
            <a:avLst/>
          </a:prstGeom>
          <a:noFill/>
        </p:spPr>
        <p:txBody>
          <a:bodyPr wrap="square" rtlCol="0">
            <a:spAutoFit/>
          </a:bodyPr>
          <a:lstStyle/>
          <a:p>
            <a:pPr algn="just"/>
            <a:r>
              <a:rPr lang="en-GB" sz="2800" dirty="0"/>
              <a:t>Science is about looking at the world and asking questions about it. Whether you find the answers to those questions depends upon how well you test your ideas. Once you have something interesting to ask, you need to predict what you think the answer will be. You then need to plan an experiment that tests your ideas fairly. That means that you have to consider all the possible reasons why something might happen. You should then find a way to separate all those other factors and keep them constant. That will mean that any change you see can only have one explanation.</a:t>
            </a:r>
          </a:p>
        </p:txBody>
      </p:sp>
      <p:sp>
        <p:nvSpPr>
          <p:cNvPr id="8" name="TextBox 7">
            <a:extLst>
              <a:ext uri="{FF2B5EF4-FFF2-40B4-BE49-F238E27FC236}">
                <a16:creationId xmlns:a16="http://schemas.microsoft.com/office/drawing/2014/main" id="{1BA8AF80-EDEE-4F5A-829F-408FF072FEA2}"/>
              </a:ext>
            </a:extLst>
          </p:cNvPr>
          <p:cNvSpPr txBox="1"/>
          <p:nvPr/>
        </p:nvSpPr>
        <p:spPr>
          <a:xfrm>
            <a:off x="3136386" y="361858"/>
            <a:ext cx="5075685" cy="461665"/>
          </a:xfrm>
          <a:prstGeom prst="rect">
            <a:avLst/>
          </a:prstGeom>
          <a:noFill/>
        </p:spPr>
        <p:txBody>
          <a:bodyPr wrap="none" rtlCol="0">
            <a:spAutoFit/>
          </a:bodyPr>
          <a:lstStyle/>
          <a:p>
            <a:r>
              <a:rPr lang="en-GB" sz="2400" b="1" u="sng" dirty="0"/>
              <a:t>Wednesday 25</a:t>
            </a:r>
            <a:r>
              <a:rPr lang="en-GB" sz="2400" b="1" u="sng" baseline="30000" dirty="0"/>
              <a:t>th</a:t>
            </a:r>
            <a:r>
              <a:rPr lang="en-GB" sz="2400" b="1" u="sng" dirty="0"/>
              <a:t> March 2020 - Reading</a:t>
            </a:r>
            <a:endParaRPr lang="en-GB" sz="2400" b="1" u="sng" dirty="0"/>
          </a:p>
        </p:txBody>
      </p:sp>
      <p:pic>
        <p:nvPicPr>
          <p:cNvPr id="6" name="Picture 5">
            <a:extLst>
              <a:ext uri="{FF2B5EF4-FFF2-40B4-BE49-F238E27FC236}">
                <a16:creationId xmlns:a16="http://schemas.microsoft.com/office/drawing/2014/main" id="{C1D5FA1F-BC3B-F64C-8AA1-E7E7D580D76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93216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801314"/>
          </a:xfrm>
          <a:prstGeom prst="rect">
            <a:avLst/>
          </a:prstGeom>
          <a:noFill/>
        </p:spPr>
        <p:txBody>
          <a:bodyPr wrap="square" rtlCol="0">
            <a:spAutoFit/>
          </a:bodyPr>
          <a:lstStyle/>
          <a:p>
            <a:pPr lvl="0"/>
            <a:r>
              <a:rPr lang="en-GB" dirty="0"/>
              <a:t>1. According to the text, what does science look at?</a:t>
            </a:r>
          </a:p>
          <a:p>
            <a:r>
              <a:rPr lang="en-GB" dirty="0"/>
              <a:t> </a:t>
            </a:r>
          </a:p>
          <a:p>
            <a:r>
              <a:rPr lang="en-GB" dirty="0"/>
              <a:t>_________________________________________________________________</a:t>
            </a:r>
          </a:p>
          <a:p>
            <a:r>
              <a:rPr lang="en-GB" dirty="0"/>
              <a:t> </a:t>
            </a:r>
          </a:p>
          <a:p>
            <a:endParaRPr lang="en-GB" dirty="0"/>
          </a:p>
          <a:p>
            <a:pPr lvl="0"/>
            <a:r>
              <a:rPr lang="en-GB" dirty="0"/>
              <a:t>2. According to the text, what does finding </a:t>
            </a:r>
            <a:r>
              <a:rPr lang="en-GB" i="1" dirty="0"/>
              <a:t>the answers to those questions </a:t>
            </a:r>
            <a:r>
              <a:rPr lang="en-GB" dirty="0"/>
              <a:t>depend upon?</a:t>
            </a:r>
          </a:p>
          <a:p>
            <a:r>
              <a:rPr lang="en-GB" dirty="0"/>
              <a:t> </a:t>
            </a:r>
            <a:endParaRPr lang="en-GB" sz="1200" dirty="0"/>
          </a:p>
          <a:p>
            <a:r>
              <a:rPr lang="en-GB" dirty="0"/>
              <a:t>_________________________________________________________________</a:t>
            </a:r>
          </a:p>
          <a:p>
            <a:r>
              <a:rPr lang="en-GB" dirty="0"/>
              <a:t> </a:t>
            </a:r>
          </a:p>
          <a:p>
            <a:pPr lvl="0"/>
            <a:r>
              <a:rPr lang="en-GB" dirty="0"/>
              <a:t>3. What does the word </a:t>
            </a:r>
            <a:r>
              <a:rPr lang="en-GB" b="1" dirty="0"/>
              <a:t>constant</a:t>
            </a:r>
            <a:r>
              <a:rPr lang="en-GB" dirty="0"/>
              <a:t> mean? </a:t>
            </a:r>
            <a:r>
              <a:rPr lang="en-GB" b="1" dirty="0"/>
              <a:t>Tick one.</a:t>
            </a:r>
          </a:p>
          <a:p>
            <a:pPr lvl="0"/>
            <a:endParaRPr lang="en-GB" b="1" dirty="0"/>
          </a:p>
          <a:p>
            <a:pPr lvl="0"/>
            <a:endParaRPr lang="en-GB" b="1" dirty="0"/>
          </a:p>
          <a:p>
            <a:pPr lvl="0"/>
            <a:r>
              <a:rPr lang="en-GB" dirty="0"/>
              <a:t>	fixed				changing</a:t>
            </a:r>
          </a:p>
          <a:p>
            <a:pPr lvl="0"/>
            <a:endParaRPr lang="en-GB" b="1" dirty="0"/>
          </a:p>
          <a:p>
            <a:pPr lvl="0"/>
            <a:endParaRPr lang="en-GB" b="1" dirty="0"/>
          </a:p>
          <a:p>
            <a:pPr lvl="0"/>
            <a:r>
              <a:rPr lang="en-GB" dirty="0"/>
              <a:t>	question				world</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3136386" y="419341"/>
            <a:ext cx="5075685" cy="461665"/>
          </a:xfrm>
          <a:prstGeom prst="rect">
            <a:avLst/>
          </a:prstGeom>
          <a:noFill/>
        </p:spPr>
        <p:txBody>
          <a:bodyPr wrap="none" rtlCol="0">
            <a:spAutoFit/>
          </a:bodyPr>
          <a:lstStyle/>
          <a:p>
            <a:r>
              <a:rPr lang="en-GB" sz="2400" b="1" u="sng" dirty="0" smtClean="0"/>
              <a:t>Wednesday 25</a:t>
            </a:r>
            <a:r>
              <a:rPr lang="en-GB" sz="2400" b="1" u="sng" baseline="30000" dirty="0" smtClean="0"/>
              <a:t>th</a:t>
            </a:r>
            <a:r>
              <a:rPr lang="en-GB" sz="2400" b="1" u="sng" dirty="0" smtClean="0"/>
              <a:t> March 2020 - Reading</a:t>
            </a:r>
            <a:endParaRPr lang="en-GB" sz="2400" b="1" u="sng" dirty="0"/>
          </a:p>
        </p:txBody>
      </p:sp>
      <p:sp>
        <p:nvSpPr>
          <p:cNvPr id="20" name="Rectangle 19">
            <a:extLst>
              <a:ext uri="{FF2B5EF4-FFF2-40B4-BE49-F238E27FC236}">
                <a16:creationId xmlns:a16="http://schemas.microsoft.com/office/drawing/2014/main" id="{821EBCCA-0F52-4495-8423-DB24B72DBE8C}"/>
              </a:ext>
            </a:extLst>
          </p:cNvPr>
          <p:cNvSpPr/>
          <p:nvPr/>
        </p:nvSpPr>
        <p:spPr>
          <a:xfrm>
            <a:off x="3261360" y="479552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a:extLst>
              <a:ext uri="{FF2B5EF4-FFF2-40B4-BE49-F238E27FC236}">
                <a16:creationId xmlns:a16="http://schemas.microsoft.com/office/drawing/2014/main" id="{B042ED57-7E76-43DD-923E-97C63DBD3982}"/>
              </a:ext>
            </a:extLst>
          </p:cNvPr>
          <p:cNvSpPr/>
          <p:nvPr/>
        </p:nvSpPr>
        <p:spPr>
          <a:xfrm>
            <a:off x="3261360" y="55981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a:extLst>
              <a:ext uri="{FF2B5EF4-FFF2-40B4-BE49-F238E27FC236}">
                <a16:creationId xmlns:a16="http://schemas.microsoft.com/office/drawing/2014/main" id="{2B57905A-C9C3-445A-B749-365F66F51D45}"/>
              </a:ext>
            </a:extLst>
          </p:cNvPr>
          <p:cNvSpPr/>
          <p:nvPr/>
        </p:nvSpPr>
        <p:spPr>
          <a:xfrm>
            <a:off x="7054341" y="55981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7F5692DF-8788-46EC-B4D2-22BC42FD2938}"/>
              </a:ext>
            </a:extLst>
          </p:cNvPr>
          <p:cNvSpPr/>
          <p:nvPr/>
        </p:nvSpPr>
        <p:spPr>
          <a:xfrm>
            <a:off x="7054341" y="479552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a:extLst>
              <a:ext uri="{FF2B5EF4-FFF2-40B4-BE49-F238E27FC236}">
                <a16:creationId xmlns:a16="http://schemas.microsoft.com/office/drawing/2014/main" id="{43CCBD3B-0A57-F14D-A03A-879C8CB0AA2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84913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5257</TotalTime>
  <Words>185</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87</cp:revision>
  <dcterms:created xsi:type="dcterms:W3CDTF">2017-03-29T13:14:03Z</dcterms:created>
  <dcterms:modified xsi:type="dcterms:W3CDTF">2020-03-25T05:40:16Z</dcterms:modified>
</cp:coreProperties>
</file>