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cy Barrett" initials="TB" lastIdx="34" clrIdx="0">
    <p:extLst>
      <p:ext uri="{19B8F6BF-5375-455C-9EA6-DF929625EA0E}">
        <p15:presenceInfo xmlns:p15="http://schemas.microsoft.com/office/powerpoint/2012/main" userId="876c388943888a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9C66-618E-4F90-AABB-43BBDAA87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FB69C-2BD1-45F0-8716-B08413BD3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B1DE-D153-4B87-BD6D-11902FD5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3350A-9D12-486A-B456-D247B6E3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D7E5-FFDB-4A12-B909-CF15A544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37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86EE-BC88-4A30-A98D-045EAC9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E2BC-D5C6-4BF9-95ED-0BAB05955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3E249-3059-4918-B844-A65336D6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E13D-5BEB-4453-8E28-701F33F3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CE84B-CA44-4838-82F8-818208BE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3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D738D-0EE2-44D7-B491-70B7DB5AA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CB9A2-CCC7-4C39-80F7-19EB1F6D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C91AF-7601-475D-A234-4EEFBCCD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7ED06-969E-4043-92C8-20C24DE0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F7BE4-66AD-4124-8857-C5FFCF92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72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6DACC-EEF6-466B-A549-E58D4D7E3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D6C8-2EF9-48C0-83DD-86BB9107B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A79BD-BE1B-42ED-BA89-5FAE904A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70DA-38BC-48E7-823C-4415D0ED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CD59-94F1-44E2-B30B-8BC8A0A1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71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76A95-40B8-4202-A4D9-9A62C5D6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8DE2E-A8BD-4606-B0AD-D480DB360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B758-33E6-49DF-8644-8A23147F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6377C-A6B9-4F99-9869-D5AF984B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3791-B932-4302-8B06-B7A845D5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7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5598-4446-4D77-BD96-628CA3CB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6B80D-19A3-4DC2-8B12-6176B2FA0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46D25-36C3-4B5E-88AC-0B405AB69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E489C-DAD9-4B7D-88CE-1DF5E985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C3FA4-FB34-4777-95B2-14EC021C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F38FA-9378-43B9-A7FD-DC910B89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23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BCE56-6B75-4FD5-9C90-7553FFF9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23FA4-C104-488D-B4D8-0326CC7AE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D2844-425A-4635-91DA-912EDF1E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EB60A-1186-459B-A30A-B9705E6F6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7D5F1-424F-48F6-970D-C5A8F8236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95EF6-38C2-4E39-9305-793294A3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24/03/2020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0C3624-0D48-4A68-9667-38774BB6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3EFEF-FC78-4AD6-BB58-0060BBBA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97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B9E3-D637-44B2-9358-DFA869C3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427F7-923C-41A0-8382-D2D9295C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24/03/2020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C36A7-12C7-46AD-8A55-F70F6DFF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D558E-4753-4295-B7A2-ED077B4C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8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58E8F-7425-43A7-9D51-71A2A129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24/03/2020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5491E-55CD-4B82-8ECB-111875CF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EE6B7-5764-47DC-B8A3-ECBA593A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0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A90E-4E22-436E-9EEB-29B6E311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993E-EFE4-4113-9C56-59D7E6FA8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578EB-3F05-4185-B37E-43598D2DD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79E4C-32CE-4D3D-94E7-0399076B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C3F4F-C972-4A4B-A325-8FEE406C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22093-16DF-44D5-9564-AF11F99E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4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C5B9-7F79-4D80-A7C7-C100F932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7CC71-C349-4212-8387-FBB3923C6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82ED8-DF8C-435F-B848-1EBC041C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EC4B2-D70D-4FD3-9AFA-B1B98F20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24/03/2020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62F2-B10C-4FA5-9B67-DC930805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4082C-AE2E-4BE8-83A0-A153BA36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59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923F4-F954-4EC4-884A-94D8BE5F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08ADA-7185-481C-B632-99871AC70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8BD53-973B-4F91-873A-209DEF697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921C-2F64-4436-8BC8-B8247C5BF8AB}" type="datetimeFigureOut">
              <a:rPr lang="en-GB" smtClean="0"/>
              <a:t>24/03/2020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10C8D-359A-45A8-9823-4B426291E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89D1-1D81-49C8-9F10-7F915390B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8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CAC9DBA5-69CB-4EAF-AF14-C97CEF143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97749" y="5798237"/>
            <a:ext cx="986046" cy="66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C5A78D5E-C152-427C-B009-28A133F25BB3}"/>
              </a:ext>
            </a:extLst>
          </p:cNvPr>
          <p:cNvSpPr/>
          <p:nvPr/>
        </p:nvSpPr>
        <p:spPr>
          <a:xfrm>
            <a:off x="795934" y="145774"/>
            <a:ext cx="4821763" cy="556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Tuesday 24</a:t>
            </a:r>
            <a:r>
              <a:rPr lang="en-GB" sz="4000" baseline="300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40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March</a:t>
            </a:r>
            <a:endParaRPr lang="en-GB" sz="4000" dirty="0">
              <a:solidFill>
                <a:schemeClr val="accent2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5E1D5F4-11C3-2244-9913-0AC77B41AA7F}"/>
              </a:ext>
            </a:extLst>
          </p:cNvPr>
          <p:cNvGrpSpPr/>
          <p:nvPr/>
        </p:nvGrpSpPr>
        <p:grpSpPr>
          <a:xfrm>
            <a:off x="177865" y="1016455"/>
            <a:ext cx="6057900" cy="5537200"/>
            <a:chOff x="177865" y="919627"/>
            <a:chExt cx="6057900" cy="553720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0330035-3BB2-A343-8275-B913F8BFB1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865" y="919627"/>
              <a:ext cx="6057900" cy="5537200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EF2B3E-739E-8243-ACFF-2084A34B646F}"/>
                </a:ext>
              </a:extLst>
            </p:cNvPr>
            <p:cNvSpPr txBox="1"/>
            <p:nvPr/>
          </p:nvSpPr>
          <p:spPr>
            <a:xfrm>
              <a:off x="853494" y="10236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9 + 7 + 8 =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E5942FE-208B-2743-990E-EFDF06268E8B}"/>
                </a:ext>
              </a:extLst>
            </p:cNvPr>
            <p:cNvSpPr txBox="1"/>
            <p:nvPr/>
          </p:nvSpPr>
          <p:spPr>
            <a:xfrm>
              <a:off x="795934" y="38788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40 ÷ 10 =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7800345-06D1-4C43-9C85-F16F553AD094}"/>
                  </a:ext>
                </a:extLst>
              </p:cNvPr>
              <p:cNvSpPr/>
              <p:nvPr/>
            </p:nvSpPr>
            <p:spPr>
              <a:xfrm>
                <a:off x="6096000" y="123940"/>
                <a:ext cx="5787795" cy="505766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3. </a:t>
                </a:r>
                <a:r>
                  <a:rPr lang="en-GB" sz="2800" b="1" dirty="0">
                    <a:solidFill>
                      <a:schemeClr val="tx1"/>
                    </a:solidFill>
                  </a:rPr>
                  <a:t>Match</a:t>
                </a:r>
                <a:r>
                  <a:rPr lang="en-GB" sz="2800" dirty="0">
                    <a:solidFill>
                      <a:schemeClr val="tx1"/>
                    </a:solidFill>
                  </a:rPr>
                  <a:t> the fractions to their decimal equivalent.</a:t>
                </a:r>
              </a:p>
              <a:p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				0.1</a:t>
                </a: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				0.25</a:t>
                </a: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				0.5</a:t>
                </a: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				0.2 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7800345-06D1-4C43-9C85-F16F553AD0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23940"/>
                <a:ext cx="5787795" cy="505766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D0367BF4-5D2D-9145-8B54-24648F3A12DA}"/>
              </a:ext>
            </a:extLst>
          </p:cNvPr>
          <p:cNvSpPr txBox="1"/>
          <p:nvPr/>
        </p:nvSpPr>
        <p:spPr>
          <a:xfrm>
            <a:off x="428625" y="1128867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FAF5DC-1E3B-C549-B13A-CC9808923507}"/>
              </a:ext>
            </a:extLst>
          </p:cNvPr>
          <p:cNvSpPr txBox="1"/>
          <p:nvPr/>
        </p:nvSpPr>
        <p:spPr>
          <a:xfrm>
            <a:off x="428624" y="3984067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415684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>
              <a:lumMod val="10000"/>
            </a:schemeClr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69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Meadows</dc:creator>
  <cp:lastModifiedBy>J. Flynn (BPS)</cp:lastModifiedBy>
  <cp:revision>216</cp:revision>
  <dcterms:created xsi:type="dcterms:W3CDTF">2018-01-02T19:54:05Z</dcterms:created>
  <dcterms:modified xsi:type="dcterms:W3CDTF">2020-03-24T05:23:29Z</dcterms:modified>
</cp:coreProperties>
</file>