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8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8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5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3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5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7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0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0149-7C49-4F8D-A8F7-B3F09E38B62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4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340768"/>
            <a:ext cx="8640960" cy="489654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Task 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2: </a:t>
            </a:r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Tricky Teeth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Greetings me hearties! </a:t>
            </a:r>
          </a:p>
          <a:p>
            <a:pPr marL="0" indent="0">
              <a:buNone/>
            </a:pPr>
            <a:r>
              <a:rPr lang="en-GB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Captain James </a:t>
            </a:r>
            <a:r>
              <a:rPr lang="en-GB" sz="33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Blackmouth</a:t>
            </a:r>
            <a:r>
              <a:rPr lang="en-GB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here. </a:t>
            </a:r>
            <a:r>
              <a:rPr lang="en-GB" sz="33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Blackmouth</a:t>
            </a:r>
            <a:r>
              <a:rPr lang="en-GB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name, </a:t>
            </a:r>
            <a:r>
              <a:rPr lang="en-GB" sz="33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Blackmouth</a:t>
            </a:r>
            <a:r>
              <a:rPr lang="en-GB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nature! My teeth are all rotten and I can’t afford anymore gold ones, so the ship’s dentist tells me I must start brushing them. I haven’t got the foggiest where to begin. </a:t>
            </a:r>
          </a:p>
          <a:p>
            <a:pPr marL="0" indent="0">
              <a:buNone/>
            </a:pPr>
            <a:r>
              <a:rPr lang="en-GB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you help?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LUrquhart\AppData\Local\Microsoft\Windows\Temporary Internet Files\Content.IE5\9W3CON5K\Piratey-c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09" y="4342792"/>
            <a:ext cx="2515208" cy="25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67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Task 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2: </a:t>
            </a:r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Tricky Teeth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Mission</a:t>
            </a:r>
            <a:r>
              <a:rPr lang="en-GB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write a set of instructions which will explain to Captain James </a:t>
            </a:r>
            <a:r>
              <a:rPr lang="en-GB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Blackmouth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how to brush and care for his teeth. </a:t>
            </a:r>
          </a:p>
          <a:p>
            <a:pPr marL="0" indent="0">
              <a:buNone/>
            </a:pPr>
            <a:r>
              <a:rPr lang="en-GB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you write</a:t>
            </a:r>
            <a:r>
              <a:rPr lang="en-GB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212232" y="4221088"/>
            <a:ext cx="2664296" cy="23762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012160" y="4221088"/>
            <a:ext cx="2664296" cy="23762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95536" y="4221088"/>
            <a:ext cx="2664296" cy="237626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4462885"/>
            <a:ext cx="237626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you clearly explain how to brush your teeth?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8467" y="4439724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might a set of instructions be organised?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4168" y="4439724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there some key language you will need to use? </a:t>
            </a:r>
          </a:p>
        </p:txBody>
      </p:sp>
      <p:pic>
        <p:nvPicPr>
          <p:cNvPr id="3074" name="Picture 2" descr="C:\Users\LUrquhart\AppData\Local\Microsoft\Windows\Temporary Internet Files\Content.IE5\6QK6CZIV\toothpaste-on-toothbrush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169" y="277090"/>
            <a:ext cx="2555776" cy="180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3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566" y="274638"/>
            <a:ext cx="7449234" cy="114300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Task 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2: </a:t>
            </a:r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Tricky Teeth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you have written</a:t>
            </a:r>
            <a:r>
              <a:rPr lang="en-GB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1520" y="2348880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 your instructions aloud. Are they </a:t>
            </a:r>
            <a:r>
              <a:rPr lang="en-GB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clear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GB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concise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Look carefully at the different types of </a:t>
            </a:r>
            <a:r>
              <a:rPr lang="en-GB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punctuation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your writing. Is it placed and used </a:t>
            </a:r>
            <a:r>
              <a:rPr lang="en-GB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accurately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Notice the </a:t>
            </a:r>
            <a:r>
              <a:rPr lang="en-GB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organisational devices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you have used. Do they make your text easy to read and follow?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</a:t>
            </a:r>
            <a:r>
              <a:rPr lang="en-GB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language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your writing. Have you chosen </a:t>
            </a:r>
            <a:r>
              <a:rPr lang="en-GB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precise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words to make your meaning clear?</a:t>
            </a:r>
          </a:p>
        </p:txBody>
      </p:sp>
      <p:pic>
        <p:nvPicPr>
          <p:cNvPr id="2050" name="Picture 2" descr="C:\Users\LUrquhart\AppData\Local\Microsoft\Windows\Temporary Internet Files\Content.IE5\9W3CON5K\big-tic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73076"/>
            <a:ext cx="2088232" cy="20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78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12259</TotalTime>
  <Words>204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Task 2: Tricky Teeth</vt:lpstr>
      <vt:lpstr>Task 2: Tricky Teeth</vt:lpstr>
      <vt:lpstr>Task 2: Tricky Teeth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slides - Calibri 40, bold, dark grey</dc:title>
  <dc:creator>LUrquhart</dc:creator>
  <cp:lastModifiedBy>J. Flynn (BPS)</cp:lastModifiedBy>
  <cp:revision>48</cp:revision>
  <dcterms:created xsi:type="dcterms:W3CDTF">2016-08-09T10:05:30Z</dcterms:created>
  <dcterms:modified xsi:type="dcterms:W3CDTF">2020-03-24T05:20:47Z</dcterms:modified>
</cp:coreProperties>
</file>