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06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D73FC-158E-4FB6-B1BF-F060408BCCE2}" v="402" dt="2018-07-18T10:41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2E8D73FC-158E-4FB6-B1BF-F060408BCCE2}"/>
    <pc:docChg chg="undo modSld">
      <pc:chgData name="Natasha Robertson" userId="40240c759480c2fe" providerId="LiveId" clId="{2E8D73FC-158E-4FB6-B1BF-F060408BCCE2}" dt="2018-07-18T10:41:27.329" v="401" actId="113"/>
      <pc:docMkLst>
        <pc:docMk/>
      </pc:docMkLst>
      <pc:sldChg chg="modSp">
        <pc:chgData name="Natasha Robertson" userId="40240c759480c2fe" providerId="LiveId" clId="{2E8D73FC-158E-4FB6-B1BF-F060408BCCE2}" dt="2018-07-18T10:20:08.258" v="7" actId="20577"/>
        <pc:sldMkLst>
          <pc:docMk/>
          <pc:sldMk cId="2893328136" sldId="258"/>
        </pc:sldMkLst>
        <pc:spChg chg="mod">
          <ac:chgData name="Natasha Robertson" userId="40240c759480c2fe" providerId="LiveId" clId="{2E8D73FC-158E-4FB6-B1BF-F060408BCCE2}" dt="2018-07-18T10:20:08.258" v="7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addSp">
        <pc:chgData name="Natasha Robertson" userId="40240c759480c2fe" providerId="LiveId" clId="{2E8D73FC-158E-4FB6-B1BF-F060408BCCE2}" dt="2018-07-18T10:20:27.144" v="8"/>
        <pc:sldMkLst>
          <pc:docMk/>
          <pc:sldMk cId="1303963132" sldId="260"/>
        </pc:sldMkLst>
        <pc:spChg chg="add">
          <ac:chgData name="Natasha Robertson" userId="40240c759480c2fe" providerId="LiveId" clId="{2E8D73FC-158E-4FB6-B1BF-F060408BCCE2}" dt="2018-07-18T10:20:27.144" v="8"/>
          <ac:spMkLst>
            <pc:docMk/>
            <pc:sldMk cId="1303963132" sldId="260"/>
            <ac:spMk id="9" creationId="{70692E47-2203-42DC-AD24-3F9D3311F69B}"/>
          </ac:spMkLst>
        </pc:spChg>
      </pc:sldChg>
      <pc:sldChg chg="addSp modSp">
        <pc:chgData name="Natasha Robertson" userId="40240c759480c2fe" providerId="LiveId" clId="{2E8D73FC-158E-4FB6-B1BF-F060408BCCE2}" dt="2018-07-18T10:20:38.836" v="24" actId="1036"/>
        <pc:sldMkLst>
          <pc:docMk/>
          <pc:sldMk cId="787516784" sldId="261"/>
        </pc:sldMkLst>
        <pc:spChg chg="add mod">
          <ac:chgData name="Natasha Robertson" userId="40240c759480c2fe" providerId="LiveId" clId="{2E8D73FC-158E-4FB6-B1BF-F060408BCCE2}" dt="2018-07-18T10:20:38.836" v="24" actId="1036"/>
          <ac:spMkLst>
            <pc:docMk/>
            <pc:sldMk cId="787516784" sldId="261"/>
            <ac:spMk id="8" creationId="{EF047A49-C993-4013-B2B9-0E4C0A52C922}"/>
          </ac:spMkLst>
        </pc:spChg>
      </pc:sldChg>
      <pc:sldChg chg="addSp modSp">
        <pc:chgData name="Natasha Robertson" userId="40240c759480c2fe" providerId="LiveId" clId="{2E8D73FC-158E-4FB6-B1BF-F060408BCCE2}" dt="2018-07-18T10:28:09.968" v="225" actId="120"/>
        <pc:sldMkLst>
          <pc:docMk/>
          <pc:sldMk cId="2614218054" sldId="266"/>
        </pc:sldMkLst>
        <pc:spChg chg="mod">
          <ac:chgData name="Natasha Robertson" userId="40240c759480c2fe" providerId="LiveId" clId="{2E8D73FC-158E-4FB6-B1BF-F060408BCCE2}" dt="2018-07-18T10:28:02.741" v="221" actId="1076"/>
          <ac:spMkLst>
            <pc:docMk/>
            <pc:sldMk cId="2614218054" sldId="266"/>
            <ac:spMk id="23" creationId="{B9F5EFBB-1B9A-4194-8530-9053C9980868}"/>
          </ac:spMkLst>
        </pc:spChg>
        <pc:spChg chg="mod">
          <ac:chgData name="Natasha Robertson" userId="40240c759480c2fe" providerId="LiveId" clId="{2E8D73FC-158E-4FB6-B1BF-F060408BCCE2}" dt="2018-07-18T10:28:09.968" v="225" actId="120"/>
          <ac:spMkLst>
            <pc:docMk/>
            <pc:sldMk cId="2614218054" sldId="266"/>
            <ac:spMk id="29" creationId="{00000000-0000-0000-0000-000000000000}"/>
          </ac:spMkLst>
        </pc:spChg>
        <pc:spChg chg="add mod">
          <ac:chgData name="Natasha Robertson" userId="40240c759480c2fe" providerId="LiveId" clId="{2E8D73FC-158E-4FB6-B1BF-F060408BCCE2}" dt="2018-07-18T10:28:05.896" v="223" actId="571"/>
          <ac:spMkLst>
            <pc:docMk/>
            <pc:sldMk cId="2614218054" sldId="266"/>
            <ac:spMk id="39" creationId="{3430E9DB-D498-4557-9EAA-E35551877EC1}"/>
          </ac:spMkLst>
        </pc:spChg>
        <pc:grpChg chg="add 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5" creationId="{CA2748C5-112A-4204-AF49-3F45E8BE56AC}"/>
          </ac:grpSpMkLst>
        </pc:grpChg>
        <pc:grpChg chg="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6" creationId="{54A06164-B381-4B22-9EAE-23909633BFE5}"/>
          </ac:grpSpMkLst>
        </pc:grpChg>
      </pc:sldChg>
      <pc:sldChg chg="addSp modSp">
        <pc:chgData name="Natasha Robertson" userId="40240c759480c2fe" providerId="LiveId" clId="{2E8D73FC-158E-4FB6-B1BF-F060408BCCE2}" dt="2018-07-18T10:20:31.110" v="10" actId="1036"/>
        <pc:sldMkLst>
          <pc:docMk/>
          <pc:sldMk cId="51589275" sldId="268"/>
        </pc:sldMkLst>
        <pc:spChg chg="add mod">
          <ac:chgData name="Natasha Robertson" userId="40240c759480c2fe" providerId="LiveId" clId="{2E8D73FC-158E-4FB6-B1BF-F060408BCCE2}" dt="2018-07-18T10:20:31.110" v="10" actId="1036"/>
          <ac:spMkLst>
            <pc:docMk/>
            <pc:sldMk cId="51589275" sldId="268"/>
            <ac:spMk id="7" creationId="{02806B3E-FA13-46E5-9045-5D7D9CC885BB}"/>
          </ac:spMkLst>
        </pc:spChg>
      </pc:sldChg>
      <pc:sldChg chg="modSp">
        <pc:chgData name="Natasha Robertson" userId="40240c759480c2fe" providerId="LiveId" clId="{2E8D73FC-158E-4FB6-B1BF-F060408BCCE2}" dt="2018-07-18T10:29:42.460" v="254" actId="120"/>
        <pc:sldMkLst>
          <pc:docMk/>
          <pc:sldMk cId="3517234245" sldId="274"/>
        </pc:sldMkLst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4" creationId="{AABEED1E-838F-40C3-8058-4C540F5EF7A2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5" creationId="{DE9677BF-2237-44A5-AF19-6CD42631FBA5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6" creationId="{E10FAAB8-C78C-402F-8742-0A0D66CFEE0A}"/>
          </ac:spMkLst>
        </pc:spChg>
        <pc:spChg chg="mod">
          <ac:chgData name="Natasha Robertson" userId="40240c759480c2fe" providerId="LiveId" clId="{2E8D73FC-158E-4FB6-B1BF-F060408BCCE2}" dt="2018-07-18T10:29:31.874" v="253" actId="20577"/>
          <ac:spMkLst>
            <pc:docMk/>
            <pc:sldMk cId="3517234245" sldId="274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18.555" v="288" actId="20577"/>
        <pc:sldMkLst>
          <pc:docMk/>
          <pc:sldMk cId="1785323242" sldId="275"/>
        </pc:sldMkLst>
        <pc:spChg chg="mod">
          <ac:chgData name="Natasha Robertson" userId="40240c759480c2fe" providerId="LiveId" clId="{2E8D73FC-158E-4FB6-B1BF-F060408BCCE2}" dt="2018-07-18T10:37:18.555" v="288" actId="20577"/>
          <ac:spMkLst>
            <pc:docMk/>
            <pc:sldMk cId="1785323242" sldId="275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51.944" v="281" actId="113"/>
        <pc:sldMkLst>
          <pc:docMk/>
          <pc:sldMk cId="956941177" sldId="278"/>
        </pc:sldMkLst>
        <pc:spChg chg="mod">
          <ac:chgData name="Natasha Robertson" userId="40240c759480c2fe" providerId="LiveId" clId="{2E8D73FC-158E-4FB6-B1BF-F060408BCCE2}" dt="2018-07-18T10:34:51.944" v="281" actId="113"/>
          <ac:spMkLst>
            <pc:docMk/>
            <pc:sldMk cId="956941177" sldId="278"/>
            <ac:spMk id="8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05.386" v="257" actId="1076"/>
        <pc:sldMkLst>
          <pc:docMk/>
          <pc:sldMk cId="3371978561" sldId="279"/>
        </pc:sldMkLst>
        <pc:spChg chg="mod">
          <ac:chgData name="Natasha Robertson" userId="40240c759480c2fe" providerId="LiveId" clId="{2E8D73FC-158E-4FB6-B1BF-F060408BCCE2}" dt="2018-07-18T10:31:05.386" v="257" actId="1076"/>
          <ac:spMkLst>
            <pc:docMk/>
            <pc:sldMk cId="3371978561" sldId="279"/>
            <ac:spMk id="2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3:07.362" v="264" actId="20577"/>
        <pc:sldMkLst>
          <pc:docMk/>
          <pc:sldMk cId="1588591080" sldId="280"/>
        </pc:sldMkLst>
        <pc:spChg chg="mod">
          <ac:chgData name="Natasha Robertson" userId="40240c759480c2fe" providerId="LiveId" clId="{2E8D73FC-158E-4FB6-B1BF-F060408BCCE2}" dt="2018-07-18T10:33:07.362" v="264" actId="20577"/>
          <ac:spMkLst>
            <pc:docMk/>
            <pc:sldMk cId="1588591080" sldId="28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5:47.478" v="215" actId="20577"/>
        <pc:sldMkLst>
          <pc:docMk/>
          <pc:sldMk cId="1239657746" sldId="283"/>
        </pc:sldMkLst>
        <pc:spChg chg="mod">
          <ac:chgData name="Natasha Robertson" userId="40240c759480c2fe" providerId="LiveId" clId="{2E8D73FC-158E-4FB6-B1BF-F060408BCCE2}" dt="2018-07-18T10:25:47.478" v="215" actId="20577"/>
          <ac:spMkLst>
            <pc:docMk/>
            <pc:sldMk cId="1239657746" sldId="283"/>
            <ac:spMk id="34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0:39.889" v="255" actId="114"/>
        <pc:sldMkLst>
          <pc:docMk/>
          <pc:sldMk cId="3417433113" sldId="284"/>
        </pc:sldMkLst>
        <pc:spChg chg="mod">
          <ac:chgData name="Natasha Robertson" userId="40240c759480c2fe" providerId="LiveId" clId="{2E8D73FC-158E-4FB6-B1BF-F060408BCCE2}" dt="2018-07-18T10:30:39.889" v="255" actId="114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45.883" v="289" actId="115"/>
        <pc:sldMkLst>
          <pc:docMk/>
          <pc:sldMk cId="2564461040" sldId="288"/>
        </pc:sldMkLst>
        <pc:spChg chg="mod">
          <ac:chgData name="Natasha Robertson" userId="40240c759480c2fe" providerId="LiveId" clId="{2E8D73FC-158E-4FB6-B1BF-F060408BCCE2}" dt="2018-07-18T10:37:45.883" v="289" actId="115"/>
          <ac:spMkLst>
            <pc:docMk/>
            <pc:sldMk cId="2564461040" sldId="288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7:40.339" v="220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2E8D73FC-158E-4FB6-B1BF-F060408BCCE2}" dt="2018-07-18T10:27:40.339" v="220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2E8D73FC-158E-4FB6-B1BF-F060408BCCE2}" dt="2018-07-18T10:28:59.085" v="232" actId="20577"/>
        <pc:sldMkLst>
          <pc:docMk/>
          <pc:sldMk cId="1736421142" sldId="295"/>
        </pc:sldMkLst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7" creationId="{59276A1D-605C-4CC4-BC4C-6DA0CF38CDC5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9" creationId="{B867EA24-D4C8-4ECA-9C3E-EBDCE2169C6F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30" creationId="{263871FA-7F35-422A-881D-86AB6372FCB5}"/>
          </ac:spMkLst>
        </pc:spChg>
        <pc:spChg chg="mod">
          <ac:chgData name="Natasha Robertson" userId="40240c759480c2fe" providerId="LiveId" clId="{2E8D73FC-158E-4FB6-B1BF-F060408BCCE2}" dt="2018-07-18T10:28:44.011" v="227" actId="122"/>
          <ac:spMkLst>
            <pc:docMk/>
            <pc:sldMk cId="1736421142" sldId="295"/>
            <ac:spMk id="31" creationId="{2DD8D19A-8228-4621-9675-EF702B5EB139}"/>
          </ac:spMkLst>
        </pc:spChg>
        <pc:spChg chg="mod">
          <ac:chgData name="Natasha Robertson" userId="40240c759480c2fe" providerId="LiveId" clId="{2E8D73FC-158E-4FB6-B1BF-F060408BCCE2}" dt="2018-07-18T10:28:47.043" v="228" actId="122"/>
          <ac:spMkLst>
            <pc:docMk/>
            <pc:sldMk cId="1736421142" sldId="295"/>
            <ac:spMk id="35" creationId="{F69E45F1-BD95-40D4-9F5C-23049785F70B}"/>
          </ac:spMkLst>
        </pc:spChg>
        <pc:spChg chg="mod">
          <ac:chgData name="Natasha Robertson" userId="40240c759480c2fe" providerId="LiveId" clId="{2E8D73FC-158E-4FB6-B1BF-F060408BCCE2}" dt="2018-07-18T10:28:50.059" v="229" actId="122"/>
          <ac:spMkLst>
            <pc:docMk/>
            <pc:sldMk cId="1736421142" sldId="295"/>
            <ac:spMk id="36" creationId="{5CA54485-F3AC-46F9-9900-520B2D6D12B0}"/>
          </ac:spMkLst>
        </pc:spChg>
        <pc:spChg chg="mod">
          <ac:chgData name="Natasha Robertson" userId="40240c759480c2fe" providerId="LiveId" clId="{2E8D73FC-158E-4FB6-B1BF-F060408BCCE2}" dt="2018-07-18T10:28:59.085" v="232" actId="20577"/>
          <ac:spMkLst>
            <pc:docMk/>
            <pc:sldMk cId="1736421142" sldId="295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13.784" v="267" actId="20577"/>
        <pc:sldMkLst>
          <pc:docMk/>
          <pc:sldMk cId="456204800" sldId="304"/>
        </pc:sldMkLst>
        <pc:spChg chg="mod">
          <ac:chgData name="Natasha Robertson" userId="40240c759480c2fe" providerId="LiveId" clId="{2E8D73FC-158E-4FB6-B1BF-F060408BCCE2}" dt="2018-07-18T10:34:13.784" v="267" actId="20577"/>
          <ac:spMkLst>
            <pc:docMk/>
            <pc:sldMk cId="456204800" sldId="304"/>
            <ac:spMk id="8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0:50.165" v="76" actId="1036"/>
        <pc:sldMkLst>
          <pc:docMk/>
          <pc:sldMk cId="1798355864" sldId="310"/>
        </pc:sldMkLst>
        <pc:spChg chg="add mod">
          <ac:chgData name="Natasha Robertson" userId="40240c759480c2fe" providerId="LiveId" clId="{2E8D73FC-158E-4FB6-B1BF-F060408BCCE2}" dt="2018-07-18T10:20:50.165" v="76" actId="1036"/>
          <ac:spMkLst>
            <pc:docMk/>
            <pc:sldMk cId="1798355864" sldId="310"/>
            <ac:spMk id="9" creationId="{DB4C1924-F377-4777-87CB-FA7C63B09B67}"/>
          </ac:spMkLst>
        </pc:spChg>
      </pc:sldChg>
      <pc:sldChg chg="modSp">
        <pc:chgData name="Natasha Robertson" userId="40240c759480c2fe" providerId="LiveId" clId="{2E8D73FC-158E-4FB6-B1BF-F060408BCCE2}" dt="2018-07-18T10:26:22.540" v="216" actId="20577"/>
        <pc:sldMkLst>
          <pc:docMk/>
          <pc:sldMk cId="419240561" sldId="318"/>
        </pc:sldMkLst>
        <pc:spChg chg="mod">
          <ac:chgData name="Natasha Robertson" userId="40240c759480c2fe" providerId="LiveId" clId="{2E8D73FC-158E-4FB6-B1BF-F060408BCCE2}" dt="2018-07-18T10:26:22.540" v="216" actId="20577"/>
          <ac:spMkLst>
            <pc:docMk/>
            <pc:sldMk cId="419240561" sldId="318"/>
            <ac:spMk id="37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32:11.214" v="261" actId="120"/>
        <pc:sldMkLst>
          <pc:docMk/>
          <pc:sldMk cId="3815857297" sldId="324"/>
        </pc:sldMkLst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4" creationId="{2C2D0046-8038-47FB-9260-250AE1AB0EEC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5" creationId="{47DD06CF-632B-47B1-91A4-A745798AA7A3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6" creationId="{1941857B-A0E6-42CC-ACE5-87102AA9A611}"/>
          </ac:spMkLst>
        </pc:spChg>
        <pc:grpChg chg="add mod">
          <ac:chgData name="Natasha Robertson" userId="40240c759480c2fe" providerId="LiveId" clId="{2E8D73FC-158E-4FB6-B1BF-F060408BCCE2}" dt="2018-07-18T10:32:02.905" v="260" actId="571"/>
          <ac:grpSpMkLst>
            <pc:docMk/>
            <pc:sldMk cId="3815857297" sldId="324"/>
            <ac:grpSpMk id="21" creationId="{217A7853-AC4F-4BE0-BB0D-4B004923BD43}"/>
          </ac:grpSpMkLst>
        </pc:grpChg>
      </pc:sldChg>
      <pc:sldChg chg="modSp">
        <pc:chgData name="Natasha Robertson" userId="40240c759480c2fe" providerId="LiveId" clId="{2E8D73FC-158E-4FB6-B1BF-F060408BCCE2}" dt="2018-07-18T10:35:41.198" v="282" actId="120"/>
        <pc:sldMkLst>
          <pc:docMk/>
          <pc:sldMk cId="592903995" sldId="326"/>
        </pc:sldMkLst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2:54.163" v="263" actId="20577"/>
        <pc:sldMkLst>
          <pc:docMk/>
          <pc:sldMk cId="2894771392" sldId="329"/>
        </pc:sldMkLst>
        <pc:spChg chg="mod">
          <ac:chgData name="Natasha Robertson" userId="40240c759480c2fe" providerId="LiveId" clId="{2E8D73FC-158E-4FB6-B1BF-F060408BCCE2}" dt="2018-07-18T10:32:54.163" v="263" actId="20577"/>
          <ac:spMkLst>
            <pc:docMk/>
            <pc:sldMk cId="2894771392" sldId="329"/>
            <ac:spMk id="17" creationId="{0D96B5A5-6858-412D-A4BE-7D423C699A60}"/>
          </ac:spMkLst>
        </pc:spChg>
      </pc:sldChg>
      <pc:sldChg chg="addSp modSp">
        <pc:chgData name="Natasha Robertson" userId="40240c759480c2fe" providerId="LiveId" clId="{2E8D73FC-158E-4FB6-B1BF-F060408BCCE2}" dt="2018-07-18T10:36:31.181" v="286" actId="14100"/>
        <pc:sldMkLst>
          <pc:docMk/>
          <pc:sldMk cId="931893750" sldId="338"/>
        </pc:sldMkLst>
        <pc:spChg chg="add mod">
          <ac:chgData name="Natasha Robertson" userId="40240c759480c2fe" providerId="LiveId" clId="{2E8D73FC-158E-4FB6-B1BF-F060408BCCE2}" dt="2018-07-18T10:21:27.197" v="196" actId="1037"/>
          <ac:spMkLst>
            <pc:docMk/>
            <pc:sldMk cId="931893750" sldId="338"/>
            <ac:spMk id="11" creationId="{01CD66CC-C678-4D7F-B40A-1E5C2DE4C628}"/>
          </ac:spMkLst>
        </pc:spChg>
        <pc:spChg chg="mod">
          <ac:chgData name="Natasha Robertson" userId="40240c759480c2fe" providerId="LiveId" clId="{2E8D73FC-158E-4FB6-B1BF-F060408BCCE2}" dt="2018-07-18T10:21:31.969" v="204" actId="1035"/>
          <ac:spMkLst>
            <pc:docMk/>
            <pc:sldMk cId="931893750" sldId="338"/>
            <ac:spMk id="23" creationId="{00000000-0000-0000-0000-000000000000}"/>
          </ac:spMkLst>
        </pc:spChg>
        <pc:graphicFrameChg chg="mod modGraphic">
          <ac:chgData name="Natasha Robertson" userId="40240c759480c2fe" providerId="LiveId" clId="{2E8D73FC-158E-4FB6-B1BF-F060408BCCE2}" dt="2018-07-18T10:36:31.181" v="286" actId="14100"/>
          <ac:graphicFrameMkLst>
            <pc:docMk/>
            <pc:sldMk cId="931893750" sldId="338"/>
            <ac:graphicFrameMk id="21" creationId="{C462D6F4-E92D-4991-880C-B39A40AF7126}"/>
          </ac:graphicFrameMkLst>
        </pc:graphicFrameChg>
      </pc:sldChg>
      <pc:sldChg chg="modSp">
        <pc:chgData name="Natasha Robertson" userId="40240c759480c2fe" providerId="LiveId" clId="{2E8D73FC-158E-4FB6-B1BF-F060408BCCE2}" dt="2018-07-18T10:25:07.241" v="205" actId="120"/>
        <pc:sldMkLst>
          <pc:docMk/>
          <pc:sldMk cId="1931528344" sldId="341"/>
        </pc:sldMkLst>
        <pc:graphicFrameChg chg="modGraphic">
          <ac:chgData name="Natasha Robertson" userId="40240c759480c2fe" providerId="LiveId" clId="{2E8D73FC-158E-4FB6-B1BF-F060408BCCE2}" dt="2018-07-18T10:25:07.241" v="205" actId="120"/>
          <ac:graphicFrameMkLst>
            <pc:docMk/>
            <pc:sldMk cId="1931528344" sldId="341"/>
            <ac:graphicFrameMk id="13" creationId="{F9C423D6-FA1F-4475-8BF8-E56C97350EC3}"/>
          </ac:graphicFrameMkLst>
        </pc:graphicFrameChg>
      </pc:sldChg>
      <pc:sldChg chg="modSp">
        <pc:chgData name="Natasha Robertson" userId="40240c759480c2fe" providerId="LiveId" clId="{2E8D73FC-158E-4FB6-B1BF-F060408BCCE2}" dt="2018-07-18T10:26:49.330" v="219" actId="120"/>
        <pc:sldMkLst>
          <pc:docMk/>
          <pc:sldMk cId="3979194966" sldId="345"/>
        </pc:sldMkLst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9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48.227" v="258" actId="120"/>
        <pc:sldMkLst>
          <pc:docMk/>
          <pc:sldMk cId="34656891" sldId="346"/>
        </pc:sldMkLst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9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1:04.525" v="103" actId="1035"/>
        <pc:sldMkLst>
          <pc:docMk/>
          <pc:sldMk cId="258065804" sldId="347"/>
        </pc:sldMkLst>
        <pc:spChg chg="add mod">
          <ac:chgData name="Natasha Robertson" userId="40240c759480c2fe" providerId="LiveId" clId="{2E8D73FC-158E-4FB6-B1BF-F060408BCCE2}" dt="2018-07-18T10:21:04.525" v="103" actId="1035"/>
          <ac:spMkLst>
            <pc:docMk/>
            <pc:sldMk cId="258065804" sldId="347"/>
            <ac:spMk id="7" creationId="{A4E1BE3E-C9BE-4BFF-A473-5E3345B3A871}"/>
          </ac:spMkLst>
        </pc:spChg>
      </pc:sldChg>
      <pc:sldChg chg="modSp">
        <pc:chgData name="Natasha Robertson" userId="40240c759480c2fe" providerId="LiveId" clId="{2E8D73FC-158E-4FB6-B1BF-F060408BCCE2}" dt="2018-07-18T10:38:50.146" v="292" actId="1035"/>
        <pc:sldMkLst>
          <pc:docMk/>
          <pc:sldMk cId="2420628411" sldId="358"/>
        </pc:sldMkLst>
        <pc:spChg chg="mod">
          <ac:chgData name="Natasha Robertson" userId="40240c759480c2fe" providerId="LiveId" clId="{2E8D73FC-158E-4FB6-B1BF-F060408BCCE2}" dt="2018-07-18T10:38:50.146" v="292" actId="1035"/>
          <ac:spMkLst>
            <pc:docMk/>
            <pc:sldMk cId="2420628411" sldId="358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02.261" v="308" actId="1036"/>
        <pc:sldMkLst>
          <pc:docMk/>
          <pc:sldMk cId="2140708851" sldId="360"/>
        </pc:sldMkLst>
        <pc:spChg chg="mod">
          <ac:chgData name="Natasha Robertson" userId="40240c759480c2fe" providerId="LiveId" clId="{2E8D73FC-158E-4FB6-B1BF-F060408BCCE2}" dt="2018-07-18T10:39:02.261" v="308" actId="1036"/>
          <ac:spMkLst>
            <pc:docMk/>
            <pc:sldMk cId="2140708851" sldId="36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56.008" v="384" actId="1076"/>
        <pc:sldMkLst>
          <pc:docMk/>
          <pc:sldMk cId="1594586846" sldId="362"/>
        </pc:sldMkLst>
        <pc:grpChg chg="mod">
          <ac:chgData name="Natasha Robertson" userId="40240c759480c2fe" providerId="LiveId" clId="{2E8D73FC-158E-4FB6-B1BF-F060408BCCE2}" dt="2018-07-18T10:39:56.008" v="384" actId="1076"/>
          <ac:grpSpMkLst>
            <pc:docMk/>
            <pc:sldMk cId="1594586846" sldId="362"/>
            <ac:grpSpMk id="11" creationId="{7526A803-4765-4F4D-85DA-2059E9543280}"/>
          </ac:grpSpMkLst>
        </pc:grpChg>
        <pc:grpChg chg="mod">
          <ac:chgData name="Natasha Robertson" userId="40240c759480c2fe" providerId="LiveId" clId="{2E8D73FC-158E-4FB6-B1BF-F060408BCCE2}" dt="2018-07-18T10:39:55.349" v="382" actId="1037"/>
          <ac:grpSpMkLst>
            <pc:docMk/>
            <pc:sldMk cId="1594586846" sldId="362"/>
            <ac:grpSpMk id="14" creationId="{9F0B3393-3741-4B19-8383-27D51C03EFC4}"/>
          </ac:grpSpMkLst>
        </pc:grpChg>
        <pc:grpChg chg="mod">
          <ac:chgData name="Natasha Robertson" userId="40240c759480c2fe" providerId="LiveId" clId="{2E8D73FC-158E-4FB6-B1BF-F060408BCCE2}" dt="2018-07-18T10:39:55.123" v="381" actId="1037"/>
          <ac:grpSpMkLst>
            <pc:docMk/>
            <pc:sldMk cId="1594586846" sldId="362"/>
            <ac:grpSpMk id="17" creationId="{4C9111DF-9ACE-477F-BDC5-AE9EA437BC90}"/>
          </ac:grpSpMkLst>
        </pc:grpChg>
        <pc:grpChg chg="mod">
          <ac:chgData name="Natasha Robertson" userId="40240c759480c2fe" providerId="LiveId" clId="{2E8D73FC-158E-4FB6-B1BF-F060408BCCE2}" dt="2018-07-18T10:39:54.837" v="380" actId="1076"/>
          <ac:grpSpMkLst>
            <pc:docMk/>
            <pc:sldMk cId="1594586846" sldId="362"/>
            <ac:grpSpMk id="20" creationId="{8692F38B-3EE6-4285-A99A-76B42C366D6F}"/>
          </ac:grpSpMkLst>
        </pc:grpChg>
      </pc:sldChg>
      <pc:sldChg chg="modSp">
        <pc:chgData name="Natasha Robertson" userId="40240c759480c2fe" providerId="LiveId" clId="{2E8D73FC-158E-4FB6-B1BF-F060408BCCE2}" dt="2018-07-18T10:40:28.981" v="386" actId="113"/>
        <pc:sldMkLst>
          <pc:docMk/>
          <pc:sldMk cId="117446709" sldId="364"/>
        </pc:sldMkLst>
        <pc:spChg chg="mod">
          <ac:chgData name="Natasha Robertson" userId="40240c759480c2fe" providerId="LiveId" clId="{2E8D73FC-158E-4FB6-B1BF-F060408BCCE2}" dt="2018-07-18T10:40:28.981" v="386" actId="113"/>
          <ac:spMkLst>
            <pc:docMk/>
            <pc:sldMk cId="117446709" sldId="364"/>
            <ac:spMk id="11" creationId="{AD5123C5-3CB2-4026-B321-8066A4F2FB4D}"/>
          </ac:spMkLst>
        </pc:spChg>
      </pc:sldChg>
      <pc:sldChg chg="modSp">
        <pc:chgData name="Natasha Robertson" userId="40240c759480c2fe" providerId="LiveId" clId="{2E8D73FC-158E-4FB6-B1BF-F060408BCCE2}" dt="2018-07-18T10:40:50.367" v="387" actId="122"/>
        <pc:sldMkLst>
          <pc:docMk/>
          <pc:sldMk cId="650681276" sldId="367"/>
        </pc:sldMkLst>
        <pc:spChg chg="mod">
          <ac:chgData name="Natasha Robertson" userId="40240c759480c2fe" providerId="LiveId" clId="{2E8D73FC-158E-4FB6-B1BF-F060408BCCE2}" dt="2018-07-18T10:40:50.367" v="387" actId="122"/>
          <ac:spMkLst>
            <pc:docMk/>
            <pc:sldMk cId="650681276" sldId="367"/>
            <ac:spMk id="14" creationId="{DCAA542C-EB01-4CBC-BB32-4447C028B9B7}"/>
          </ac:spMkLst>
        </pc:spChg>
      </pc:sldChg>
      <pc:sldChg chg="modSp">
        <pc:chgData name="Natasha Robertson" userId="40240c759480c2fe" providerId="LiveId" clId="{2E8D73FC-158E-4FB6-B1BF-F060408BCCE2}" dt="2018-07-18T10:41:09.611" v="398" actId="20577"/>
        <pc:sldMkLst>
          <pc:docMk/>
          <pc:sldMk cId="537846291" sldId="371"/>
        </pc:sldMkLst>
        <pc:spChg chg="mod">
          <ac:chgData name="Natasha Robertson" userId="40240c759480c2fe" providerId="LiveId" clId="{2E8D73FC-158E-4FB6-B1BF-F060408BCCE2}" dt="2018-07-18T10:41:09.611" v="398" actId="20577"/>
          <ac:spMkLst>
            <pc:docMk/>
            <pc:sldMk cId="537846291" sldId="371"/>
            <ac:spMk id="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41:05.487" v="392" actId="1035"/>
          <ac:spMkLst>
            <pc:docMk/>
            <pc:sldMk cId="537846291" sldId="371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41:27.329" v="401" actId="113"/>
        <pc:sldMkLst>
          <pc:docMk/>
          <pc:sldMk cId="2547231895" sldId="372"/>
        </pc:sldMkLst>
        <pc:spChg chg="mod">
          <ac:chgData name="Natasha Robertson" userId="40240c759480c2fe" providerId="LiveId" clId="{2E8D73FC-158E-4FB6-B1BF-F060408BCCE2}" dt="2018-07-18T10:41:27.329" v="401" actId="113"/>
          <ac:spMkLst>
            <pc:docMk/>
            <pc:sldMk cId="2547231895" sldId="3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9656" y="1701970"/>
            <a:ext cx="712879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Tick the sentence written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Standard English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40024" y="6230620"/>
            <a:ext cx="874846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Can you write the remaining sentences in Standard English?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8193098" y="2204865"/>
            <a:ext cx="1143262" cy="3754663"/>
            <a:chOff x="7110309" y="2132856"/>
            <a:chExt cx="1143262" cy="3754663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954722" y="2737952"/>
            <a:ext cx="557383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Sally and Nia were tired.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He did it his self.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That were really fun.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I played good.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3CF0A40-0BCF-47CE-9A3A-D924F3945A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F4FD4CB-F6F5-F045-9197-C3039E90B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7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2999656" y="686603"/>
            <a:ext cx="45074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Thursday 23</a:t>
            </a:r>
            <a:r>
              <a:rPr lang="en-GB" sz="2700" b="1" baseline="30000" dirty="0" smtClean="0"/>
              <a:t>rd</a:t>
            </a:r>
            <a:r>
              <a:rPr lang="en-GB" sz="2700" b="1" dirty="0" smtClean="0"/>
              <a:t> April 2020 - </a:t>
            </a:r>
            <a:r>
              <a:rPr lang="en-GB" sz="2700" b="1" dirty="0" smtClean="0"/>
              <a:t>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152990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05830" y="1763235"/>
            <a:ext cx="67992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Insert an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apostrophe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correct place in the sentence below.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696278" y="3215816"/>
            <a:ext cx="790880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M r s   W h </a:t>
            </a:r>
            <a:r>
              <a:rPr lang="en-GB" altLang="en-US" sz="2200" dirty="0" err="1">
                <a:cs typeface="Calibri" panose="020F0502020204030204" pitchFamily="34" charset="0"/>
              </a:rPr>
              <a:t>i</a:t>
            </a:r>
            <a:r>
              <a:rPr lang="en-GB" altLang="en-US" sz="2200" dirty="0">
                <a:cs typeface="Calibri" panose="020F0502020204030204" pitchFamily="34" charset="0"/>
              </a:rPr>
              <a:t> t e s   n e w   c l a s </a:t>
            </a:r>
            <a:r>
              <a:rPr lang="en-GB" altLang="en-US" sz="2200" dirty="0" err="1">
                <a:cs typeface="Calibri" panose="020F0502020204030204" pitchFamily="34" charset="0"/>
              </a:rPr>
              <a:t>s</a:t>
            </a:r>
            <a:r>
              <a:rPr lang="en-GB" altLang="en-US" sz="2200" dirty="0">
                <a:cs typeface="Calibri" panose="020F0502020204030204" pitchFamily="34" charset="0"/>
              </a:rPr>
              <a:t>   w e r e   </a:t>
            </a:r>
            <a:r>
              <a:rPr lang="en-GB" altLang="en-US" sz="2200" dirty="0" err="1">
                <a:cs typeface="Calibri" panose="020F0502020204030204" pitchFamily="34" charset="0"/>
              </a:rPr>
              <a:t>e</a:t>
            </a:r>
            <a:r>
              <a:rPr lang="en-GB" altLang="en-US" sz="2200" dirty="0">
                <a:cs typeface="Calibri" panose="020F0502020204030204" pitchFamily="34" charset="0"/>
              </a:rPr>
              <a:t> x c </a:t>
            </a:r>
            <a:r>
              <a:rPr lang="en-GB" altLang="en-US" sz="2200" dirty="0" err="1">
                <a:cs typeface="Calibri" panose="020F0502020204030204" pitchFamily="34" charset="0"/>
              </a:rPr>
              <a:t>i</a:t>
            </a:r>
            <a:r>
              <a:rPr lang="en-GB" altLang="en-US" sz="2200" dirty="0">
                <a:cs typeface="Calibri" panose="020F0502020204030204" pitchFamily="34" charset="0"/>
              </a:rPr>
              <a:t> t e d   t o   m e </a:t>
            </a:r>
            <a:r>
              <a:rPr lang="en-GB" altLang="en-US" sz="2200" dirty="0" err="1">
                <a:cs typeface="Calibri" panose="020F0502020204030204" pitchFamily="34" charset="0"/>
              </a:rPr>
              <a:t>e</a:t>
            </a:r>
            <a:r>
              <a:rPr lang="en-GB" altLang="en-US" sz="2200" dirty="0">
                <a:cs typeface="Calibri" panose="020F0502020204030204" pitchFamily="34" charset="0"/>
              </a:rPr>
              <a:t> t  h e r . </a:t>
            </a: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450273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965798" y="6090381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Name the two different functions of an apostrophe.</a:t>
            </a:r>
            <a:endParaRPr lang="en-GB" altLang="en-US" sz="22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B33B85-695C-4253-BCB1-5839CBAAD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62CFB6-39B0-AB49-805C-7D40275A3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2999656" y="686603"/>
            <a:ext cx="45074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Thursday 23</a:t>
            </a:r>
            <a:r>
              <a:rPr lang="en-GB" sz="2700" b="1" baseline="30000" dirty="0" smtClean="0"/>
              <a:t>rd</a:t>
            </a:r>
            <a:r>
              <a:rPr lang="en-GB" sz="2700" b="1" dirty="0" smtClean="0"/>
              <a:t> April 2020 - </a:t>
            </a:r>
            <a:r>
              <a:rPr lang="en-GB" sz="2700" b="1" dirty="0" smtClean="0"/>
              <a:t>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52725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38060" y="6031678"/>
            <a:ext cx="80648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Add a prepositional phrase to complete this sentence: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The girl _____________ is my friend. </a:t>
            </a: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8BB46E-D70F-4613-9214-9B17668556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D72FA35E-08E4-4D14-8BCB-E2DAB24AF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417" y="983000"/>
            <a:ext cx="7200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200" b="1" dirty="0"/>
              <a:t>3.  </a:t>
            </a:r>
            <a:r>
              <a:rPr lang="en-GB" sz="2200" dirty="0"/>
              <a:t>Tick one box to show the pair of </a:t>
            </a:r>
            <a:r>
              <a:rPr lang="en-GB" sz="2200" b="1" dirty="0"/>
              <a:t>prepositions</a:t>
            </a:r>
            <a:r>
              <a:rPr lang="en-GB" sz="2200" dirty="0"/>
              <a:t> that best completes the sentence below.</a:t>
            </a:r>
          </a:p>
          <a:p>
            <a:pPr marL="457200" lvl="0" indent="-457200">
              <a:buAutoNum type="arabicPeriod" startAt="3"/>
            </a:pPr>
            <a:endParaRPr lang="en-GB" sz="2200" dirty="0"/>
          </a:p>
          <a:p>
            <a:pPr lvl="0"/>
            <a:r>
              <a:rPr lang="en-GB" sz="2200" dirty="0"/>
              <a:t>We swam ______ the width of the pool and sat _____ the steps.</a:t>
            </a:r>
          </a:p>
          <a:p>
            <a:pPr marL="457200" lvl="0" indent="-457200">
              <a:buAutoNum type="arabicPeriod" startAt="3"/>
            </a:pPr>
            <a:endParaRPr lang="en-GB" sz="2200" dirty="0"/>
          </a:p>
          <a:p>
            <a:pPr lvl="0" algn="ctr"/>
            <a:r>
              <a:rPr lang="en-GB" sz="2200" b="1" dirty="0"/>
              <a:t>                        </a:t>
            </a:r>
            <a:endParaRPr lang="en-GB" altLang="en-US" sz="22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D36F3F-53CE-45E1-A92D-8BDBCBDFC626}"/>
              </a:ext>
            </a:extLst>
          </p:cNvPr>
          <p:cNvGrpSpPr/>
          <p:nvPr/>
        </p:nvGrpSpPr>
        <p:grpSpPr>
          <a:xfrm>
            <a:off x="8315762" y="2460275"/>
            <a:ext cx="2350051" cy="3564938"/>
            <a:chOff x="7110309" y="2132856"/>
            <a:chExt cx="2350051" cy="356493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C5DAFBF-63D4-40DC-A2DA-AF72014FD4DD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44AD738F-2605-4977-8BDE-4021DB688935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07394E3C-88CC-4724-91BE-8F8A38C540D4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B387BD9C-B629-4699-83FE-7B3D3898E1D0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413EEDFD-6666-49F0-9FF0-D74761EE9D8C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42075020-664F-4FFB-9EA3-D0699095A12A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E3977B7-9D55-447F-9291-91C7B8BB1E7E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2003067-BE11-40C1-8474-E2FCC39C3BDC}"/>
                </a:ext>
              </a:extLst>
            </p:cNvPr>
            <p:cNvSpPr/>
            <p:nvPr/>
          </p:nvSpPr>
          <p:spPr>
            <a:xfrm>
              <a:off x="8375627" y="4928353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9" name="Rectangle 14">
            <a:extLst>
              <a:ext uri="{FF2B5EF4-FFF2-40B4-BE49-F238E27FC236}">
                <a16:creationId xmlns:a16="http://schemas.microsoft.com/office/drawing/2014/main" id="{20CD7A15-E93E-4BB7-BD36-4FB644981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7386" y="2993362"/>
            <a:ext cx="557383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between, 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under, next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across, 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between, 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0FCB43B-E9F6-1749-A8A5-A052E05DE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8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3077386" y="376196"/>
            <a:ext cx="45074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Thursday 23</a:t>
            </a:r>
            <a:r>
              <a:rPr lang="en-GB" sz="2700" b="1" baseline="30000" dirty="0" smtClean="0"/>
              <a:t>rd</a:t>
            </a:r>
            <a:r>
              <a:rPr lang="en-GB" sz="2700" b="1" dirty="0" smtClean="0"/>
              <a:t> April 2020 - </a:t>
            </a:r>
            <a:r>
              <a:rPr lang="en-GB" sz="2700" b="1" dirty="0" smtClean="0"/>
              <a:t>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87841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200" b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209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219</cp:revision>
  <dcterms:created xsi:type="dcterms:W3CDTF">2018-02-15T11:26:24Z</dcterms:created>
  <dcterms:modified xsi:type="dcterms:W3CDTF">2020-04-23T07:41:26Z</dcterms:modified>
</cp:coreProperties>
</file>