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7" r:id="rId2"/>
    <p:sldId id="306" r:id="rId3"/>
    <p:sldId id="27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C472E1-2901-4949-9538-CD297AA3BE47}" v="165" dt="2018-07-18T10:05:17.7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678" autoAdjust="0"/>
    <p:restoredTop sz="94660"/>
  </p:normalViewPr>
  <p:slideViewPr>
    <p:cSldViewPr snapToGrid="0">
      <p:cViewPr varScale="1">
        <p:scale>
          <a:sx n="69" d="100"/>
          <a:sy n="69" d="100"/>
        </p:scale>
        <p:origin x="9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817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23" Type="http://schemas.microsoft.com/office/2015/10/relationships/revisionInfo" Target="revisionInfo.xml"/><Relationship Id="rId5" Type="http://schemas.openxmlformats.org/officeDocument/2006/relationships/presProps" Target="presProps.xml"/><Relationship Id="rId122" Type="http://schemas.microsoft.com/office/2016/11/relationships/changesInfo" Target="changesInfos/changesInfo1.xml"/><Relationship Id="rId4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sha Robertson" userId="40240c759480c2fe" providerId="LiveId" clId="{5AC472E1-2901-4949-9538-CD297AA3BE47}"/>
    <pc:docChg chg="undo custSel modSld">
      <pc:chgData name="Natasha Robertson" userId="40240c759480c2fe" providerId="LiveId" clId="{5AC472E1-2901-4949-9538-CD297AA3BE47}" dt="2018-07-18T10:05:17.761" v="164" actId="120"/>
      <pc:docMkLst>
        <pc:docMk/>
      </pc:docMkLst>
      <pc:sldChg chg="modSp">
        <pc:chgData name="Natasha Robertson" userId="40240c759480c2fe" providerId="LiveId" clId="{5AC472E1-2901-4949-9538-CD297AA3BE47}" dt="2018-07-18T09:41:53.929" v="14" actId="20577"/>
        <pc:sldMkLst>
          <pc:docMk/>
          <pc:sldMk cId="2893328136" sldId="258"/>
        </pc:sldMkLst>
        <pc:spChg chg="mod">
          <ac:chgData name="Natasha Robertson" userId="40240c759480c2fe" providerId="LiveId" clId="{5AC472E1-2901-4949-9538-CD297AA3BE47}" dt="2018-07-18T09:41:53.929" v="14" actId="20577"/>
          <ac:spMkLst>
            <pc:docMk/>
            <pc:sldMk cId="2893328136" sldId="258"/>
            <ac:spMk id="8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42:26.375" v="15" actId="120"/>
        <pc:sldMkLst>
          <pc:docMk/>
          <pc:sldMk cId="1303963132" sldId="260"/>
        </pc:sldMkLst>
        <pc:spChg chg="mod">
          <ac:chgData name="Natasha Robertson" userId="40240c759480c2fe" providerId="LiveId" clId="{5AC472E1-2901-4949-9538-CD297AA3BE47}" dt="2018-07-18T09:42:26.375" v="15" actId="120"/>
          <ac:spMkLst>
            <pc:docMk/>
            <pc:sldMk cId="1303963132" sldId="260"/>
            <ac:spMk id="29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42:26.375" v="15" actId="120"/>
          <ac:spMkLst>
            <pc:docMk/>
            <pc:sldMk cId="1303963132" sldId="260"/>
            <ac:spMk id="30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42:26.375" v="15" actId="120"/>
          <ac:spMkLst>
            <pc:docMk/>
            <pc:sldMk cId="1303963132" sldId="260"/>
            <ac:spMk id="31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47:39.579" v="54" actId="1038"/>
        <pc:sldMkLst>
          <pc:docMk/>
          <pc:sldMk cId="864817668" sldId="262"/>
        </pc:sldMkLst>
        <pc:spChg chg="mod">
          <ac:chgData name="Natasha Robertson" userId="40240c759480c2fe" providerId="LiveId" clId="{5AC472E1-2901-4949-9538-CD297AA3BE47}" dt="2018-07-18T09:47:39.579" v="54" actId="1038"/>
          <ac:spMkLst>
            <pc:docMk/>
            <pc:sldMk cId="864817668" sldId="262"/>
            <ac:spMk id="37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59:58.427" v="135" actId="14100"/>
        <pc:sldMkLst>
          <pc:docMk/>
          <pc:sldMk cId="956941177" sldId="278"/>
        </pc:sldMkLst>
        <pc:spChg chg="mod">
          <ac:chgData name="Natasha Robertson" userId="40240c759480c2fe" providerId="LiveId" clId="{5AC472E1-2901-4949-9538-CD297AA3BE47}" dt="2018-07-18T09:59:58.427" v="135" actId="14100"/>
          <ac:spMkLst>
            <pc:docMk/>
            <pc:sldMk cId="956941177" sldId="278"/>
            <ac:spMk id="23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55:33.228" v="115" actId="115"/>
        <pc:sldMkLst>
          <pc:docMk/>
          <pc:sldMk cId="3417433113" sldId="284"/>
        </pc:sldMkLst>
        <pc:spChg chg="mod">
          <ac:chgData name="Natasha Robertson" userId="40240c759480c2fe" providerId="LiveId" clId="{5AC472E1-2901-4949-9538-CD297AA3BE47}" dt="2018-07-18T09:55:33.228" v="115" actId="115"/>
          <ac:spMkLst>
            <pc:docMk/>
            <pc:sldMk cId="3417433113" sldId="284"/>
            <ac:spMk id="23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10:00:56.727" v="144" actId="115"/>
        <pc:sldMkLst>
          <pc:docMk/>
          <pc:sldMk cId="464950338" sldId="286"/>
        </pc:sldMkLst>
        <pc:spChg chg="mod">
          <ac:chgData name="Natasha Robertson" userId="40240c759480c2fe" providerId="LiveId" clId="{5AC472E1-2901-4949-9538-CD297AA3BE47}" dt="2018-07-18T10:00:56.727" v="144" actId="115"/>
          <ac:spMkLst>
            <pc:docMk/>
            <pc:sldMk cId="464950338" sldId="286"/>
            <ac:spMk id="37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50:14.485" v="99" actId="120"/>
        <pc:sldMkLst>
          <pc:docMk/>
          <pc:sldMk cId="2474898764" sldId="291"/>
        </pc:sldMkLst>
        <pc:graphicFrameChg chg="modGraphic">
          <ac:chgData name="Natasha Robertson" userId="40240c759480c2fe" providerId="LiveId" clId="{5AC472E1-2901-4949-9538-CD297AA3BE47}" dt="2018-07-18T09:50:14.485" v="99" actId="120"/>
          <ac:graphicFrameMkLst>
            <pc:docMk/>
            <pc:sldMk cId="2474898764" sldId="291"/>
            <ac:graphicFrameMk id="12" creationId="{1A79AFF9-C501-4707-BC43-291D2B5F1AA6}"/>
          </ac:graphicFrameMkLst>
        </pc:graphicFrameChg>
      </pc:sldChg>
      <pc:sldChg chg="modSp">
        <pc:chgData name="Natasha Robertson" userId="40240c759480c2fe" providerId="LiveId" clId="{5AC472E1-2901-4949-9538-CD297AA3BE47}" dt="2018-07-18T09:54:10.591" v="112" actId="20577"/>
        <pc:sldMkLst>
          <pc:docMk/>
          <pc:sldMk cId="1736421142" sldId="295"/>
        </pc:sldMkLst>
        <pc:spChg chg="mod">
          <ac:chgData name="Natasha Robertson" userId="40240c759480c2fe" providerId="LiveId" clId="{5AC472E1-2901-4949-9538-CD297AA3BE47}" dt="2018-07-18T09:54:10.591" v="112" actId="20577"/>
          <ac:spMkLst>
            <pc:docMk/>
            <pc:sldMk cId="1736421142" sldId="295"/>
            <ac:spMk id="34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47:11.203" v="49" actId="1037"/>
        <pc:sldMkLst>
          <pc:docMk/>
          <pc:sldMk cId="496869435" sldId="300"/>
        </pc:sldMkLst>
        <pc:spChg chg="mod">
          <ac:chgData name="Natasha Robertson" userId="40240c759480c2fe" providerId="LiveId" clId="{5AC472E1-2901-4949-9538-CD297AA3BE47}" dt="2018-07-18T09:47:11.203" v="49" actId="1037"/>
          <ac:spMkLst>
            <pc:docMk/>
            <pc:sldMk cId="496869435" sldId="300"/>
            <ac:spMk id="20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47:49.787" v="55" actId="115"/>
        <pc:sldMkLst>
          <pc:docMk/>
          <pc:sldMk cId="4150367167" sldId="302"/>
        </pc:sldMkLst>
        <pc:spChg chg="mod">
          <ac:chgData name="Natasha Robertson" userId="40240c759480c2fe" providerId="LiveId" clId="{5AC472E1-2901-4949-9538-CD297AA3BE47}" dt="2018-07-18T09:47:49.787" v="55" actId="115"/>
          <ac:spMkLst>
            <pc:docMk/>
            <pc:sldMk cId="4150367167" sldId="302"/>
            <ac:spMk id="9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45:48.722" v="28" actId="20577"/>
        <pc:sldMkLst>
          <pc:docMk/>
          <pc:sldMk cId="1737729121" sldId="305"/>
        </pc:sldMkLst>
        <pc:spChg chg="mod">
          <ac:chgData name="Natasha Robertson" userId="40240c759480c2fe" providerId="LiveId" clId="{5AC472E1-2901-4949-9538-CD297AA3BE47}" dt="2018-07-18T09:45:48.722" v="28" actId="20577"/>
          <ac:spMkLst>
            <pc:docMk/>
            <pc:sldMk cId="1737729121" sldId="305"/>
            <ac:spMk id="23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59:37.261" v="133" actId="20577"/>
        <pc:sldMkLst>
          <pc:docMk/>
          <pc:sldMk cId="371561393" sldId="315"/>
        </pc:sldMkLst>
        <pc:spChg chg="mod">
          <ac:chgData name="Natasha Robertson" userId="40240c759480c2fe" providerId="LiveId" clId="{5AC472E1-2901-4949-9538-CD297AA3BE47}" dt="2018-07-18T09:59:37.261" v="133" actId="20577"/>
          <ac:spMkLst>
            <pc:docMk/>
            <pc:sldMk cId="371561393" sldId="315"/>
            <ac:spMk id="23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10:00:47.897" v="143" actId="1035"/>
        <pc:sldMkLst>
          <pc:docMk/>
          <pc:sldMk cId="3892588493" sldId="316"/>
        </pc:sldMkLst>
        <pc:spChg chg="mod">
          <ac:chgData name="Natasha Robertson" userId="40240c759480c2fe" providerId="LiveId" clId="{5AC472E1-2901-4949-9538-CD297AA3BE47}" dt="2018-07-18T10:00:47.897" v="143" actId="1035"/>
          <ac:spMkLst>
            <pc:docMk/>
            <pc:sldMk cId="3892588493" sldId="316"/>
            <ac:spMk id="23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48:39.784" v="61" actId="1037"/>
        <pc:sldMkLst>
          <pc:docMk/>
          <pc:sldMk cId="419240561" sldId="318"/>
        </pc:sldMkLst>
        <pc:spChg chg="mod">
          <ac:chgData name="Natasha Robertson" userId="40240c759480c2fe" providerId="LiveId" clId="{5AC472E1-2901-4949-9538-CD297AA3BE47}" dt="2018-07-18T09:48:39.784" v="61" actId="1037"/>
          <ac:spMkLst>
            <pc:docMk/>
            <pc:sldMk cId="419240561" sldId="318"/>
            <ac:spMk id="37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10:02:50.360" v="162" actId="20577"/>
        <pc:sldMkLst>
          <pc:docMk/>
          <pc:sldMk cId="2290435160" sldId="321"/>
        </pc:sldMkLst>
        <pc:spChg chg="mod">
          <ac:chgData name="Natasha Robertson" userId="40240c759480c2fe" providerId="LiveId" clId="{5AC472E1-2901-4949-9538-CD297AA3BE47}" dt="2018-07-18T10:02:50.360" v="162" actId="20577"/>
          <ac:spMkLst>
            <pc:docMk/>
            <pc:sldMk cId="2290435160" sldId="321"/>
            <ac:spMk id="21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59:00.184" v="121" actId="20577"/>
        <pc:sldMkLst>
          <pc:docMk/>
          <pc:sldMk cId="946412977" sldId="325"/>
        </pc:sldMkLst>
        <pc:spChg chg="mod">
          <ac:chgData name="Natasha Robertson" userId="40240c759480c2fe" providerId="LiveId" clId="{5AC472E1-2901-4949-9538-CD297AA3BE47}" dt="2018-07-18T09:59:00.184" v="121" actId="20577"/>
          <ac:spMkLst>
            <pc:docMk/>
            <pc:sldMk cId="946412977" sldId="325"/>
            <ac:spMk id="23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10:01:27.158" v="146" actId="120"/>
        <pc:sldMkLst>
          <pc:docMk/>
          <pc:sldMk cId="592903995" sldId="326"/>
        </pc:sldMkLst>
        <pc:spChg chg="mod">
          <ac:chgData name="Natasha Robertson" userId="40240c759480c2fe" providerId="LiveId" clId="{5AC472E1-2901-4949-9538-CD297AA3BE47}" dt="2018-07-18T10:01:23.721" v="145" actId="120"/>
          <ac:spMkLst>
            <pc:docMk/>
            <pc:sldMk cId="592903995" sldId="326"/>
            <ac:spMk id="17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10:01:23.721" v="145" actId="120"/>
          <ac:spMkLst>
            <pc:docMk/>
            <pc:sldMk cId="592903995" sldId="326"/>
            <ac:spMk id="18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10:01:23.721" v="145" actId="120"/>
          <ac:spMkLst>
            <pc:docMk/>
            <pc:sldMk cId="592903995" sldId="326"/>
            <ac:spMk id="19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10:01:27.158" v="146" actId="120"/>
          <ac:spMkLst>
            <pc:docMk/>
            <pc:sldMk cId="592903995" sldId="326"/>
            <ac:spMk id="23" creationId="{D0ECACC9-4F21-4552-A6A4-8D4371342C7C}"/>
          </ac:spMkLst>
        </pc:spChg>
        <pc:spChg chg="mod">
          <ac:chgData name="Natasha Robertson" userId="40240c759480c2fe" providerId="LiveId" clId="{5AC472E1-2901-4949-9538-CD297AA3BE47}" dt="2018-07-18T10:01:23.721" v="145" actId="120"/>
          <ac:spMkLst>
            <pc:docMk/>
            <pc:sldMk cId="592903995" sldId="326"/>
            <ac:spMk id="24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10:01:23.721" v="145" actId="120"/>
          <ac:spMkLst>
            <pc:docMk/>
            <pc:sldMk cId="592903995" sldId="326"/>
            <ac:spMk id="29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10:01:23.721" v="145" actId="120"/>
          <ac:spMkLst>
            <pc:docMk/>
            <pc:sldMk cId="592903995" sldId="326"/>
            <ac:spMk id="30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10:01:23.721" v="145" actId="120"/>
          <ac:spMkLst>
            <pc:docMk/>
            <pc:sldMk cId="592903995" sldId="326"/>
            <ac:spMk id="31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56:53.299" v="117" actId="1076"/>
        <pc:sldMkLst>
          <pc:docMk/>
          <pc:sldMk cId="4279729079" sldId="334"/>
        </pc:sldMkLst>
        <pc:spChg chg="mod">
          <ac:chgData name="Natasha Robertson" userId="40240c759480c2fe" providerId="LiveId" clId="{5AC472E1-2901-4949-9538-CD297AA3BE47}" dt="2018-07-18T09:56:53.299" v="117" actId="1076"/>
          <ac:spMkLst>
            <pc:docMk/>
            <pc:sldMk cId="4279729079" sldId="334"/>
            <ac:spMk id="23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10:01:53.267" v="161" actId="1036"/>
        <pc:sldMkLst>
          <pc:docMk/>
          <pc:sldMk cId="931893750" sldId="338"/>
        </pc:sldMkLst>
        <pc:spChg chg="mod">
          <ac:chgData name="Natasha Robertson" userId="40240c759480c2fe" providerId="LiveId" clId="{5AC472E1-2901-4949-9538-CD297AA3BE47}" dt="2018-07-18T10:01:53.267" v="161" actId="1036"/>
          <ac:spMkLst>
            <pc:docMk/>
            <pc:sldMk cId="931893750" sldId="338"/>
            <ac:spMk id="23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10:05:17.761" v="164" actId="120"/>
        <pc:sldMkLst>
          <pc:docMk/>
          <pc:sldMk cId="2917762434" sldId="339"/>
        </pc:sldMkLst>
        <pc:graphicFrameChg chg="modGraphic">
          <ac:chgData name="Natasha Robertson" userId="40240c759480c2fe" providerId="LiveId" clId="{5AC472E1-2901-4949-9538-CD297AA3BE47}" dt="2018-07-18T10:05:17.761" v="164" actId="120"/>
          <ac:graphicFrameMkLst>
            <pc:docMk/>
            <pc:sldMk cId="2917762434" sldId="339"/>
            <ac:graphicFrameMk id="2" creationId="{00000000-0000-0000-0000-000000000000}"/>
          </ac:graphicFrameMkLst>
        </pc:graphicFrameChg>
      </pc:sldChg>
      <pc:sldChg chg="modSp">
        <pc:chgData name="Natasha Robertson" userId="40240c759480c2fe" providerId="LiveId" clId="{5AC472E1-2901-4949-9538-CD297AA3BE47}" dt="2018-07-18T09:46:42.106" v="29" actId="1076"/>
        <pc:sldMkLst>
          <pc:docMk/>
          <pc:sldMk cId="1931528344" sldId="341"/>
        </pc:sldMkLst>
        <pc:spChg chg="mod">
          <ac:chgData name="Natasha Robertson" userId="40240c759480c2fe" providerId="LiveId" clId="{5AC472E1-2901-4949-9538-CD297AA3BE47}" dt="2018-07-18T09:46:42.106" v="29" actId="1076"/>
          <ac:spMkLst>
            <pc:docMk/>
            <pc:sldMk cId="1931528344" sldId="341"/>
            <ac:spMk id="11" creationId="{BDB31ED2-D9DF-4AB2-9005-731B47BB02AF}"/>
          </ac:spMkLst>
        </pc:spChg>
      </pc:sldChg>
      <pc:sldChg chg="modSp">
        <pc:chgData name="Natasha Robertson" userId="40240c759480c2fe" providerId="LiveId" clId="{5AC472E1-2901-4949-9538-CD297AA3BE47}" dt="2018-07-18T09:51:57.389" v="102" actId="20577"/>
        <pc:sldMkLst>
          <pc:docMk/>
          <pc:sldMk cId="4143648919" sldId="343"/>
        </pc:sldMkLst>
        <pc:spChg chg="mod">
          <ac:chgData name="Natasha Robertson" userId="40240c759480c2fe" providerId="LiveId" clId="{5AC472E1-2901-4949-9538-CD297AA3BE47}" dt="2018-07-18T09:51:57.389" v="102" actId="20577"/>
          <ac:spMkLst>
            <pc:docMk/>
            <pc:sldMk cId="4143648919" sldId="343"/>
            <ac:spMk id="21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10:00:20.023" v="136" actId="120"/>
        <pc:sldMkLst>
          <pc:docMk/>
          <pc:sldMk cId="2691816865" sldId="344"/>
        </pc:sldMkLst>
        <pc:graphicFrameChg chg="modGraphic">
          <ac:chgData name="Natasha Robertson" userId="40240c759480c2fe" providerId="LiveId" clId="{5AC472E1-2901-4949-9538-CD297AA3BE47}" dt="2018-07-18T10:00:20.023" v="136" actId="120"/>
          <ac:graphicFrameMkLst>
            <pc:docMk/>
            <pc:sldMk cId="2691816865" sldId="344"/>
            <ac:graphicFrameMk id="2" creationId="{00000000-0000-0000-0000-000000000000}"/>
          </ac:graphicFrameMkLst>
        </pc:graphicFrameChg>
      </pc:sldChg>
      <pc:sldChg chg="modSp">
        <pc:chgData name="Natasha Robertson" userId="40240c759480c2fe" providerId="LiveId" clId="{5AC472E1-2901-4949-9538-CD297AA3BE47}" dt="2018-07-18T09:49:15.510" v="98" actId="120"/>
        <pc:sldMkLst>
          <pc:docMk/>
          <pc:sldMk cId="3979194966" sldId="345"/>
        </pc:sldMkLst>
        <pc:spChg chg="mod">
          <ac:chgData name="Natasha Robertson" userId="40240c759480c2fe" providerId="LiveId" clId="{5AC472E1-2901-4949-9538-CD297AA3BE47}" dt="2018-07-18T09:49:15.510" v="98" actId="120"/>
          <ac:spMkLst>
            <pc:docMk/>
            <pc:sldMk cId="3979194966" sldId="345"/>
            <ac:spMk id="17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49:15.510" v="98" actId="120"/>
          <ac:spMkLst>
            <pc:docMk/>
            <pc:sldMk cId="3979194966" sldId="345"/>
            <ac:spMk id="18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49:15.510" v="98" actId="120"/>
          <ac:spMkLst>
            <pc:docMk/>
            <pc:sldMk cId="3979194966" sldId="345"/>
            <ac:spMk id="19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49:15.510" v="98" actId="120"/>
          <ac:spMkLst>
            <pc:docMk/>
            <pc:sldMk cId="3979194966" sldId="345"/>
            <ac:spMk id="20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49:15.510" v="98" actId="120"/>
          <ac:spMkLst>
            <pc:docMk/>
            <pc:sldMk cId="3979194966" sldId="345"/>
            <ac:spMk id="21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49:15.510" v="98" actId="120"/>
          <ac:spMkLst>
            <pc:docMk/>
            <pc:sldMk cId="3979194966" sldId="345"/>
            <ac:spMk id="22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49:15.510" v="98" actId="120"/>
          <ac:spMkLst>
            <pc:docMk/>
            <pc:sldMk cId="3979194966" sldId="345"/>
            <ac:spMk id="24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57:54.145" v="118" actId="120"/>
        <pc:sldMkLst>
          <pc:docMk/>
          <pc:sldMk cId="34656891" sldId="346"/>
        </pc:sldMkLst>
        <pc:spChg chg="mod">
          <ac:chgData name="Natasha Robertson" userId="40240c759480c2fe" providerId="LiveId" clId="{5AC472E1-2901-4949-9538-CD297AA3BE47}" dt="2018-07-18T09:57:54.145" v="118" actId="120"/>
          <ac:spMkLst>
            <pc:docMk/>
            <pc:sldMk cId="34656891" sldId="346"/>
            <ac:spMk id="17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57:54.145" v="118" actId="120"/>
          <ac:spMkLst>
            <pc:docMk/>
            <pc:sldMk cId="34656891" sldId="346"/>
            <ac:spMk id="18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57:54.145" v="118" actId="120"/>
          <ac:spMkLst>
            <pc:docMk/>
            <pc:sldMk cId="34656891" sldId="346"/>
            <ac:spMk id="19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57:54.145" v="118" actId="120"/>
          <ac:spMkLst>
            <pc:docMk/>
            <pc:sldMk cId="34656891" sldId="346"/>
            <ac:spMk id="20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57:54.145" v="118" actId="120"/>
          <ac:spMkLst>
            <pc:docMk/>
            <pc:sldMk cId="34656891" sldId="346"/>
            <ac:spMk id="21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57:54.145" v="118" actId="120"/>
          <ac:spMkLst>
            <pc:docMk/>
            <pc:sldMk cId="34656891" sldId="346"/>
            <ac:spMk id="22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57:54.145" v="118" actId="120"/>
          <ac:spMkLst>
            <pc:docMk/>
            <pc:sldMk cId="34656891" sldId="346"/>
            <ac:spMk id="24" creationId="{00000000-0000-0000-0000-000000000000}"/>
          </ac:spMkLst>
        </pc:spChg>
      </pc:sldChg>
      <pc:sldChg chg="addSp modSp">
        <pc:chgData name="Natasha Robertson" userId="40240c759480c2fe" providerId="LiveId" clId="{5AC472E1-2901-4949-9538-CD297AA3BE47}" dt="2018-07-18T09:48:59.700" v="97" actId="1035"/>
        <pc:sldMkLst>
          <pc:docMk/>
          <pc:sldMk cId="3117555492" sldId="348"/>
        </pc:sldMkLst>
        <pc:spChg chg="add mod">
          <ac:chgData name="Natasha Robertson" userId="40240c759480c2fe" providerId="LiveId" clId="{5AC472E1-2901-4949-9538-CD297AA3BE47}" dt="2018-07-18T09:48:59.700" v="97" actId="1035"/>
          <ac:spMkLst>
            <pc:docMk/>
            <pc:sldMk cId="3117555492" sldId="348"/>
            <ac:spMk id="9" creationId="{451F7377-4D84-4ABB-910D-B36C7AFE5178}"/>
          </ac:spMkLst>
        </pc:spChg>
      </pc:sldChg>
      <pc:sldChg chg="modSp">
        <pc:chgData name="Natasha Robertson" userId="40240c759480c2fe" providerId="LiveId" clId="{5AC472E1-2901-4949-9538-CD297AA3BE47}" dt="2018-07-18T10:04:42.717" v="163" actId="20577"/>
        <pc:sldMkLst>
          <pc:docMk/>
          <pc:sldMk cId="117446709" sldId="364"/>
        </pc:sldMkLst>
        <pc:spChg chg="mod">
          <ac:chgData name="Natasha Robertson" userId="40240c759480c2fe" providerId="LiveId" clId="{5AC472E1-2901-4949-9538-CD297AA3BE47}" dt="2018-07-18T10:04:42.717" v="163" actId="20577"/>
          <ac:spMkLst>
            <pc:docMk/>
            <pc:sldMk cId="117446709" sldId="364"/>
            <ac:spMk id="2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1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043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197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77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13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799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434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307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83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686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614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5928C-958F-4E65-B225-F12630F601C8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916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450745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 smtClean="0"/>
              <a:t>Thursday 23</a:t>
            </a:r>
            <a:r>
              <a:rPr lang="en-GB" sz="2700" b="1" baseline="30000" dirty="0" smtClean="0"/>
              <a:t>rd</a:t>
            </a:r>
            <a:r>
              <a:rPr lang="en-GB" sz="2700" b="1" dirty="0" smtClean="0"/>
              <a:t> April 2020 - GPS</a:t>
            </a:r>
            <a:endParaRPr lang="en-GB" sz="2700" b="1" dirty="0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999656" y="1701970"/>
            <a:ext cx="712879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1.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Tick the sentences written in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Standard English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GB" altLang="en-US" sz="2200" dirty="0"/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1740024" y="6230620"/>
            <a:ext cx="8748464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Can you write the remaining sentences in Standard English?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grpSp>
        <p:nvGrpSpPr>
          <p:cNvPr id="20" name="Group 19"/>
          <p:cNvGrpSpPr/>
          <p:nvPr/>
        </p:nvGrpSpPr>
        <p:grpSpPr>
          <a:xfrm>
            <a:off x="8193098" y="2204865"/>
            <a:ext cx="1155316" cy="3754663"/>
            <a:chOff x="7110309" y="2132856"/>
            <a:chExt cx="1155316" cy="3754663"/>
          </a:xfrm>
        </p:grpSpPr>
        <p:grpSp>
          <p:nvGrpSpPr>
            <p:cNvPr id="21" name="Group 20"/>
            <p:cNvGrpSpPr/>
            <p:nvPr/>
          </p:nvGrpSpPr>
          <p:grpSpPr>
            <a:xfrm>
              <a:off x="7110309" y="2132856"/>
              <a:ext cx="1155316" cy="2966718"/>
              <a:chOff x="7110309" y="2132856"/>
              <a:chExt cx="1155316" cy="2966718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7455015" y="2703983"/>
                <a:ext cx="443007" cy="2395591"/>
                <a:chOff x="0" y="-69120"/>
                <a:chExt cx="219657" cy="1303797"/>
              </a:xfrm>
            </p:grpSpPr>
            <p:sp>
              <p:nvSpPr>
                <p:cNvPr id="26" name="Rectangle 25"/>
                <p:cNvSpPr/>
                <p:nvPr/>
              </p:nvSpPr>
              <p:spPr>
                <a:xfrm>
                  <a:off x="0" y="-69120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1</a:t>
                  </a: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6297" y="289291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2</a:t>
                  </a:r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5434" y="657063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3</a:t>
                  </a:r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0" y="1021317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4</a:t>
                  </a:r>
                </a:p>
              </p:txBody>
            </p:sp>
          </p:grpSp>
          <p:sp>
            <p:nvSpPr>
              <p:cNvPr id="25" name="Rectangle 24"/>
              <p:cNvSpPr/>
              <p:nvPr/>
            </p:nvSpPr>
            <p:spPr>
              <a:xfrm>
                <a:off x="7110309" y="2132856"/>
                <a:ext cx="1155316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20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Tick </a:t>
                </a:r>
                <a:r>
                  <a:rPr lang="en-GB" altLang="en-US" sz="2200" b="1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two</a:t>
                </a:r>
                <a:endParaRPr lang="en-GB" sz="2200" dirty="0"/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7138760" y="5118078"/>
              <a:ext cx="108473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______</a:t>
              </a:r>
              <a:endParaRPr lang="en-GB" altLang="en-US" sz="2200" dirty="0"/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1 mark</a:t>
              </a:r>
              <a:endParaRPr lang="en-GB" altLang="en-US" sz="2200" dirty="0"/>
            </a:p>
          </p:txBody>
        </p:sp>
      </p:grp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2954722" y="2737952"/>
            <a:ext cx="5573830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I played good.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He did it his self.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She did it.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The class works hard.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23CF0A40-0BCF-47CE-9A3A-D924F3945A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32" y="167683"/>
            <a:ext cx="753237" cy="108242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B53E9CF-14D1-054C-8C3B-5726C465D3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900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805830" y="1763235"/>
            <a:ext cx="679925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2. 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Insert an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apostrophe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in the correct place in the sentence below.</a:t>
            </a:r>
            <a:endParaRPr lang="en-GB" altLang="en-US" sz="2200" dirty="0"/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2705258" y="3308797"/>
            <a:ext cx="71666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>
                <a:cs typeface="Calibri" panose="020F0502020204030204" pitchFamily="34" charset="0"/>
              </a:rPr>
              <a:t>T h e   b o y s   w e n t   </a:t>
            </a:r>
            <a:r>
              <a:rPr lang="en-GB" altLang="en-US" sz="2800" dirty="0" err="1">
                <a:cs typeface="Calibri" panose="020F0502020204030204" pitchFamily="34" charset="0"/>
              </a:rPr>
              <a:t>t</a:t>
            </a:r>
            <a:r>
              <a:rPr lang="en-GB" altLang="en-US" sz="2800" dirty="0">
                <a:cs typeface="Calibri" panose="020F0502020204030204" pitchFamily="34" charset="0"/>
              </a:rPr>
              <a:t> o   H a r </a:t>
            </a:r>
            <a:r>
              <a:rPr lang="en-GB" altLang="en-US" sz="2800" dirty="0" err="1">
                <a:cs typeface="Calibri" panose="020F0502020204030204" pitchFamily="34" charset="0"/>
              </a:rPr>
              <a:t>r</a:t>
            </a:r>
            <a:r>
              <a:rPr lang="en-GB" altLang="en-US" sz="2800" dirty="0">
                <a:cs typeface="Calibri" panose="020F0502020204030204" pitchFamily="34" charset="0"/>
              </a:rPr>
              <a:t> y s   p a r t y .</a:t>
            </a:r>
            <a:endParaRPr lang="en-GB" altLang="en-US" sz="2800" dirty="0"/>
          </a:p>
        </p:txBody>
      </p:sp>
      <p:sp>
        <p:nvSpPr>
          <p:cNvPr id="24" name="Rectangle 23"/>
          <p:cNvSpPr/>
          <p:nvPr/>
        </p:nvSpPr>
        <p:spPr>
          <a:xfrm>
            <a:off x="8407724" y="4502731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1965798" y="6090381"/>
            <a:ext cx="823465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What are the two different functions of an apostrophe?</a:t>
            </a:r>
            <a:endParaRPr lang="en-GB" altLang="en-US" sz="2200" i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6B33B85-695C-4253-BCB1-5839CBAAD7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32" y="167683"/>
            <a:ext cx="753237" cy="108242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4A50858-1059-4B4F-9A50-E3B3D93282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450745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 smtClean="0"/>
              <a:t>Thursday 23</a:t>
            </a:r>
            <a:r>
              <a:rPr lang="en-GB" sz="2700" b="1" baseline="30000" dirty="0" smtClean="0"/>
              <a:t>rd</a:t>
            </a:r>
            <a:r>
              <a:rPr lang="en-GB" sz="2700" b="1" dirty="0" smtClean="0"/>
              <a:t> April 2020 - GPS</a:t>
            </a:r>
            <a:endParaRPr lang="en-GB" sz="2700" b="1" dirty="0"/>
          </a:p>
        </p:txBody>
      </p:sp>
    </p:spTree>
    <p:extLst>
      <p:ext uri="{BB962C8B-B14F-4D97-AF65-F5344CB8AC3E}">
        <p14:creationId xmlns:p14="http://schemas.microsoft.com/office/powerpoint/2010/main" val="527258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991544" y="6045661"/>
            <a:ext cx="8064896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Write four more plurals which match the spelling rule for the plural of the first word.</a:t>
            </a: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88BB46E-D70F-4613-9214-9B17668556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32" y="167683"/>
            <a:ext cx="753237" cy="1082421"/>
          </a:xfrm>
          <a:prstGeom prst="rect">
            <a:avLst/>
          </a:prstGeom>
        </p:spPr>
      </p:pic>
      <p:sp>
        <p:nvSpPr>
          <p:cNvPr id="11" name="Rectangle 13">
            <a:extLst>
              <a:ext uri="{FF2B5EF4-FFF2-40B4-BE49-F238E27FC236}">
                <a16:creationId xmlns:a16="http://schemas.microsoft.com/office/drawing/2014/main" id="{D72FA35E-08E4-4D14-8BCB-E2DAB24AFF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1412" y="1419381"/>
            <a:ext cx="8308103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>
              <a:buFont typeface="+mj-lt"/>
              <a:buAutoNum type="arabicPeriod" startAt="3"/>
            </a:pPr>
            <a:r>
              <a:rPr lang="en-GB" sz="2200" dirty="0"/>
              <a:t>Draw a line to match each word to the correct </a:t>
            </a:r>
            <a:r>
              <a:rPr lang="en-GB" sz="2200" b="1" dirty="0"/>
              <a:t>plural </a:t>
            </a:r>
            <a:r>
              <a:rPr lang="en-GB" sz="2200" dirty="0"/>
              <a:t>spelling.</a:t>
            </a:r>
          </a:p>
          <a:p>
            <a:pPr marL="457200" lvl="0" indent="-457200">
              <a:buAutoNum type="arabicPeriod" startAt="3"/>
            </a:pPr>
            <a:endParaRPr lang="en-GB" sz="2200" dirty="0"/>
          </a:p>
          <a:p>
            <a:pPr lvl="0" algn="ctr"/>
            <a:r>
              <a:rPr lang="en-GB" sz="2200" b="1" dirty="0"/>
              <a:t>                        Word                                     	Plural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344D8C8-6820-4E9B-9CB6-E75D28D6D836}"/>
              </a:ext>
            </a:extLst>
          </p:cNvPr>
          <p:cNvSpPr/>
          <p:nvPr/>
        </p:nvSpPr>
        <p:spPr>
          <a:xfrm>
            <a:off x="10639516" y="5128371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E06C2DC-6908-41E5-B83B-5477562F7549}"/>
              </a:ext>
            </a:extLst>
          </p:cNvPr>
          <p:cNvSpPr txBox="1"/>
          <p:nvPr/>
        </p:nvSpPr>
        <p:spPr>
          <a:xfrm>
            <a:off x="4783797" y="3139449"/>
            <a:ext cx="1084733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/>
              <a:t>1) lady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3F0A49-1E7A-4660-A656-5BF148DFB47A}"/>
              </a:ext>
            </a:extLst>
          </p:cNvPr>
          <p:cNvSpPr txBox="1"/>
          <p:nvPr/>
        </p:nvSpPr>
        <p:spPr>
          <a:xfrm>
            <a:off x="4783798" y="4475154"/>
            <a:ext cx="1084733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/>
              <a:t>2) alley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48682D-4C39-4556-AA99-7C704DAC4193}"/>
              </a:ext>
            </a:extLst>
          </p:cNvPr>
          <p:cNvSpPr txBox="1"/>
          <p:nvPr/>
        </p:nvSpPr>
        <p:spPr>
          <a:xfrm>
            <a:off x="8021771" y="2816858"/>
            <a:ext cx="1502427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/>
              <a:t>a) ladies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72B0EE7-8962-494A-A21F-BF55707E8BBB}"/>
              </a:ext>
            </a:extLst>
          </p:cNvPr>
          <p:cNvSpPr txBox="1"/>
          <p:nvPr/>
        </p:nvSpPr>
        <p:spPr>
          <a:xfrm>
            <a:off x="8021771" y="3429776"/>
            <a:ext cx="1502428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/>
              <a:t>b) </a:t>
            </a:r>
            <a:r>
              <a:rPr lang="en-GB" sz="2200" dirty="0" err="1"/>
              <a:t>ladys</a:t>
            </a:r>
            <a:r>
              <a:rPr lang="en-GB" sz="2200" dirty="0"/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36612D0-A0D1-4311-AAC1-5092F92FD5F2}"/>
              </a:ext>
            </a:extLst>
          </p:cNvPr>
          <p:cNvSpPr txBox="1"/>
          <p:nvPr/>
        </p:nvSpPr>
        <p:spPr>
          <a:xfrm>
            <a:off x="8029785" y="4199217"/>
            <a:ext cx="1502428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/>
              <a:t>a) </a:t>
            </a:r>
            <a:r>
              <a:rPr lang="en-GB" sz="2200" dirty="0" err="1"/>
              <a:t>alleies</a:t>
            </a:r>
            <a:r>
              <a:rPr lang="en-GB" sz="2200" dirty="0"/>
              <a:t>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D515897-82C8-4876-8078-5F2A1B39B419}"/>
              </a:ext>
            </a:extLst>
          </p:cNvPr>
          <p:cNvSpPr txBox="1"/>
          <p:nvPr/>
        </p:nvSpPr>
        <p:spPr>
          <a:xfrm>
            <a:off x="8029785" y="4812135"/>
            <a:ext cx="1502428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/>
              <a:t>b) alleys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1BB4922-DF4A-A048-966E-8012A82C9E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450745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 smtClean="0"/>
              <a:t>Thursday 23</a:t>
            </a:r>
            <a:r>
              <a:rPr lang="en-GB" sz="2700" b="1" baseline="30000" dirty="0" smtClean="0"/>
              <a:t>rd</a:t>
            </a:r>
            <a:r>
              <a:rPr lang="en-GB" sz="2700" b="1" dirty="0" smtClean="0"/>
              <a:t> April 2020 - GPS</a:t>
            </a:r>
            <a:endParaRPr lang="en-GB" sz="2700" b="1" dirty="0"/>
          </a:p>
        </p:txBody>
      </p:sp>
    </p:spTree>
    <p:extLst>
      <p:ext uri="{BB962C8B-B14F-4D97-AF65-F5344CB8AC3E}">
        <p14:creationId xmlns:p14="http://schemas.microsoft.com/office/powerpoint/2010/main" val="878412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1834</TotalTime>
  <Words>180</Words>
  <Application>Microsoft Office PowerPoint</Application>
  <PresentationFormat>Widescreen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St Saviours Junior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Clark</dc:creator>
  <cp:lastModifiedBy>J. Flynn (BPS)</cp:lastModifiedBy>
  <cp:revision>134</cp:revision>
  <dcterms:created xsi:type="dcterms:W3CDTF">2018-02-15T11:26:24Z</dcterms:created>
  <dcterms:modified xsi:type="dcterms:W3CDTF">2020-04-23T07:28:52Z</dcterms:modified>
</cp:coreProperties>
</file>