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1"/>
    <p:restoredTop sz="94618"/>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84" Type="http://schemas.microsoft.com/office/2016/11/relationships/changesInfo" Target="changesInfos/changesInfo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0FC8DE34-D183-4E45-9202-B62F15CB3655}"/>
    <pc:docChg chg="custSel modSld">
      <pc:chgData name="Natasha Robertson" userId="40240c759480c2fe" providerId="LiveId" clId="{0FC8DE34-D183-4E45-9202-B62F15CB3655}" dt="2018-07-16T19:34:32.950" v="148" actId="20577"/>
      <pc:docMkLst>
        <pc:docMk/>
      </pc:docMkLst>
      <pc:sldChg chg="modSp">
        <pc:chgData name="Natasha Robertson" userId="40240c759480c2fe" providerId="LiveId" clId="{0FC8DE34-D183-4E45-9202-B62F15CB3655}" dt="2018-07-16T12:32:12.648" v="0" actId="20577"/>
        <pc:sldMkLst>
          <pc:docMk/>
          <pc:sldMk cId="1771584904" sldId="279"/>
        </pc:sldMkLst>
        <pc:spChg chg="mod">
          <ac:chgData name="Natasha Robertson" userId="40240c759480c2fe" providerId="LiveId" clId="{0FC8DE34-D183-4E45-9202-B62F15CB3655}" dt="2018-07-16T12:32:12.648" v="0" actId="20577"/>
          <ac:spMkLst>
            <pc:docMk/>
            <pc:sldMk cId="1771584904" sldId="279"/>
            <ac:spMk id="5" creationId="{4F31B53B-3BF4-489F-9EFB-B2573B75192A}"/>
          </ac:spMkLst>
        </pc:spChg>
      </pc:sldChg>
      <pc:sldChg chg="modSp">
        <pc:chgData name="Natasha Robertson" userId="40240c759480c2fe" providerId="LiveId" clId="{0FC8DE34-D183-4E45-9202-B62F15CB3655}" dt="2018-07-16T12:33:05.783" v="1" actId="20577"/>
        <pc:sldMkLst>
          <pc:docMk/>
          <pc:sldMk cId="1712614066" sldId="281"/>
        </pc:sldMkLst>
        <pc:spChg chg="mod">
          <ac:chgData name="Natasha Robertson" userId="40240c759480c2fe" providerId="LiveId" clId="{0FC8DE34-D183-4E45-9202-B62F15CB3655}" dt="2018-07-16T12:33:05.783" v="1" actId="20577"/>
          <ac:spMkLst>
            <pc:docMk/>
            <pc:sldMk cId="1712614066" sldId="281"/>
            <ac:spMk id="5" creationId="{4F31B53B-3BF4-489F-9EFB-B2573B75192A}"/>
          </ac:spMkLst>
        </pc:spChg>
      </pc:sldChg>
      <pc:sldChg chg="modSp">
        <pc:chgData name="Natasha Robertson" userId="40240c759480c2fe" providerId="LiveId" clId="{0FC8DE34-D183-4E45-9202-B62F15CB3655}" dt="2018-07-16T12:37:13.347" v="25" actId="20577"/>
        <pc:sldMkLst>
          <pc:docMk/>
          <pc:sldMk cId="3429757900" sldId="283"/>
        </pc:sldMkLst>
        <pc:spChg chg="mod">
          <ac:chgData name="Natasha Robertson" userId="40240c759480c2fe" providerId="LiveId" clId="{0FC8DE34-D183-4E45-9202-B62F15CB3655}" dt="2018-07-16T12:37:13.347" v="25" actId="20577"/>
          <ac:spMkLst>
            <pc:docMk/>
            <pc:sldMk cId="3429757900" sldId="283"/>
            <ac:spMk id="5" creationId="{4F31B53B-3BF4-489F-9EFB-B2573B75192A}"/>
          </ac:spMkLst>
        </pc:spChg>
      </pc:sldChg>
      <pc:sldChg chg="modSp">
        <pc:chgData name="Natasha Robertson" userId="40240c759480c2fe" providerId="LiveId" clId="{0FC8DE34-D183-4E45-9202-B62F15CB3655}" dt="2018-07-16T12:35:35.106" v="21" actId="20577"/>
        <pc:sldMkLst>
          <pc:docMk/>
          <pc:sldMk cId="1366032576" sldId="284"/>
        </pc:sldMkLst>
        <pc:spChg chg="mod">
          <ac:chgData name="Natasha Robertson" userId="40240c759480c2fe" providerId="LiveId" clId="{0FC8DE34-D183-4E45-9202-B62F15CB3655}" dt="2018-07-16T12:35:35.106" v="21" actId="20577"/>
          <ac:spMkLst>
            <pc:docMk/>
            <pc:sldMk cId="1366032576" sldId="284"/>
            <ac:spMk id="2" creationId="{2AC8046B-12A1-4169-BAA7-5ADDE6BAFF79}"/>
          </ac:spMkLst>
        </pc:spChg>
      </pc:sldChg>
      <pc:sldChg chg="modSp">
        <pc:chgData name="Natasha Robertson" userId="40240c759480c2fe" providerId="LiveId" clId="{0FC8DE34-D183-4E45-9202-B62F15CB3655}" dt="2018-07-16T12:37:18.623" v="29" actId="20577"/>
        <pc:sldMkLst>
          <pc:docMk/>
          <pc:sldMk cId="1372059077" sldId="285"/>
        </pc:sldMkLst>
        <pc:spChg chg="mod">
          <ac:chgData name="Natasha Robertson" userId="40240c759480c2fe" providerId="LiveId" clId="{0FC8DE34-D183-4E45-9202-B62F15CB3655}" dt="2018-07-16T12:37:18.623" v="29" actId="20577"/>
          <ac:spMkLst>
            <pc:docMk/>
            <pc:sldMk cId="1372059077" sldId="285"/>
            <ac:spMk id="5" creationId="{4F31B53B-3BF4-489F-9EFB-B2573B75192A}"/>
          </ac:spMkLst>
        </pc:spChg>
      </pc:sldChg>
      <pc:sldChg chg="modSp">
        <pc:chgData name="Natasha Robertson" userId="40240c759480c2fe" providerId="LiveId" clId="{0FC8DE34-D183-4E45-9202-B62F15CB3655}" dt="2018-07-16T12:38:47.697" v="36" actId="114"/>
        <pc:sldMkLst>
          <pc:docMk/>
          <pc:sldMk cId="227211446" sldId="286"/>
        </pc:sldMkLst>
        <pc:spChg chg="mod">
          <ac:chgData name="Natasha Robertson" userId="40240c759480c2fe" providerId="LiveId" clId="{0FC8DE34-D183-4E45-9202-B62F15CB3655}" dt="2018-07-16T12:38:47.697" v="36" actId="114"/>
          <ac:spMkLst>
            <pc:docMk/>
            <pc:sldMk cId="227211446" sldId="286"/>
            <ac:spMk id="2" creationId="{2AC8046B-12A1-4169-BAA7-5ADDE6BAFF79}"/>
          </ac:spMkLst>
        </pc:spChg>
      </pc:sldChg>
      <pc:sldChg chg="modSp">
        <pc:chgData name="Natasha Robertson" userId="40240c759480c2fe" providerId="LiveId" clId="{0FC8DE34-D183-4E45-9202-B62F15CB3655}" dt="2018-07-16T12:41:48.805" v="38" actId="20577"/>
        <pc:sldMkLst>
          <pc:docMk/>
          <pc:sldMk cId="675791759" sldId="294"/>
        </pc:sldMkLst>
        <pc:spChg chg="mod">
          <ac:chgData name="Natasha Robertson" userId="40240c759480c2fe" providerId="LiveId" clId="{0FC8DE34-D183-4E45-9202-B62F15CB3655}" dt="2018-07-16T12:41:48.805" v="38" actId="20577"/>
          <ac:spMkLst>
            <pc:docMk/>
            <pc:sldMk cId="675791759" sldId="294"/>
            <ac:spMk id="2" creationId="{2AC8046B-12A1-4169-BAA7-5ADDE6BAFF79}"/>
          </ac:spMkLst>
        </pc:spChg>
      </pc:sldChg>
      <pc:sldChg chg="addSp delSp modSp">
        <pc:chgData name="Natasha Robertson" userId="40240c759480c2fe" providerId="LiveId" clId="{0FC8DE34-D183-4E45-9202-B62F15CB3655}" dt="2018-07-16T19:34:32.950" v="148" actId="20577"/>
        <pc:sldMkLst>
          <pc:docMk/>
          <pc:sldMk cId="852113267" sldId="298"/>
        </pc:sldMkLst>
        <pc:spChg chg="mod">
          <ac:chgData name="Natasha Robertson" userId="40240c759480c2fe" providerId="LiveId" clId="{0FC8DE34-D183-4E45-9202-B62F15CB3655}" dt="2018-07-16T19:34:32.950" v="148" actId="20577"/>
          <ac:spMkLst>
            <pc:docMk/>
            <pc:sldMk cId="852113267" sldId="298"/>
            <ac:spMk id="2" creationId="{2AC8046B-12A1-4169-BAA7-5ADDE6BAFF79}"/>
          </ac:spMkLst>
        </pc:spChg>
        <pc:graphicFrameChg chg="add del">
          <ac:chgData name="Natasha Robertson" userId="40240c759480c2fe" providerId="LiveId" clId="{0FC8DE34-D183-4E45-9202-B62F15CB3655}" dt="2018-07-16T19:33:51.521" v="119"/>
          <ac:graphicFrameMkLst>
            <pc:docMk/>
            <pc:sldMk cId="852113267" sldId="298"/>
            <ac:graphicFrameMk id="3" creationId="{D8B1479A-4927-4371-B4F0-4FF0A0DF78CB}"/>
          </ac:graphicFrameMkLst>
        </pc:graphicFrameChg>
        <pc:graphicFrameChg chg="add del">
          <ac:chgData name="Natasha Robertson" userId="40240c759480c2fe" providerId="LiveId" clId="{0FC8DE34-D183-4E45-9202-B62F15CB3655}" dt="2018-07-16T19:34:29.857" v="146" actId="478"/>
          <ac:graphicFrameMkLst>
            <pc:docMk/>
            <pc:sldMk cId="852113267" sldId="298"/>
            <ac:graphicFrameMk id="4" creationId="{FAFE3234-0B80-4B97-8C81-B733AD1B1266}"/>
          </ac:graphicFrameMkLst>
        </pc:graphicFrameChg>
      </pc:sldChg>
      <pc:sldChg chg="modSp">
        <pc:chgData name="Natasha Robertson" userId="40240c759480c2fe" providerId="LiveId" clId="{0FC8DE34-D183-4E45-9202-B62F15CB3655}" dt="2018-07-16T15:22:23.578" v="79" actId="20578"/>
        <pc:sldMkLst>
          <pc:docMk/>
          <pc:sldMk cId="4149590021" sldId="320"/>
        </pc:sldMkLst>
        <pc:spChg chg="mod">
          <ac:chgData name="Natasha Robertson" userId="40240c759480c2fe" providerId="LiveId" clId="{0FC8DE34-D183-4E45-9202-B62F15CB3655}" dt="2018-07-16T15:22:23.578" v="79" actId="20578"/>
          <ac:spMkLst>
            <pc:docMk/>
            <pc:sldMk cId="4149590021" sldId="320"/>
            <ac:spMk id="2" creationId="{2AC8046B-12A1-4169-BAA7-5ADDE6BAFF79}"/>
          </ac:spMkLst>
        </pc:spChg>
      </pc:sldChg>
      <pc:sldChg chg="modSp">
        <pc:chgData name="Natasha Robertson" userId="40240c759480c2fe" providerId="LiveId" clId="{0FC8DE34-D183-4E45-9202-B62F15CB3655}" dt="2018-07-16T15:26:12.378" v="115" actId="20577"/>
        <pc:sldMkLst>
          <pc:docMk/>
          <pc:sldMk cId="625648023" sldId="324"/>
        </pc:sldMkLst>
        <pc:spChg chg="mod">
          <ac:chgData name="Natasha Robertson" userId="40240c759480c2fe" providerId="LiveId" clId="{0FC8DE34-D183-4E45-9202-B62F15CB3655}" dt="2018-07-16T15:26:12.378" v="115" actId="20577"/>
          <ac:spMkLst>
            <pc:docMk/>
            <pc:sldMk cId="625648023" sldId="324"/>
            <ac:spMk id="2" creationId="{2AC8046B-12A1-4169-BAA7-5ADDE6BAFF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3DACC-CBB1-479D-9722-1686C04F4AEA}" type="datetimeFigureOut">
              <a:rPr lang="en-GB" smtClean="0"/>
              <a:t>23/03/2020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00E34-C95F-41B7-B3FB-1D9F05CA2573}" type="slidenum">
              <a:rPr lang="en-GB" smtClean="0"/>
              <a:t>‹#›</a:t>
            </a:fld>
            <a:endParaRPr lang="en-GB"/>
          </a:p>
        </p:txBody>
      </p:sp>
    </p:spTree>
    <p:extLst>
      <p:ext uri="{BB962C8B-B14F-4D97-AF65-F5344CB8AC3E}">
        <p14:creationId xmlns:p14="http://schemas.microsoft.com/office/powerpoint/2010/main" val="1623177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3/23/2020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635081" cy="4801314"/>
          </a:xfrm>
          <a:prstGeom prst="rect">
            <a:avLst/>
          </a:prstGeom>
          <a:noFill/>
        </p:spPr>
        <p:txBody>
          <a:bodyPr wrap="square" rtlCol="0">
            <a:spAutoFit/>
          </a:bodyPr>
          <a:lstStyle/>
          <a:p>
            <a:pPr algn="just"/>
            <a:endParaRPr lang="en-GB" b="1" dirty="0"/>
          </a:p>
          <a:p>
            <a:pPr algn="just"/>
            <a:r>
              <a:rPr lang="en-GB" sz="2800" dirty="0"/>
              <a:t>Why are Roman numerals written the way they are? It probably won’t surprise you to learn that no one really knows, but here are two popular ideas. Which do you believe? One is that they represent notches on a stick and the person doing the counting would make a second cut when the fifth item was reached. This became the symbol V. At ten, a further two notches were cut, forming X, and so on. Another idea is that V stands for the angle made by the thumb and little finger of your hand. The X of ten is made when you put the heels of your palms together. </a:t>
            </a:r>
          </a:p>
          <a:p>
            <a:pPr algn="just"/>
            <a:r>
              <a:rPr lang="en-GB" dirty="0"/>
              <a:t> </a:t>
            </a:r>
          </a:p>
          <a:p>
            <a:pPr algn="just"/>
            <a:endParaRPr lang="en-GB" dirty="0"/>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712089" cy="646331"/>
          </a:xfrm>
          <a:prstGeom prst="rect">
            <a:avLst/>
          </a:prstGeom>
          <a:noFill/>
        </p:spPr>
        <p:txBody>
          <a:bodyPr wrap="none" rtlCol="0">
            <a:spAutoFit/>
          </a:bodyPr>
          <a:lstStyle/>
          <a:p>
            <a:r>
              <a:rPr lang="en-GB" sz="3600" b="1" dirty="0"/>
              <a:t>Week 1 - text</a:t>
            </a:r>
          </a:p>
        </p:txBody>
      </p:sp>
      <p:pic>
        <p:nvPicPr>
          <p:cNvPr id="6" name="Picture 5">
            <a:extLst>
              <a:ext uri="{FF2B5EF4-FFF2-40B4-BE49-F238E27FC236}">
                <a16:creationId xmlns:a16="http://schemas.microsoft.com/office/drawing/2014/main" id="{5073663D-F876-9342-8492-DAA23FE040B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2133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3970318"/>
          </a:xfrm>
          <a:prstGeom prst="rect">
            <a:avLst/>
          </a:prstGeom>
          <a:noFill/>
        </p:spPr>
        <p:txBody>
          <a:bodyPr wrap="square" rtlCol="0">
            <a:spAutoFit/>
          </a:bodyPr>
          <a:lstStyle/>
          <a:p>
            <a:pPr lvl="0"/>
            <a:r>
              <a:rPr lang="en-GB" dirty="0"/>
              <a:t>1. Find and copy one word from the first sentence that means ‘</a:t>
            </a:r>
            <a:r>
              <a:rPr lang="en-GB" b="1" dirty="0"/>
              <a:t>numbers</a:t>
            </a:r>
            <a:r>
              <a:rPr lang="en-GB" dirty="0"/>
              <a:t>’.</a:t>
            </a:r>
          </a:p>
          <a:p>
            <a:r>
              <a:rPr lang="en-GB" dirty="0"/>
              <a:t> </a:t>
            </a:r>
          </a:p>
          <a:p>
            <a:r>
              <a:rPr lang="en-GB" dirty="0"/>
              <a:t>______________________________________________</a:t>
            </a:r>
          </a:p>
          <a:p>
            <a:r>
              <a:rPr lang="en-GB" dirty="0"/>
              <a:t> </a:t>
            </a:r>
          </a:p>
          <a:p>
            <a:endParaRPr lang="en-GB" dirty="0"/>
          </a:p>
          <a:p>
            <a:pPr lvl="0"/>
            <a:r>
              <a:rPr lang="en-GB" dirty="0"/>
              <a:t>2. According to the text, where did people make notches when counting?</a:t>
            </a:r>
          </a:p>
          <a:p>
            <a:r>
              <a:rPr lang="en-GB" dirty="0"/>
              <a:t> </a:t>
            </a:r>
          </a:p>
          <a:p>
            <a:pPr lvl="0"/>
            <a:r>
              <a:rPr lang="en-GB" dirty="0"/>
              <a:t>______________________________</a:t>
            </a:r>
          </a:p>
          <a:p>
            <a:r>
              <a:rPr lang="en-GB" dirty="0"/>
              <a:t> </a:t>
            </a:r>
          </a:p>
          <a:p>
            <a:r>
              <a:rPr lang="en-GB" dirty="0"/>
              <a:t> </a:t>
            </a:r>
          </a:p>
          <a:p>
            <a:pPr lvl="0"/>
            <a:r>
              <a:rPr lang="en-GB" dirty="0"/>
              <a:t>3. What did they do when the fifth item was counted?</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824252" cy="646331"/>
          </a:xfrm>
          <a:prstGeom prst="rect">
            <a:avLst/>
          </a:prstGeom>
          <a:noFill/>
        </p:spPr>
        <p:txBody>
          <a:bodyPr wrap="none" rtlCol="0">
            <a:spAutoFit/>
          </a:bodyPr>
          <a:lstStyle/>
          <a:p>
            <a:r>
              <a:rPr lang="en-GB" sz="3600" b="1" dirty="0"/>
              <a:t>Week 1 - questions</a:t>
            </a:r>
          </a:p>
        </p:txBody>
      </p:sp>
      <p:pic>
        <p:nvPicPr>
          <p:cNvPr id="6" name="Picture 5">
            <a:extLst>
              <a:ext uri="{FF2B5EF4-FFF2-40B4-BE49-F238E27FC236}">
                <a16:creationId xmlns:a16="http://schemas.microsoft.com/office/drawing/2014/main" id="{2762419B-BDE2-454B-96B7-5C0E3A8C94A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265961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5256</TotalTime>
  <Words>183</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87</cp:revision>
  <dcterms:created xsi:type="dcterms:W3CDTF">2017-03-29T13:14:03Z</dcterms:created>
  <dcterms:modified xsi:type="dcterms:W3CDTF">2020-03-23T04:52:47Z</dcterms:modified>
</cp:coreProperties>
</file>