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47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1" autoAdjust="0"/>
    <p:restoredTop sz="94643"/>
  </p:normalViewPr>
  <p:slideViewPr>
    <p:cSldViewPr snapToGrid="0">
      <p:cViewPr varScale="1">
        <p:scale>
          <a:sx n="69" d="100"/>
          <a:sy n="69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827C0-D4DF-3B4C-97B3-B3D3C82D9B82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E15A-BB14-F248-80E8-8E390C935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6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23/03/2020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7849302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GB" sz="4000" dirty="0" smtClean="0">
                <a:solidFill>
                  <a:schemeClr val="accent2"/>
                </a:solidFill>
              </a:rPr>
              <a:t>y 1 – Monday 23</a:t>
            </a:r>
            <a:r>
              <a:rPr lang="en-GB" sz="4000" baseline="30000" dirty="0" smtClean="0">
                <a:solidFill>
                  <a:schemeClr val="accent2"/>
                </a:solidFill>
              </a:rPr>
              <a:t>rd</a:t>
            </a:r>
            <a:r>
              <a:rPr lang="en-GB" sz="4000" dirty="0" smtClean="0">
                <a:solidFill>
                  <a:schemeClr val="accent2"/>
                </a:solidFill>
              </a:rPr>
              <a:t> March 2020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E25AE0-AEA9-4973-A044-B37004B66A0E}"/>
              </a:ext>
            </a:extLst>
          </p:cNvPr>
          <p:cNvSpPr/>
          <p:nvPr/>
        </p:nvSpPr>
        <p:spPr>
          <a:xfrm>
            <a:off x="7527235" y="2651593"/>
            <a:ext cx="490331" cy="47707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F295EA-D7E5-334A-8C3E-2C64A817D2D7}"/>
              </a:ext>
            </a:extLst>
          </p:cNvPr>
          <p:cNvGrpSpPr/>
          <p:nvPr/>
        </p:nvGrpSpPr>
        <p:grpSpPr>
          <a:xfrm>
            <a:off x="177865" y="919627"/>
            <a:ext cx="6057900" cy="5537200"/>
            <a:chOff x="177865" y="919627"/>
            <a:chExt cx="6057900" cy="55372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982D67A-9A2E-7D4D-99B6-50E534E9C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61224E-D4F6-E341-A58D-86C3699A8C24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 + 6 + 12 =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FF8906-FF14-9148-A348-9D31D3826DAE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86 – 10 =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6000" y="919627"/>
            <a:ext cx="4585252" cy="2647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solidFill>
                  <a:schemeClr val="tx1"/>
                </a:solidFill>
              </a:rPr>
              <a:t>3. Write down a number to make the statement true.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20 = 5 x 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C1F0CD-4FBB-5542-9ACC-683CDD69C000}"/>
              </a:ext>
            </a:extLst>
          </p:cNvPr>
          <p:cNvSpPr txBox="1"/>
          <p:nvPr/>
        </p:nvSpPr>
        <p:spPr>
          <a:xfrm>
            <a:off x="428625" y="1023675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27221-04FA-6745-9CF3-CAD431EE50BA}"/>
              </a:ext>
            </a:extLst>
          </p:cNvPr>
          <p:cNvSpPr txBox="1"/>
          <p:nvPr/>
        </p:nvSpPr>
        <p:spPr>
          <a:xfrm>
            <a:off x="428624" y="3878875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849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37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206</cp:revision>
  <dcterms:created xsi:type="dcterms:W3CDTF">2018-01-02T19:54:05Z</dcterms:created>
  <dcterms:modified xsi:type="dcterms:W3CDTF">2020-03-23T04:49:06Z</dcterms:modified>
</cp:coreProperties>
</file>