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34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</a:rPr>
              <a:t>Tuesday 21</a:t>
            </a:r>
            <a:r>
              <a:rPr lang="en-GB" sz="2400" b="1" baseline="30000" dirty="0">
                <a:solidFill>
                  <a:schemeClr val="tx1"/>
                </a:solidFill>
              </a:rPr>
              <a:t>st</a:t>
            </a:r>
            <a:r>
              <a:rPr lang="en-GB" sz="2400" b="1" dirty="0">
                <a:solidFill>
                  <a:schemeClr val="tx1"/>
                </a:solidFill>
              </a:rPr>
              <a:t> April </a:t>
            </a:r>
            <a:r>
              <a:rPr lang="en-GB" sz="2400" b="1">
                <a:solidFill>
                  <a:schemeClr val="tx1"/>
                </a:solidFill>
              </a:rPr>
              <a:t>- </a:t>
            </a:r>
            <a:r>
              <a:rPr lang="en-GB" sz="2400" b="1" smtClean="0">
                <a:solidFill>
                  <a:schemeClr val="tx1"/>
                </a:solidFill>
              </a:rPr>
              <a:t>Maths</a:t>
            </a:r>
            <a:endParaRPr lang="en-GB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004C58-15AD-4707-BD5E-00231951C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60081"/>
              </p:ext>
            </p:extLst>
          </p:nvPr>
        </p:nvGraphicFramePr>
        <p:xfrm>
          <a:off x="6802648" y="1889638"/>
          <a:ext cx="46868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13">
                  <a:extLst>
                    <a:ext uri="{9D8B030D-6E8A-4147-A177-3AD203B41FA5}">
                      <a16:colId xmlns:a16="http://schemas.microsoft.com/office/drawing/2014/main" val="1550697704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1902954882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452915554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4200563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06848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06DD0A-E787-4CE6-83E9-CC432CAC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67199"/>
              </p:ext>
            </p:extLst>
          </p:nvPr>
        </p:nvGraphicFramePr>
        <p:xfrm>
          <a:off x="6802648" y="2564649"/>
          <a:ext cx="46868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13">
                  <a:extLst>
                    <a:ext uri="{9D8B030D-6E8A-4147-A177-3AD203B41FA5}">
                      <a16:colId xmlns:a16="http://schemas.microsoft.com/office/drawing/2014/main" val="1550697704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1902954882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452915554"/>
                    </a:ext>
                  </a:extLst>
                </a:gridCol>
                <a:gridCol w="1171713">
                  <a:extLst>
                    <a:ext uri="{9D8B030D-6E8A-4147-A177-3AD203B41FA5}">
                      <a16:colId xmlns:a16="http://schemas.microsoft.com/office/drawing/2014/main" val="4200563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06848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B85B0BF-0124-490A-BBA0-6EC2B200C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67814"/>
              </p:ext>
            </p:extLst>
          </p:nvPr>
        </p:nvGraphicFramePr>
        <p:xfrm>
          <a:off x="6802648" y="3230489"/>
          <a:ext cx="4585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157">
                  <a:extLst>
                    <a:ext uri="{9D8B030D-6E8A-4147-A177-3AD203B41FA5}">
                      <a16:colId xmlns:a16="http://schemas.microsoft.com/office/drawing/2014/main" val="1476746257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4183297982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1798136495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902007518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2898967972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1143907307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3391272363"/>
                    </a:ext>
                  </a:extLst>
                </a:gridCol>
                <a:gridCol w="573157">
                  <a:extLst>
                    <a:ext uri="{9D8B030D-6E8A-4147-A177-3AD203B41FA5}">
                      <a16:colId xmlns:a16="http://schemas.microsoft.com/office/drawing/2014/main" val="251529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798458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09165AA4-D356-5A45-BBB6-9FB1D89CB10A}"/>
              </a:ext>
            </a:extLst>
          </p:cNvPr>
          <p:cNvGrpSpPr/>
          <p:nvPr/>
        </p:nvGrpSpPr>
        <p:grpSpPr>
          <a:xfrm>
            <a:off x="177865" y="1091667"/>
            <a:ext cx="6057900" cy="5537200"/>
            <a:chOff x="177865" y="919627"/>
            <a:chExt cx="6057900" cy="55372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507BD5C-C13A-CB41-B662-81FB50105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6B50E0-DE0A-D24B-BFC5-FD60F39BD630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 x 6 =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6EBC55-C2CE-C242-8746-693A826C1B2C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3,456 + 1,233 =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/>
              <p:nvPr/>
            </p:nvSpPr>
            <p:spPr>
              <a:xfrm>
                <a:off x="5846607" y="304345"/>
                <a:ext cx="6206815" cy="134649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3. Write down the letters of the diagrams where the fraction coloured pink is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equivalent </a:t>
                </a:r>
                <a:r>
                  <a:rPr lang="en-GB" sz="2800" dirty="0">
                    <a:solidFill>
                      <a:schemeClr val="tx1"/>
                    </a:solidFill>
                  </a:rPr>
                  <a:t>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.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07" y="304345"/>
                <a:ext cx="6206815" cy="1346495"/>
              </a:xfrm>
              <a:prstGeom prst="roundRect">
                <a:avLst/>
              </a:prstGeom>
              <a:blipFill>
                <a:blip r:embed="rId4"/>
                <a:stretch>
                  <a:fillRect l="-815" t="-12150" b="-12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7DB8D31-6CD7-417A-BD34-D17B55F5FB33}"/>
              </a:ext>
            </a:extLst>
          </p:cNvPr>
          <p:cNvSpPr/>
          <p:nvPr/>
        </p:nvSpPr>
        <p:spPr>
          <a:xfrm>
            <a:off x="6153290" y="1889638"/>
            <a:ext cx="499301" cy="37084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D6E1D3-3BAC-4357-9C9B-C9CB63C3BC4D}"/>
              </a:ext>
            </a:extLst>
          </p:cNvPr>
          <p:cNvSpPr/>
          <p:nvPr/>
        </p:nvSpPr>
        <p:spPr>
          <a:xfrm>
            <a:off x="6153290" y="2543399"/>
            <a:ext cx="499301" cy="37084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4152C8D-876C-40A8-A8B4-A9C931EEDD5F}"/>
              </a:ext>
            </a:extLst>
          </p:cNvPr>
          <p:cNvSpPr/>
          <p:nvPr/>
        </p:nvSpPr>
        <p:spPr>
          <a:xfrm>
            <a:off x="6153290" y="3230489"/>
            <a:ext cx="499301" cy="37084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9B53E5-C506-A54E-BC3B-F689CABC0023}"/>
              </a:ext>
            </a:extLst>
          </p:cNvPr>
          <p:cNvSpPr txBox="1"/>
          <p:nvPr/>
        </p:nvSpPr>
        <p:spPr>
          <a:xfrm>
            <a:off x="428625" y="119512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9522F-40C8-DA48-8CF3-9CB5A16B944E}"/>
              </a:ext>
            </a:extLst>
          </p:cNvPr>
          <p:cNvSpPr txBox="1"/>
          <p:nvPr/>
        </p:nvSpPr>
        <p:spPr>
          <a:xfrm>
            <a:off x="428624" y="405032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6620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44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216</cp:revision>
  <dcterms:created xsi:type="dcterms:W3CDTF">2018-01-02T19:54:05Z</dcterms:created>
  <dcterms:modified xsi:type="dcterms:W3CDTF">2020-04-21T07:42:17Z</dcterms:modified>
</cp:coreProperties>
</file>