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70" r:id="rId2"/>
    <p:sldId id="269" r:id="rId3"/>
    <p:sldId id="271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222" y="468"/>
      </p:cViewPr>
      <p:guideLst>
        <p:guide orient="horz" pos="336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144B3-98D8-774D-B8F3-ECF49A25E943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91743-C751-734E-A706-4A543072F6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89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1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976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 descr="Challenge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85858" y="92922"/>
            <a:ext cx="817228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5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Rock Detectives </a:t>
            </a:r>
          </a:p>
        </p:txBody>
      </p:sp>
    </p:spTree>
    <p:extLst>
      <p:ext uri="{BB962C8B-B14F-4D97-AF65-F5344CB8AC3E}">
        <p14:creationId xmlns:p14="http://schemas.microsoft.com/office/powerpoint/2010/main" val="1442330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usy_Ants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482" y="5782485"/>
            <a:ext cx="999677" cy="103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98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y_Ants-0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57" y="5683253"/>
            <a:ext cx="1444656" cy="11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4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sy_Ants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048" y="5647058"/>
            <a:ext cx="1133780" cy="106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40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sy_Ants-04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312" y="5708152"/>
            <a:ext cx="670515" cy="1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2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nt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usy_Ants-05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12" y="5585250"/>
            <a:ext cx="1267884" cy="121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19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5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6841" y="144191"/>
            <a:ext cx="8746113" cy="65772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3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nect.collins.co.uk/school/Primary/FullScreen.aspx?csd=GmBYUWvwAcQ%3D&amp;rsd=3ZaKPL%2B5EOU%3D&amp;frm=v8rRPVNm6pI%3D" TargetMode="External"/><Relationship Id="rId2" Type="http://schemas.openxmlformats.org/officeDocument/2006/relationships/hyperlink" Target="https://connect.collins.co.uk/school/Primary/FullScreen.aspx?csd=GmBYUWvwAcQ%3D&amp;rsd=rRZgiXV%2Fkhk%3D&amp;frm=v8rRPVNm6pI%3D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9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3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5688"/>
            <a:ext cx="8382000" cy="528796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Watch these videos:</a:t>
            </a:r>
            <a:br>
              <a:rPr lang="en-GB" sz="3200" dirty="0" smtClean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hlinkClick r:id="rId2"/>
              </a:rPr>
              <a:t>https://connect.collins.co.uk/school/Primary/FullScreen.aspx?csd=GmBYUWvwAcQ%3D&amp;rsd=rRZgiXV%2Fkhk%3D&amp;frm=v8rRPVNm6pI%3D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>
                <a:hlinkClick r:id="rId3"/>
              </a:rPr>
              <a:t>https://connect.collins.co.uk/school/Primary/FullScreen.aspx?csd=GmBYUWvwAcQ%3D&amp;rsd=3ZaKPL%2B5EOU%3D&amp;frm=v8rRPVNm6pI%3D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69615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0300" y="1397531"/>
            <a:ext cx="6972300" cy="4598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4F6228"/>
                </a:solidFill>
              </a:rPr>
              <a:t>Challenge:</a:t>
            </a:r>
            <a:endParaRPr lang="en-US" sz="3200" b="1" dirty="0">
              <a:solidFill>
                <a:srgbClr val="4F6228"/>
              </a:solidFill>
            </a:endParaRPr>
          </a:p>
          <a:p>
            <a:pPr marL="457200" indent="-457200">
              <a:spcAft>
                <a:spcPts val="500"/>
              </a:spcAft>
            </a:pPr>
            <a:r>
              <a:rPr lang="en-GB" sz="2400" b="1" dirty="0" smtClean="0">
                <a:solidFill>
                  <a:srgbClr val="8FB249"/>
                </a:solidFill>
              </a:rPr>
              <a:t>1</a:t>
            </a:r>
            <a:r>
              <a:rPr lang="en-GB" sz="2400" dirty="0" smtClean="0"/>
              <a:t>	</a:t>
            </a:r>
            <a:r>
              <a:rPr lang="en-US" sz="2400" dirty="0" smtClean="0"/>
              <a:t>Go out into your garden or surrounding area and look </a:t>
            </a:r>
            <a:r>
              <a:rPr lang="en-US" sz="2400" dirty="0"/>
              <a:t>out for signs of change in the rocks that you see. </a:t>
            </a:r>
          </a:p>
          <a:p>
            <a:pPr marL="457200" indent="-457200">
              <a:spcAft>
                <a:spcPts val="500"/>
              </a:spcAft>
            </a:pPr>
            <a:r>
              <a:rPr lang="en-GB" sz="2400" b="1" dirty="0" smtClean="0">
                <a:solidFill>
                  <a:srgbClr val="8FB249"/>
                </a:solidFill>
              </a:rPr>
              <a:t>2</a:t>
            </a:r>
            <a:r>
              <a:rPr lang="en-GB" sz="2400" dirty="0"/>
              <a:t>	</a:t>
            </a:r>
            <a:r>
              <a:rPr lang="en-US" sz="2400" dirty="0" smtClean="0"/>
              <a:t>Observe</a:t>
            </a:r>
            <a:r>
              <a:rPr lang="en-US" sz="2400" dirty="0"/>
              <a:t>:</a:t>
            </a:r>
          </a:p>
          <a:p>
            <a:pPr marL="914400" lvl="1" indent="-457200">
              <a:spcAft>
                <a:spcPts val="500"/>
              </a:spcAft>
            </a:pPr>
            <a:r>
              <a:rPr lang="en-GB" sz="2400" dirty="0">
                <a:solidFill>
                  <a:srgbClr val="8FB249"/>
                </a:solidFill>
              </a:rPr>
              <a:t>•</a:t>
            </a:r>
            <a:r>
              <a:rPr lang="en-GB" sz="2400" dirty="0"/>
              <a:t>	</a:t>
            </a:r>
            <a:r>
              <a:rPr lang="en-US" sz="2400" dirty="0" smtClean="0"/>
              <a:t>Do </a:t>
            </a:r>
            <a:r>
              <a:rPr lang="en-US" sz="2400" dirty="0"/>
              <a:t>you notice any changes of </a:t>
            </a:r>
            <a:r>
              <a:rPr lang="en-US" sz="2400" dirty="0" err="1"/>
              <a:t>colour</a:t>
            </a:r>
            <a:r>
              <a:rPr lang="en-US" sz="2400" dirty="0"/>
              <a:t> on any of the rock surfaces?  </a:t>
            </a:r>
          </a:p>
          <a:p>
            <a:pPr marL="914400" lvl="1" indent="-457200">
              <a:spcAft>
                <a:spcPts val="500"/>
              </a:spcAft>
            </a:pPr>
            <a:r>
              <a:rPr lang="en-GB" sz="2400" dirty="0">
                <a:solidFill>
                  <a:srgbClr val="8FB249"/>
                </a:solidFill>
              </a:rPr>
              <a:t>•</a:t>
            </a:r>
            <a:r>
              <a:rPr lang="en-GB" sz="2400" dirty="0"/>
              <a:t>	</a:t>
            </a:r>
            <a:r>
              <a:rPr lang="en-US" sz="2400" dirty="0" smtClean="0"/>
              <a:t>Anything </a:t>
            </a:r>
            <a:r>
              <a:rPr lang="en-US" sz="2400" dirty="0"/>
              <a:t>growing?  </a:t>
            </a:r>
          </a:p>
          <a:p>
            <a:pPr marL="914400" lvl="1" indent="-457200">
              <a:spcAft>
                <a:spcPts val="500"/>
              </a:spcAft>
            </a:pPr>
            <a:r>
              <a:rPr lang="en-GB" sz="2400" dirty="0">
                <a:solidFill>
                  <a:srgbClr val="8FB249"/>
                </a:solidFill>
              </a:rPr>
              <a:t>•</a:t>
            </a:r>
            <a:r>
              <a:rPr lang="en-GB" sz="2400" dirty="0"/>
              <a:t>	</a:t>
            </a:r>
            <a:r>
              <a:rPr lang="en-US" sz="2400" dirty="0" smtClean="0"/>
              <a:t>Any </a:t>
            </a:r>
            <a:r>
              <a:rPr lang="en-US" sz="2400" dirty="0"/>
              <a:t>signs that the rocks have been rubbed or damaged in other ways?  </a:t>
            </a:r>
          </a:p>
          <a:p>
            <a:pPr marL="457200" indent="-457200">
              <a:spcAft>
                <a:spcPts val="500"/>
              </a:spcAft>
            </a:pPr>
            <a:r>
              <a:rPr lang="en-GB" sz="2400" b="1" dirty="0" smtClean="0">
                <a:solidFill>
                  <a:srgbClr val="8FB249"/>
                </a:solidFill>
              </a:rPr>
              <a:t>3</a:t>
            </a:r>
            <a:r>
              <a:rPr lang="en-GB" sz="2400" dirty="0" smtClean="0"/>
              <a:t>	</a:t>
            </a:r>
            <a:r>
              <a:rPr lang="en-US" sz="2400" dirty="0" smtClean="0"/>
              <a:t>Record your observations in the table provided.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837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rperCollins_Math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HarperCollins_Maths.potx</Template>
  <TotalTime>335</TotalTime>
  <Words>91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HarperCollins_Maths</vt:lpstr>
      <vt:lpstr>PowerPoint Presentation</vt:lpstr>
      <vt:lpstr>PowerPoint Presentation</vt:lpstr>
      <vt:lpstr>Watch these videos:  https://connect.collins.co.uk/school/Primary/FullScreen.aspx?csd=GmBYUWvwAcQ%3D&amp;rsd=rRZgiXV%2Fkhk%3D&amp;frm=v8rRPVNm6pI%3D  https://connect.collins.co.uk/school/Primary/FullScreen.aspx?csd=GmBYUWvwAcQ%3D&amp;rsd=3ZaKPL%2B5EOU%3D&amp;frm=v8rRPVNm6pI%3D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Yr4 U1 Wk3 Lesson 1</dc:title>
  <dc:subject/>
  <dc:creator>F. Griffin (BPS)</dc:creator>
  <cp:keywords/>
  <dc:description/>
  <cp:lastModifiedBy>F. Griffin (BPS)</cp:lastModifiedBy>
  <cp:revision>83</cp:revision>
  <dcterms:created xsi:type="dcterms:W3CDTF">2013-12-07T21:50:54Z</dcterms:created>
  <dcterms:modified xsi:type="dcterms:W3CDTF">2020-05-14T14:44:03Z</dcterms:modified>
  <cp:category/>
</cp:coreProperties>
</file>