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18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72E1-2901-4949-9538-CD297AA3BE47}" v="165" dt="2018-07-18T10:05:17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5AC472E1-2901-4949-9538-CD297AA3BE47}"/>
    <pc:docChg chg="undo custSel modSld">
      <pc:chgData name="Natasha Robertson" userId="40240c759480c2fe" providerId="LiveId" clId="{5AC472E1-2901-4949-9538-CD297AA3BE47}" dt="2018-07-18T10:05:17.761" v="164" actId="120"/>
      <pc:docMkLst>
        <pc:docMk/>
      </pc:docMkLst>
      <pc:sldChg chg="modSp">
        <pc:chgData name="Natasha Robertson" userId="40240c759480c2fe" providerId="LiveId" clId="{5AC472E1-2901-4949-9538-CD297AA3BE47}" dt="2018-07-18T09:41:53.929" v="14" actId="20577"/>
        <pc:sldMkLst>
          <pc:docMk/>
          <pc:sldMk cId="2893328136" sldId="258"/>
        </pc:sldMkLst>
        <pc:spChg chg="mod">
          <ac:chgData name="Natasha Robertson" userId="40240c759480c2fe" providerId="LiveId" clId="{5AC472E1-2901-4949-9538-CD297AA3BE47}" dt="2018-07-18T09:41:53.929" v="14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2:26.375" v="15" actId="120"/>
        <pc:sldMkLst>
          <pc:docMk/>
          <pc:sldMk cId="1303963132" sldId="260"/>
        </pc:sldMkLst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39.579" v="54" actId="1038"/>
        <pc:sldMkLst>
          <pc:docMk/>
          <pc:sldMk cId="864817668" sldId="262"/>
        </pc:sldMkLst>
        <pc:spChg chg="mod">
          <ac:chgData name="Natasha Robertson" userId="40240c759480c2fe" providerId="LiveId" clId="{5AC472E1-2901-4949-9538-CD297AA3BE47}" dt="2018-07-18T09:47:39.579" v="54" actId="1038"/>
          <ac:spMkLst>
            <pc:docMk/>
            <pc:sldMk cId="864817668" sldId="262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58.427" v="135" actId="14100"/>
        <pc:sldMkLst>
          <pc:docMk/>
          <pc:sldMk cId="956941177" sldId="278"/>
        </pc:sldMkLst>
        <pc:spChg chg="mod">
          <ac:chgData name="Natasha Robertson" userId="40240c759480c2fe" providerId="LiveId" clId="{5AC472E1-2901-4949-9538-CD297AA3BE47}" dt="2018-07-18T09:59:58.427" v="135" actId="14100"/>
          <ac:spMkLst>
            <pc:docMk/>
            <pc:sldMk cId="956941177" sldId="27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5:33.228" v="115" actId="115"/>
        <pc:sldMkLst>
          <pc:docMk/>
          <pc:sldMk cId="3417433113" sldId="284"/>
        </pc:sldMkLst>
        <pc:spChg chg="mod">
          <ac:chgData name="Natasha Robertson" userId="40240c759480c2fe" providerId="LiveId" clId="{5AC472E1-2901-4949-9538-CD297AA3BE47}" dt="2018-07-18T09:55:33.228" v="115" actId="115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56.727" v="144" actId="115"/>
        <pc:sldMkLst>
          <pc:docMk/>
          <pc:sldMk cId="464950338" sldId="286"/>
        </pc:sldMkLst>
        <pc:spChg chg="mod">
          <ac:chgData name="Natasha Robertson" userId="40240c759480c2fe" providerId="LiveId" clId="{5AC472E1-2901-4949-9538-CD297AA3BE47}" dt="2018-07-18T10:00:56.727" v="144" actId="115"/>
          <ac:spMkLst>
            <pc:docMk/>
            <pc:sldMk cId="464950338" sldId="286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0:14.485" v="99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5AC472E1-2901-4949-9538-CD297AA3BE47}" dt="2018-07-18T09:50:14.485" v="99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5AC472E1-2901-4949-9538-CD297AA3BE47}" dt="2018-07-18T09:54:10.591" v="112" actId="20577"/>
        <pc:sldMkLst>
          <pc:docMk/>
          <pc:sldMk cId="1736421142" sldId="295"/>
        </pc:sldMkLst>
        <pc:spChg chg="mod">
          <ac:chgData name="Natasha Robertson" userId="40240c759480c2fe" providerId="LiveId" clId="{5AC472E1-2901-4949-9538-CD297AA3BE47}" dt="2018-07-18T09:54:10.591" v="112" actId="20577"/>
          <ac:spMkLst>
            <pc:docMk/>
            <pc:sldMk cId="1736421142" sldId="295"/>
            <ac:spMk id="3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11.203" v="49" actId="1037"/>
        <pc:sldMkLst>
          <pc:docMk/>
          <pc:sldMk cId="496869435" sldId="300"/>
        </pc:sldMkLst>
        <pc:spChg chg="mod">
          <ac:chgData name="Natasha Robertson" userId="40240c759480c2fe" providerId="LiveId" clId="{5AC472E1-2901-4949-9538-CD297AA3BE47}" dt="2018-07-18T09:47:11.203" v="49" actId="1037"/>
          <ac:spMkLst>
            <pc:docMk/>
            <pc:sldMk cId="496869435" sldId="300"/>
            <ac:spMk id="20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49.787" v="55" actId="115"/>
        <pc:sldMkLst>
          <pc:docMk/>
          <pc:sldMk cId="4150367167" sldId="302"/>
        </pc:sldMkLst>
        <pc:spChg chg="mod">
          <ac:chgData name="Natasha Robertson" userId="40240c759480c2fe" providerId="LiveId" clId="{5AC472E1-2901-4949-9538-CD297AA3BE47}" dt="2018-07-18T09:47:49.787" v="55" actId="115"/>
          <ac:spMkLst>
            <pc:docMk/>
            <pc:sldMk cId="4150367167" sldId="302"/>
            <ac:spMk id="9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5:48.722" v="28" actId="20577"/>
        <pc:sldMkLst>
          <pc:docMk/>
          <pc:sldMk cId="1737729121" sldId="305"/>
        </pc:sldMkLst>
        <pc:spChg chg="mod">
          <ac:chgData name="Natasha Robertson" userId="40240c759480c2fe" providerId="LiveId" clId="{5AC472E1-2901-4949-9538-CD297AA3BE47}" dt="2018-07-18T09:45:48.722" v="28" actId="20577"/>
          <ac:spMkLst>
            <pc:docMk/>
            <pc:sldMk cId="1737729121" sldId="30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37.261" v="133" actId="20577"/>
        <pc:sldMkLst>
          <pc:docMk/>
          <pc:sldMk cId="371561393" sldId="315"/>
        </pc:sldMkLst>
        <pc:spChg chg="mod">
          <ac:chgData name="Natasha Robertson" userId="40240c759480c2fe" providerId="LiveId" clId="{5AC472E1-2901-4949-9538-CD297AA3BE47}" dt="2018-07-18T09:59:37.261" v="133" actId="20577"/>
          <ac:spMkLst>
            <pc:docMk/>
            <pc:sldMk cId="371561393" sldId="31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47.897" v="143" actId="1035"/>
        <pc:sldMkLst>
          <pc:docMk/>
          <pc:sldMk cId="3892588493" sldId="316"/>
        </pc:sldMkLst>
        <pc:spChg chg="mod">
          <ac:chgData name="Natasha Robertson" userId="40240c759480c2fe" providerId="LiveId" clId="{5AC472E1-2901-4949-9538-CD297AA3BE47}" dt="2018-07-18T10:00:47.897" v="143" actId="1035"/>
          <ac:spMkLst>
            <pc:docMk/>
            <pc:sldMk cId="3892588493" sldId="316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8:39.784" v="61" actId="1037"/>
        <pc:sldMkLst>
          <pc:docMk/>
          <pc:sldMk cId="419240561" sldId="318"/>
        </pc:sldMkLst>
        <pc:spChg chg="mod">
          <ac:chgData name="Natasha Robertson" userId="40240c759480c2fe" providerId="LiveId" clId="{5AC472E1-2901-4949-9538-CD297AA3BE47}" dt="2018-07-18T09:48:39.784" v="61" actId="1037"/>
          <ac:spMkLst>
            <pc:docMk/>
            <pc:sldMk cId="419240561" sldId="318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2:50.360" v="162" actId="20577"/>
        <pc:sldMkLst>
          <pc:docMk/>
          <pc:sldMk cId="2290435160" sldId="321"/>
        </pc:sldMkLst>
        <pc:spChg chg="mod">
          <ac:chgData name="Natasha Robertson" userId="40240c759480c2fe" providerId="LiveId" clId="{5AC472E1-2901-4949-9538-CD297AA3BE47}" dt="2018-07-18T10:02:50.360" v="162" actId="20577"/>
          <ac:spMkLst>
            <pc:docMk/>
            <pc:sldMk cId="2290435160" sldId="321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00.184" v="121" actId="20577"/>
        <pc:sldMkLst>
          <pc:docMk/>
          <pc:sldMk cId="946412977" sldId="325"/>
        </pc:sldMkLst>
        <pc:spChg chg="mod">
          <ac:chgData name="Natasha Robertson" userId="40240c759480c2fe" providerId="LiveId" clId="{5AC472E1-2901-4949-9538-CD297AA3BE47}" dt="2018-07-18T09:59:00.184" v="121" actId="20577"/>
          <ac:spMkLst>
            <pc:docMk/>
            <pc:sldMk cId="946412977" sldId="32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27.158" v="146" actId="120"/>
        <pc:sldMkLst>
          <pc:docMk/>
          <pc:sldMk cId="592903995" sldId="326"/>
        </pc:sldMkLst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7.158" v="146" actId="120"/>
          <ac:spMkLst>
            <pc:docMk/>
            <pc:sldMk cId="592903995" sldId="326"/>
            <ac:spMk id="23" creationId="{D0ECACC9-4F21-4552-A6A4-8D4371342C7C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4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6:53.299" v="117" actId="1076"/>
        <pc:sldMkLst>
          <pc:docMk/>
          <pc:sldMk cId="4279729079" sldId="334"/>
        </pc:sldMkLst>
        <pc:spChg chg="mod">
          <ac:chgData name="Natasha Robertson" userId="40240c759480c2fe" providerId="LiveId" clId="{5AC472E1-2901-4949-9538-CD297AA3BE47}" dt="2018-07-18T09:56:53.299" v="117" actId="1076"/>
          <ac:spMkLst>
            <pc:docMk/>
            <pc:sldMk cId="4279729079" sldId="33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53.267" v="161" actId="1036"/>
        <pc:sldMkLst>
          <pc:docMk/>
          <pc:sldMk cId="931893750" sldId="338"/>
        </pc:sldMkLst>
        <pc:spChg chg="mod">
          <ac:chgData name="Natasha Robertson" userId="40240c759480c2fe" providerId="LiveId" clId="{5AC472E1-2901-4949-9538-CD297AA3BE47}" dt="2018-07-18T10:01:53.267" v="161" actId="1036"/>
          <ac:spMkLst>
            <pc:docMk/>
            <pc:sldMk cId="931893750" sldId="33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5:17.761" v="164" actId="120"/>
        <pc:sldMkLst>
          <pc:docMk/>
          <pc:sldMk cId="2917762434" sldId="339"/>
        </pc:sldMkLst>
        <pc:graphicFrameChg chg="modGraphic">
          <ac:chgData name="Natasha Robertson" userId="40240c759480c2fe" providerId="LiveId" clId="{5AC472E1-2901-4949-9538-CD297AA3BE47}" dt="2018-07-18T10:05:17.761" v="164" actId="120"/>
          <ac:graphicFrameMkLst>
            <pc:docMk/>
            <pc:sldMk cId="2917762434" sldId="339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6:42.106" v="29" actId="1076"/>
        <pc:sldMkLst>
          <pc:docMk/>
          <pc:sldMk cId="1931528344" sldId="341"/>
        </pc:sldMkLst>
        <pc:spChg chg="mod">
          <ac:chgData name="Natasha Robertson" userId="40240c759480c2fe" providerId="LiveId" clId="{5AC472E1-2901-4949-9538-CD297AA3BE47}" dt="2018-07-18T09:46:42.106" v="29" actId="1076"/>
          <ac:spMkLst>
            <pc:docMk/>
            <pc:sldMk cId="1931528344" sldId="341"/>
            <ac:spMk id="11" creationId="{BDB31ED2-D9DF-4AB2-9005-731B47BB02AF}"/>
          </ac:spMkLst>
        </pc:spChg>
      </pc:sldChg>
      <pc:sldChg chg="modSp">
        <pc:chgData name="Natasha Robertson" userId="40240c759480c2fe" providerId="LiveId" clId="{5AC472E1-2901-4949-9538-CD297AA3BE47}" dt="2018-07-18T09:51:57.389" v="102" actId="20577"/>
        <pc:sldMkLst>
          <pc:docMk/>
          <pc:sldMk cId="4143648919" sldId="343"/>
        </pc:sldMkLst>
        <pc:spChg chg="mod">
          <ac:chgData name="Natasha Robertson" userId="40240c759480c2fe" providerId="LiveId" clId="{5AC472E1-2901-4949-9538-CD297AA3BE47}" dt="2018-07-18T09:51:57.389" v="102" actId="20577"/>
          <ac:spMkLst>
            <pc:docMk/>
            <pc:sldMk cId="4143648919" sldId="343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20.023" v="136" actId="120"/>
        <pc:sldMkLst>
          <pc:docMk/>
          <pc:sldMk cId="2691816865" sldId="344"/>
        </pc:sldMkLst>
        <pc:graphicFrameChg chg="modGraphic">
          <ac:chgData name="Natasha Robertson" userId="40240c759480c2fe" providerId="LiveId" clId="{5AC472E1-2901-4949-9538-CD297AA3BE47}" dt="2018-07-18T10:00:20.023" v="136" actId="120"/>
          <ac:graphicFrameMkLst>
            <pc:docMk/>
            <pc:sldMk cId="2691816865" sldId="344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9:15.510" v="98" actId="120"/>
        <pc:sldMkLst>
          <pc:docMk/>
          <pc:sldMk cId="3979194966" sldId="345"/>
        </pc:sldMkLst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7:54.145" v="118" actId="120"/>
        <pc:sldMkLst>
          <pc:docMk/>
          <pc:sldMk cId="34656891" sldId="346"/>
        </pc:sldMkLst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4" creationId="{00000000-0000-0000-0000-000000000000}"/>
          </ac:spMkLst>
        </pc:spChg>
      </pc:sldChg>
      <pc:sldChg chg="addSp modSp">
        <pc:chgData name="Natasha Robertson" userId="40240c759480c2fe" providerId="LiveId" clId="{5AC472E1-2901-4949-9538-CD297AA3BE47}" dt="2018-07-18T09:48:59.700" v="97" actId="1035"/>
        <pc:sldMkLst>
          <pc:docMk/>
          <pc:sldMk cId="3117555492" sldId="348"/>
        </pc:sldMkLst>
        <pc:spChg chg="add mod">
          <ac:chgData name="Natasha Robertson" userId="40240c759480c2fe" providerId="LiveId" clId="{5AC472E1-2901-4949-9538-CD297AA3BE47}" dt="2018-07-18T09:48:59.700" v="97" actId="1035"/>
          <ac:spMkLst>
            <pc:docMk/>
            <pc:sldMk cId="3117555492" sldId="348"/>
            <ac:spMk id="9" creationId="{451F7377-4D84-4ABB-910D-B36C7AFE5178}"/>
          </ac:spMkLst>
        </pc:spChg>
      </pc:sldChg>
      <pc:sldChg chg="modSp">
        <pc:chgData name="Natasha Robertson" userId="40240c759480c2fe" providerId="LiveId" clId="{5AC472E1-2901-4949-9538-CD297AA3BE47}" dt="2018-07-18T10:04:42.717" v="163" actId="20577"/>
        <pc:sldMkLst>
          <pc:docMk/>
          <pc:sldMk cId="117446709" sldId="364"/>
        </pc:sldMkLst>
        <pc:spChg chg="mod">
          <ac:chgData name="Natasha Robertson" userId="40240c759480c2fe" providerId="LiveId" clId="{5AC472E1-2901-4949-9538-CD297AA3BE47}" dt="2018-07-18T10:04:42.717" v="163" actId="20577"/>
          <ac:spMkLst>
            <pc:docMk/>
            <pc:sldMk cId="117446709" sldId="364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336518" y="665984"/>
            <a:ext cx="43830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Monday 20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27648" y="1772816"/>
            <a:ext cx="7200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  </a:t>
            </a:r>
            <a:r>
              <a:rPr lang="en-GB" alt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Circle the </a:t>
            </a:r>
            <a:r>
              <a:rPr lang="en-GB" alt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noun </a:t>
            </a:r>
            <a:r>
              <a:rPr lang="en-GB" altLang="en-US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sentence below.</a:t>
            </a:r>
            <a:endParaRPr lang="en-GB" altLang="en-US" sz="2200" b="1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7724" y="5078795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Give an antonym for the word </a:t>
            </a: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annoying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86CEECF-CEDA-4F22-A649-F3EDDECB4F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1AD02832-7797-48AF-B803-532B6D677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635" y="3176100"/>
            <a:ext cx="861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ea typeface="Times New Roman" panose="02020603050405020304" pitchFamily="18" charset="0"/>
                <a:cs typeface="Calibri" panose="020F0502020204030204" pitchFamily="34" charset="0"/>
              </a:rPr>
              <a:t>There  is  an  annoying  bee  buzzing  about .</a:t>
            </a:r>
            <a:endParaRPr lang="en-GB" alt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E01EFA-DA43-404A-A808-317277E2F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0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937398" y="1654062"/>
            <a:ext cx="704703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2. </a:t>
            </a:r>
            <a:r>
              <a:rPr lang="en-GB" sz="2200" dirty="0"/>
              <a:t>Which sentence is in the</a:t>
            </a:r>
            <a:r>
              <a:rPr lang="en-GB" sz="2200" b="1" dirty="0"/>
              <a:t> present tense</a:t>
            </a:r>
            <a:r>
              <a:rPr lang="en-GB" sz="2200" dirty="0"/>
              <a:t>?</a:t>
            </a:r>
            <a:r>
              <a:rPr lang="en-GB" sz="2200" b="1" dirty="0"/>
              <a:t> </a:t>
            </a:r>
            <a:endParaRPr lang="en-GB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952167" y="6077339"/>
            <a:ext cx="82346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Which tense is the fourth sentence written in?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How do you know?</a:t>
            </a: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2F84E2-367F-4084-BFFC-EB2F9E1F0F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DCC3F60-08A0-4914-81FC-9774A6584562}"/>
              </a:ext>
            </a:extLst>
          </p:cNvPr>
          <p:cNvGrpSpPr/>
          <p:nvPr/>
        </p:nvGrpSpPr>
        <p:grpSpPr>
          <a:xfrm>
            <a:off x="8184232" y="2182799"/>
            <a:ext cx="1143262" cy="3754663"/>
            <a:chOff x="7110309" y="2132856"/>
            <a:chExt cx="1143262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85B6FF-0A7D-4808-9703-13D9CA461A63}"/>
                </a:ext>
              </a:extLst>
            </p:cNvPr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461BAC99-827F-4BF6-97BD-3DDBF228B905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98A748BC-AA38-4E5F-8A64-D7D1AB32E3F0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279B45DA-90E3-45B0-8858-F10F552CD6B2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F14D7C7D-68F1-44CC-AAA5-384CA8C9EA43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0C3D8FA7-AC47-4F13-84C1-0AF2903172F7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677EAA7-16F2-4BCE-A29C-3FE55E07F6F9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E67051-6F69-4EA4-AA56-91E41FE500EF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1" name="Rectangle 14">
            <a:extLst>
              <a:ext uri="{FF2B5EF4-FFF2-40B4-BE49-F238E27FC236}">
                <a16:creationId xmlns:a16="http://schemas.microsoft.com/office/drawing/2014/main" id="{6AC5FA7E-613E-46BA-8439-995252F0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410" y="2708921"/>
            <a:ext cx="557383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Malik jumped across the puddle.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/>
              <a:t>Malik is sewing a quilt.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Malik went to visit his grandad.</a:t>
            </a: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cs typeface="Calibri" panose="020F0502020204030204" pitchFamily="34" charset="0"/>
              </a:rPr>
              <a:t>Malik will go sailing tomorrow.</a:t>
            </a:r>
            <a:endParaRPr lang="en-GB" altLang="en-US" sz="22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01C8191-DE15-5642-8C8A-CE8CB85C9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3676356" y="718743"/>
            <a:ext cx="43830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Monday 20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192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21778" y="1268928"/>
            <a:ext cx="693364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Dan wanted to help paint the fence. Write Dan’s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question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to his dad in the speech bubble.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Punctuate your answer correctly.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5985567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Which punctuation marks would you need to use if there was no speech bubble?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39" name="Rectangle 38"/>
          <p:cNvSpPr/>
          <p:nvPr/>
        </p:nvSpPr>
        <p:spPr>
          <a:xfrm>
            <a:off x="8670686" y="4865797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689273-37A3-40D7-87E7-819BF024FB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BB52C59E-6770-4F95-8074-6FF168551F5E}"/>
              </a:ext>
            </a:extLst>
          </p:cNvPr>
          <p:cNvSpPr/>
          <p:nvPr/>
        </p:nvSpPr>
        <p:spPr>
          <a:xfrm>
            <a:off x="3332922" y="3061252"/>
            <a:ext cx="5526156" cy="1961321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DC82BC-9A49-394D-A790-82624F0A5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97068" y="656263"/>
            <a:ext cx="43830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Monday 20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228007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158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132</cp:revision>
  <dcterms:created xsi:type="dcterms:W3CDTF">2018-02-15T11:26:24Z</dcterms:created>
  <dcterms:modified xsi:type="dcterms:W3CDTF">2020-04-20T07:42:23Z</dcterms:modified>
</cp:coreProperties>
</file>