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1" r:id="rId5"/>
    <p:sldId id="387" r:id="rId6"/>
    <p:sldId id="363" r:id="rId7"/>
    <p:sldId id="389" r:id="rId8"/>
    <p:sldId id="369" r:id="rId9"/>
    <p:sldId id="393" r:id="rId10"/>
    <p:sldId id="314" r:id="rId11"/>
    <p:sldId id="396" r:id="rId12"/>
    <p:sldId id="39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1CFED"/>
    <a:srgbClr val="FFFF00"/>
    <a:srgbClr val="FF6600"/>
    <a:srgbClr val="FF3399"/>
    <a:srgbClr val="CC66FF"/>
    <a:srgbClr val="FFD757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D362B6-7432-4E66-BC50-34FBE334A7C4}" v="120" dt="2019-05-10T15:07:00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B7388C3E-B69B-41F5-8CEF-D3FE92B93358}"/>
  </pc:docChgLst>
  <pc:docChgLst>
    <pc:chgData name="Liz Axup" userId="f0cf2359-c867-42e7-8ac2-6b3e19dcb7ab" providerId="ADAL" clId="{874E9150-2502-47F2-A544-5C7761ECB708}"/>
  </pc:docChgLst>
  <pc:docChgLst>
    <pc:chgData name="Kyle Tidswell-Brown" userId="3518c4a0-5c99-4880-b127-cb60ccf11a39" providerId="ADAL" clId="{DDD362B6-7432-4E66-BC50-34FBE334A7C4}"/>
    <pc:docChg chg="undo custSel addSld delSld modSld">
      <pc:chgData name="Kyle Tidswell-Brown" userId="3518c4a0-5c99-4880-b127-cb60ccf11a39" providerId="ADAL" clId="{DDD362B6-7432-4E66-BC50-34FBE334A7C4}" dt="2019-05-10T15:07:02.762" v="615" actId="20577"/>
      <pc:docMkLst>
        <pc:docMk/>
      </pc:docMkLst>
      <pc:sldChg chg="modSp">
        <pc:chgData name="Kyle Tidswell-Brown" userId="3518c4a0-5c99-4880-b127-cb60ccf11a39" providerId="ADAL" clId="{DDD362B6-7432-4E66-BC50-34FBE334A7C4}" dt="2019-05-10T10:02:53.667" v="1"/>
        <pc:sldMkLst>
          <pc:docMk/>
          <pc:sldMk cId="2637481266" sldId="256"/>
        </pc:sldMkLst>
        <pc:spChg chg="mod">
          <ac:chgData name="Kyle Tidswell-Brown" userId="3518c4a0-5c99-4880-b127-cb60ccf11a39" providerId="ADAL" clId="{DDD362B6-7432-4E66-BC50-34FBE334A7C4}" dt="2019-05-10T10:02:53.667" v="1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DDD362B6-7432-4E66-BC50-34FBE334A7C4}" dt="2019-05-10T10:22:49.817" v="413" actId="20577"/>
        <pc:sldMkLst>
          <pc:docMk/>
          <pc:sldMk cId="636014570" sldId="314"/>
        </pc:sldMkLst>
        <pc:spChg chg="mod">
          <ac:chgData name="Kyle Tidswell-Brown" userId="3518c4a0-5c99-4880-b127-cb60ccf11a39" providerId="ADAL" clId="{DDD362B6-7432-4E66-BC50-34FBE334A7C4}" dt="2019-05-10T10:21:41.604" v="396" actId="12788"/>
          <ac:spMkLst>
            <pc:docMk/>
            <pc:sldMk cId="636014570" sldId="314"/>
            <ac:spMk id="7" creationId="{7AED0D39-A664-4D9A-9137-F7AC6A16F97A}"/>
          </ac:spMkLst>
        </pc:spChg>
        <pc:spChg chg="mod">
          <ac:chgData name="Kyle Tidswell-Brown" userId="3518c4a0-5c99-4880-b127-cb60ccf11a39" providerId="ADAL" clId="{DDD362B6-7432-4E66-BC50-34FBE334A7C4}" dt="2019-05-10T10:22:49.817" v="413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DDD362B6-7432-4E66-BC50-34FBE334A7C4}" dt="2019-05-10T14:59:41.790" v="605" actId="20577"/>
        <pc:sldMkLst>
          <pc:docMk/>
          <pc:sldMk cId="571189736" sldId="387"/>
        </pc:sldMkLst>
        <pc:spChg chg="mod">
          <ac:chgData name="Kyle Tidswell-Brown" userId="3518c4a0-5c99-4880-b127-cb60ccf11a39" providerId="ADAL" clId="{DDD362B6-7432-4E66-BC50-34FBE334A7C4}" dt="2019-05-10T10:03:04.611" v="2" actId="207"/>
          <ac:spMkLst>
            <pc:docMk/>
            <pc:sldMk cId="571189736" sldId="387"/>
            <ac:spMk id="19" creationId="{5252A847-DE45-4FA3-A1F8-EEBEB845FF8E}"/>
          </ac:spMkLst>
        </pc:spChg>
        <pc:grpChg chg="add mod">
          <ac:chgData name="Kyle Tidswell-Brown" userId="3518c4a0-5c99-4880-b127-cb60ccf11a39" providerId="ADAL" clId="{DDD362B6-7432-4E66-BC50-34FBE334A7C4}" dt="2019-05-10T10:09:41.958" v="186" actId="1035"/>
          <ac:grpSpMkLst>
            <pc:docMk/>
            <pc:sldMk cId="571189736" sldId="387"/>
            <ac:grpSpMk id="2" creationId="{3801A3E8-AB42-4EB4-950D-C62834436559}"/>
          </ac:grpSpMkLst>
        </pc:grpChg>
        <pc:grpChg chg="del mod">
          <ac:chgData name="Kyle Tidswell-Brown" userId="3518c4a0-5c99-4880-b127-cb60ccf11a39" providerId="ADAL" clId="{DDD362B6-7432-4E66-BC50-34FBE334A7C4}" dt="2019-05-10T10:09:20.284" v="155" actId="165"/>
          <ac:grpSpMkLst>
            <pc:docMk/>
            <pc:sldMk cId="571189736" sldId="387"/>
            <ac:grpSpMk id="5" creationId="{24B91B8B-EB53-4348-AF70-F3854C773B64}"/>
          </ac:grpSpMkLst>
        </pc:grpChg>
        <pc:graphicFrameChg chg="del mod modGraphic">
          <ac:chgData name="Kyle Tidswell-Brown" userId="3518c4a0-5c99-4880-b127-cb60ccf11a39" providerId="ADAL" clId="{DDD362B6-7432-4E66-BC50-34FBE334A7C4}" dt="2019-05-10T10:08:49.137" v="129" actId="478"/>
          <ac:graphicFrameMkLst>
            <pc:docMk/>
            <pc:sldMk cId="571189736" sldId="387"/>
            <ac:graphicFrameMk id="7" creationId="{3FC1C171-B536-4AEF-8A9C-BFD9583012B3}"/>
          </ac:graphicFrameMkLst>
        </pc:graphicFrameChg>
        <pc:graphicFrameChg chg="add mod modGraphic">
          <ac:chgData name="Kyle Tidswell-Brown" userId="3518c4a0-5c99-4880-b127-cb60ccf11a39" providerId="ADAL" clId="{DDD362B6-7432-4E66-BC50-34FBE334A7C4}" dt="2019-05-10T14:59:41.790" v="605" actId="20577"/>
          <ac:graphicFrameMkLst>
            <pc:docMk/>
            <pc:sldMk cId="571189736" sldId="387"/>
            <ac:graphicFrameMk id="15" creationId="{487BAB31-6DA9-41D4-98DC-CB64EC120C8E}"/>
          </ac:graphicFrameMkLst>
        </pc:graphicFrameChg>
        <pc:picChg chg="mod topLvl">
          <ac:chgData name="Kyle Tidswell-Brown" userId="3518c4a0-5c99-4880-b127-cb60ccf11a39" providerId="ADAL" clId="{DDD362B6-7432-4E66-BC50-34FBE334A7C4}" dt="2019-05-10T10:09:30.774" v="160" actId="164"/>
          <ac:picMkLst>
            <pc:docMk/>
            <pc:sldMk cId="571189736" sldId="387"/>
            <ac:picMk id="10" creationId="{9A1695EB-72B1-47C3-B581-34F58FED42D2}"/>
          </ac:picMkLst>
        </pc:picChg>
        <pc:picChg chg="mod topLvl">
          <ac:chgData name="Kyle Tidswell-Brown" userId="3518c4a0-5c99-4880-b127-cb60ccf11a39" providerId="ADAL" clId="{DDD362B6-7432-4E66-BC50-34FBE334A7C4}" dt="2019-05-10T10:09:30.774" v="160" actId="164"/>
          <ac:picMkLst>
            <pc:docMk/>
            <pc:sldMk cId="571189736" sldId="387"/>
            <ac:picMk id="11" creationId="{F39365B1-BF77-4C04-91F4-97935EDCA7E1}"/>
          </ac:picMkLst>
        </pc:picChg>
        <pc:picChg chg="mod topLvl">
          <ac:chgData name="Kyle Tidswell-Brown" userId="3518c4a0-5c99-4880-b127-cb60ccf11a39" providerId="ADAL" clId="{DDD362B6-7432-4E66-BC50-34FBE334A7C4}" dt="2019-05-10T10:09:30.774" v="160" actId="164"/>
          <ac:picMkLst>
            <pc:docMk/>
            <pc:sldMk cId="571189736" sldId="387"/>
            <ac:picMk id="12" creationId="{C227708F-ACCB-4B29-966D-40891B9D7038}"/>
          </ac:picMkLst>
        </pc:picChg>
        <pc:picChg chg="mod topLvl">
          <ac:chgData name="Kyle Tidswell-Brown" userId="3518c4a0-5c99-4880-b127-cb60ccf11a39" providerId="ADAL" clId="{DDD362B6-7432-4E66-BC50-34FBE334A7C4}" dt="2019-05-10T10:09:30.774" v="160" actId="164"/>
          <ac:picMkLst>
            <pc:docMk/>
            <pc:sldMk cId="571189736" sldId="387"/>
            <ac:picMk id="13" creationId="{9F406EDC-E8FE-40FE-BD24-89DE82AFD044}"/>
          </ac:picMkLst>
        </pc:picChg>
        <pc:picChg chg="del mod">
          <ac:chgData name="Kyle Tidswell-Brown" userId="3518c4a0-5c99-4880-b127-cb60ccf11a39" providerId="ADAL" clId="{DDD362B6-7432-4E66-BC50-34FBE334A7C4}" dt="2019-05-10T10:08:54.503" v="132" actId="478"/>
          <ac:picMkLst>
            <pc:docMk/>
            <pc:sldMk cId="571189736" sldId="387"/>
            <ac:picMk id="14" creationId="{E201CA95-43C1-4651-BB63-900D172E6018}"/>
          </ac:picMkLst>
        </pc:picChg>
      </pc:sldChg>
      <pc:sldChg chg="addSp delSp modSp">
        <pc:chgData name="Kyle Tidswell-Brown" userId="3518c4a0-5c99-4880-b127-cb60ccf11a39" providerId="ADAL" clId="{DDD362B6-7432-4E66-BC50-34FBE334A7C4}" dt="2019-05-10T15:02:02.662" v="608" actId="207"/>
        <pc:sldMkLst>
          <pc:docMk/>
          <pc:sldMk cId="2143021512" sldId="388"/>
        </pc:sldMkLst>
        <pc:spChg chg="mod">
          <ac:chgData name="Kyle Tidswell-Brown" userId="3518c4a0-5c99-4880-b127-cb60ccf11a39" providerId="ADAL" clId="{DDD362B6-7432-4E66-BC50-34FBE334A7C4}" dt="2019-05-10T15:02:02.662" v="608" actId="207"/>
          <ac:spMkLst>
            <pc:docMk/>
            <pc:sldMk cId="2143021512" sldId="388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DDD362B6-7432-4E66-BC50-34FBE334A7C4}" dt="2019-05-10T10:10:03.949" v="217" actId="1037"/>
          <ac:grpSpMkLst>
            <pc:docMk/>
            <pc:sldMk cId="2143021512" sldId="388"/>
            <ac:grpSpMk id="2" creationId="{5701084F-BA03-403D-9E5F-F7D875C4197B}"/>
          </ac:grpSpMkLst>
        </pc:grpChg>
        <pc:graphicFrameChg chg="mod modGraphic">
          <ac:chgData name="Kyle Tidswell-Brown" userId="3518c4a0-5c99-4880-b127-cb60ccf11a39" providerId="ADAL" clId="{DDD362B6-7432-4E66-BC50-34FBE334A7C4}" dt="2019-05-10T15:00:12.052" v="607" actId="20577"/>
          <ac:graphicFrameMkLst>
            <pc:docMk/>
            <pc:sldMk cId="2143021512" sldId="388"/>
            <ac:graphicFrameMk id="7" creationId="{3FC1C171-B536-4AEF-8A9C-BFD9583012B3}"/>
          </ac:graphicFrameMkLst>
        </pc:graphicFrameChg>
        <pc:graphicFrameChg chg="add del mod">
          <ac:chgData name="Kyle Tidswell-Brown" userId="3518c4a0-5c99-4880-b127-cb60ccf11a39" providerId="ADAL" clId="{DDD362B6-7432-4E66-BC50-34FBE334A7C4}" dt="2019-05-10T10:09:51.441" v="189" actId="478"/>
          <ac:graphicFrameMkLst>
            <pc:docMk/>
            <pc:sldMk cId="2143021512" sldId="388"/>
            <ac:graphicFrameMk id="15" creationId="{9D2B13AE-1679-4970-92E4-65D7074ED77A}"/>
          </ac:graphicFrameMkLst>
        </pc:graphicFrameChg>
        <pc:picChg chg="mod">
          <ac:chgData name="Kyle Tidswell-Brown" userId="3518c4a0-5c99-4880-b127-cb60ccf11a39" providerId="ADAL" clId="{DDD362B6-7432-4E66-BC50-34FBE334A7C4}" dt="2019-05-10T10:08:33.169" v="113" actId="1036"/>
          <ac:picMkLst>
            <pc:docMk/>
            <pc:sldMk cId="2143021512" sldId="388"/>
            <ac:picMk id="10" creationId="{9A1695EB-72B1-47C3-B581-34F58FED42D2}"/>
          </ac:picMkLst>
        </pc:picChg>
        <pc:picChg chg="mod">
          <ac:chgData name="Kyle Tidswell-Brown" userId="3518c4a0-5c99-4880-b127-cb60ccf11a39" providerId="ADAL" clId="{DDD362B6-7432-4E66-BC50-34FBE334A7C4}" dt="2019-05-10T10:08:33.169" v="113" actId="1036"/>
          <ac:picMkLst>
            <pc:docMk/>
            <pc:sldMk cId="2143021512" sldId="388"/>
            <ac:picMk id="11" creationId="{F39365B1-BF77-4C04-91F4-97935EDCA7E1}"/>
          </ac:picMkLst>
        </pc:picChg>
        <pc:picChg chg="mod">
          <ac:chgData name="Kyle Tidswell-Brown" userId="3518c4a0-5c99-4880-b127-cb60ccf11a39" providerId="ADAL" clId="{DDD362B6-7432-4E66-BC50-34FBE334A7C4}" dt="2019-05-10T10:08:33.169" v="113" actId="1036"/>
          <ac:picMkLst>
            <pc:docMk/>
            <pc:sldMk cId="2143021512" sldId="388"/>
            <ac:picMk id="12" creationId="{C227708F-ACCB-4B29-966D-40891B9D7038}"/>
          </ac:picMkLst>
        </pc:picChg>
        <pc:picChg chg="del">
          <ac:chgData name="Kyle Tidswell-Brown" userId="3518c4a0-5c99-4880-b127-cb60ccf11a39" providerId="ADAL" clId="{DDD362B6-7432-4E66-BC50-34FBE334A7C4}" dt="2019-05-10T10:08:26.517" v="82" actId="478"/>
          <ac:picMkLst>
            <pc:docMk/>
            <pc:sldMk cId="2143021512" sldId="388"/>
            <ac:picMk id="14" creationId="{E201CA95-43C1-4651-BB63-900D172E6018}"/>
          </ac:picMkLst>
        </pc:picChg>
      </pc:sldChg>
      <pc:sldChg chg="addSp delSp modSp">
        <pc:chgData name="Kyle Tidswell-Brown" userId="3518c4a0-5c99-4880-b127-cb60ccf11a39" providerId="ADAL" clId="{DDD362B6-7432-4E66-BC50-34FBE334A7C4}" dt="2019-05-10T10:14:06.164" v="322" actId="1037"/>
        <pc:sldMkLst>
          <pc:docMk/>
          <pc:sldMk cId="1251131939" sldId="389"/>
        </pc:sldMkLst>
        <pc:graphicFrameChg chg="mod">
          <ac:chgData name="Kyle Tidswell-Brown" userId="3518c4a0-5c99-4880-b127-cb60ccf11a39" providerId="ADAL" clId="{DDD362B6-7432-4E66-BC50-34FBE334A7C4}" dt="2019-05-10T10:13:58.714" v="316" actId="1037"/>
          <ac:graphicFrameMkLst>
            <pc:docMk/>
            <pc:sldMk cId="1251131939" sldId="389"/>
            <ac:graphicFrameMk id="2" creationId="{3220686F-FAE8-4468-A66E-A779CB939FB4}"/>
          </ac:graphicFrameMkLst>
        </pc:graphicFrameChg>
        <pc:picChg chg="add del">
          <ac:chgData name="Kyle Tidswell-Brown" userId="3518c4a0-5c99-4880-b127-cb60ccf11a39" providerId="ADAL" clId="{DDD362B6-7432-4E66-BC50-34FBE334A7C4}" dt="2019-05-10T10:12:58.493" v="301" actId="478"/>
          <ac:picMkLst>
            <pc:docMk/>
            <pc:sldMk cId="1251131939" sldId="389"/>
            <ac:picMk id="4" creationId="{B483EA40-8402-4B58-845B-7C5ACA2545D9}"/>
          </ac:picMkLst>
        </pc:picChg>
        <pc:picChg chg="add mod">
          <ac:chgData name="Kyle Tidswell-Brown" userId="3518c4a0-5c99-4880-b127-cb60ccf11a39" providerId="ADAL" clId="{DDD362B6-7432-4E66-BC50-34FBE334A7C4}" dt="2019-05-10T10:14:06.164" v="322" actId="1037"/>
          <ac:picMkLst>
            <pc:docMk/>
            <pc:sldMk cId="1251131939" sldId="389"/>
            <ac:picMk id="5" creationId="{0BA27857-EEF9-4DE4-A730-72B011E9EF66}"/>
          </ac:picMkLst>
        </pc:picChg>
        <pc:picChg chg="mod">
          <ac:chgData name="Kyle Tidswell-Brown" userId="3518c4a0-5c99-4880-b127-cb60ccf11a39" providerId="ADAL" clId="{DDD362B6-7432-4E66-BC50-34FBE334A7C4}" dt="2019-05-10T10:14:06.164" v="322" actId="1037"/>
          <ac:picMkLst>
            <pc:docMk/>
            <pc:sldMk cId="1251131939" sldId="389"/>
            <ac:picMk id="6" creationId="{CD7DB029-C11F-4A0C-BC37-13EB8FBC9013}"/>
          </ac:picMkLst>
        </pc:picChg>
        <pc:picChg chg="del">
          <ac:chgData name="Kyle Tidswell-Brown" userId="3518c4a0-5c99-4880-b127-cb60ccf11a39" providerId="ADAL" clId="{DDD362B6-7432-4E66-BC50-34FBE334A7C4}" dt="2019-05-10T10:11:59.634" v="265" actId="478"/>
          <ac:picMkLst>
            <pc:docMk/>
            <pc:sldMk cId="1251131939" sldId="389"/>
            <ac:picMk id="9" creationId="{D2960B1A-0B65-4319-8C6B-A3F2038B4EE8}"/>
          </ac:picMkLst>
        </pc:picChg>
        <pc:picChg chg="add del mod">
          <ac:chgData name="Kyle Tidswell-Brown" userId="3518c4a0-5c99-4880-b127-cb60ccf11a39" providerId="ADAL" clId="{DDD362B6-7432-4E66-BC50-34FBE334A7C4}" dt="2019-05-10T10:12:23.973" v="279" actId="478"/>
          <ac:picMkLst>
            <pc:docMk/>
            <pc:sldMk cId="1251131939" sldId="389"/>
            <ac:picMk id="10" creationId="{31D762BE-4518-4F23-B205-90B477BFA5E6}"/>
          </ac:picMkLst>
        </pc:picChg>
        <pc:picChg chg="add del mod">
          <ac:chgData name="Kyle Tidswell-Brown" userId="3518c4a0-5c99-4880-b127-cb60ccf11a39" providerId="ADAL" clId="{DDD362B6-7432-4E66-BC50-34FBE334A7C4}" dt="2019-05-10T10:12:57.356" v="300"/>
          <ac:picMkLst>
            <pc:docMk/>
            <pc:sldMk cId="1251131939" sldId="389"/>
            <ac:picMk id="12" creationId="{74F66448-9BA5-4908-8EED-C4245A647996}"/>
          </ac:picMkLst>
        </pc:picChg>
        <pc:picChg chg="add mod">
          <ac:chgData name="Kyle Tidswell-Brown" userId="3518c4a0-5c99-4880-b127-cb60ccf11a39" providerId="ADAL" clId="{DDD362B6-7432-4E66-BC50-34FBE334A7C4}" dt="2019-05-10T10:14:06.164" v="322" actId="1037"/>
          <ac:picMkLst>
            <pc:docMk/>
            <pc:sldMk cId="1251131939" sldId="389"/>
            <ac:picMk id="20" creationId="{66AD2481-7C89-4503-B89D-DF510E9F4063}"/>
          </ac:picMkLst>
        </pc:picChg>
      </pc:sldChg>
      <pc:sldChg chg="addSp delSp modSp del">
        <pc:chgData name="Kyle Tidswell-Brown" userId="3518c4a0-5c99-4880-b127-cb60ccf11a39" providerId="ADAL" clId="{DDD362B6-7432-4E66-BC50-34FBE334A7C4}" dt="2019-05-10T10:14:09.925" v="323" actId="2696"/>
        <pc:sldMkLst>
          <pc:docMk/>
          <pc:sldMk cId="3644853151" sldId="390"/>
        </pc:sldMkLst>
        <pc:graphicFrameChg chg="add del">
          <ac:chgData name="Kyle Tidswell-Brown" userId="3518c4a0-5c99-4880-b127-cb60ccf11a39" providerId="ADAL" clId="{DDD362B6-7432-4E66-BC50-34FBE334A7C4}" dt="2019-05-10T10:11:54.379" v="258" actId="478"/>
          <ac:graphicFrameMkLst>
            <pc:docMk/>
            <pc:sldMk cId="3644853151" sldId="390"/>
            <ac:graphicFrameMk id="2" creationId="{3220686F-FAE8-4468-A66E-A779CB939FB4}"/>
          </ac:graphicFrameMkLst>
        </pc:graphicFrameChg>
        <pc:graphicFrameChg chg="add del mod">
          <ac:chgData name="Kyle Tidswell-Brown" userId="3518c4a0-5c99-4880-b127-cb60ccf11a39" providerId="ADAL" clId="{DDD362B6-7432-4E66-BC50-34FBE334A7C4}" dt="2019-05-10T10:11:54.031" v="257"/>
          <ac:graphicFrameMkLst>
            <pc:docMk/>
            <pc:sldMk cId="3644853151" sldId="390"/>
            <ac:graphicFrameMk id="12" creationId="{6BA1A9B7-F4DC-4C02-B457-36CD7AD3869E}"/>
          </ac:graphicFrameMkLst>
        </pc:graphicFrameChg>
      </pc:sldChg>
      <pc:sldChg chg="modSp">
        <pc:chgData name="Kyle Tidswell-Brown" userId="3518c4a0-5c99-4880-b127-cb60ccf11a39" providerId="ADAL" clId="{DDD362B6-7432-4E66-BC50-34FBE334A7C4}" dt="2019-05-10T10:18:17.937" v="357" actId="20577"/>
        <pc:sldMkLst>
          <pc:docMk/>
          <pc:sldMk cId="3525269400" sldId="391"/>
        </pc:sldMkLst>
        <pc:spChg chg="mod">
          <ac:chgData name="Kyle Tidswell-Brown" userId="3518c4a0-5c99-4880-b127-cb60ccf11a39" providerId="ADAL" clId="{DDD362B6-7432-4E66-BC50-34FBE334A7C4}" dt="2019-05-10T10:18:17.937" v="357" actId="20577"/>
          <ac:spMkLst>
            <pc:docMk/>
            <pc:sldMk cId="3525269400" sldId="391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DDD362B6-7432-4E66-BC50-34FBE334A7C4}" dt="2019-05-10T10:20:31.308" v="392" actId="2696"/>
        <pc:sldMkLst>
          <pc:docMk/>
          <pc:sldMk cId="3326190758" sldId="392"/>
        </pc:sldMkLst>
        <pc:spChg chg="mod">
          <ac:chgData name="Kyle Tidswell-Brown" userId="3518c4a0-5c99-4880-b127-cb60ccf11a39" providerId="ADAL" clId="{DDD362B6-7432-4E66-BC50-34FBE334A7C4}" dt="2019-05-10T10:19:19.088" v="363" actId="20577"/>
          <ac:spMkLst>
            <pc:docMk/>
            <pc:sldMk cId="3326190758" sldId="392"/>
            <ac:spMk id="13" creationId="{EBC4F878-D51E-426C-A563-1DF669A69613}"/>
          </ac:spMkLst>
        </pc:spChg>
      </pc:sldChg>
      <pc:sldChg chg="modSp">
        <pc:chgData name="Kyle Tidswell-Brown" userId="3518c4a0-5c99-4880-b127-cb60ccf11a39" providerId="ADAL" clId="{DDD362B6-7432-4E66-BC50-34FBE334A7C4}" dt="2019-05-10T10:20:28.658" v="391" actId="20577"/>
        <pc:sldMkLst>
          <pc:docMk/>
          <pc:sldMk cId="3084951503" sldId="393"/>
        </pc:sldMkLst>
        <pc:spChg chg="mod">
          <ac:chgData name="Kyle Tidswell-Brown" userId="3518c4a0-5c99-4880-b127-cb60ccf11a39" providerId="ADAL" clId="{DDD362B6-7432-4E66-BC50-34FBE334A7C4}" dt="2019-05-10T10:19:56.821" v="370" actId="14100"/>
          <ac:spMkLst>
            <pc:docMk/>
            <pc:sldMk cId="3084951503" sldId="393"/>
            <ac:spMk id="13" creationId="{EBC4F878-D51E-426C-A563-1DF669A69613}"/>
          </ac:spMkLst>
        </pc:spChg>
        <pc:spChg chg="mod">
          <ac:chgData name="Kyle Tidswell-Brown" userId="3518c4a0-5c99-4880-b127-cb60ccf11a39" providerId="ADAL" clId="{DDD362B6-7432-4E66-BC50-34FBE334A7C4}" dt="2019-05-10T10:20:28.658" v="391" actId="20577"/>
          <ac:spMkLst>
            <pc:docMk/>
            <pc:sldMk cId="3084951503" sldId="393"/>
            <ac:spMk id="14" creationId="{6CD4A3BF-2E4F-407D-92C2-6FB2F6F374E6}"/>
          </ac:spMkLst>
        </pc:spChg>
        <pc:spChg chg="mod">
          <ac:chgData name="Kyle Tidswell-Brown" userId="3518c4a0-5c99-4880-b127-cb60ccf11a39" providerId="ADAL" clId="{DDD362B6-7432-4E66-BC50-34FBE334A7C4}" dt="2019-05-10T10:19:56.821" v="370" actId="14100"/>
          <ac:spMkLst>
            <pc:docMk/>
            <pc:sldMk cId="3084951503" sldId="393"/>
            <ac:spMk id="15" creationId="{056CC3E4-9DA3-4ECB-89C1-CBFFC3C002E4}"/>
          </ac:spMkLst>
        </pc:spChg>
        <pc:grpChg chg="mod">
          <ac:chgData name="Kyle Tidswell-Brown" userId="3518c4a0-5c99-4880-b127-cb60ccf11a39" providerId="ADAL" clId="{DDD362B6-7432-4E66-BC50-34FBE334A7C4}" dt="2019-05-10T10:20:01.486" v="372" actId="12788"/>
          <ac:grpSpMkLst>
            <pc:docMk/>
            <pc:sldMk cId="3084951503" sldId="393"/>
            <ac:grpSpMk id="12" creationId="{3A6A93E1-FAF0-4C87-ABB7-4E7AB3691F96}"/>
          </ac:grpSpMkLst>
        </pc:grpChg>
      </pc:sldChg>
      <pc:sldChg chg="modSp">
        <pc:chgData name="Kyle Tidswell-Brown" userId="3518c4a0-5c99-4880-b127-cb60ccf11a39" providerId="ADAL" clId="{DDD362B6-7432-4E66-BC50-34FBE334A7C4}" dt="2019-05-10T10:23:14.588" v="431" actId="20577"/>
        <pc:sldMkLst>
          <pc:docMk/>
          <pc:sldMk cId="4242685598" sldId="394"/>
        </pc:sldMkLst>
        <pc:spChg chg="mod">
          <ac:chgData name="Kyle Tidswell-Brown" userId="3518c4a0-5c99-4880-b127-cb60ccf11a39" providerId="ADAL" clId="{DDD362B6-7432-4E66-BC50-34FBE334A7C4}" dt="2019-05-10T10:23:14.588" v="431" actId="20577"/>
          <ac:spMkLst>
            <pc:docMk/>
            <pc:sldMk cId="4242685598" sldId="39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DDD362B6-7432-4E66-BC50-34FBE334A7C4}" dt="2019-05-10T10:27:18" v="496" actId="20577"/>
        <pc:sldMkLst>
          <pc:docMk/>
          <pc:sldMk cId="1746395588" sldId="395"/>
        </pc:sldMkLst>
        <pc:spChg chg="mod">
          <ac:chgData name="Kyle Tidswell-Brown" userId="3518c4a0-5c99-4880-b127-cb60ccf11a39" providerId="ADAL" clId="{DDD362B6-7432-4E66-BC50-34FBE334A7C4}" dt="2019-05-10T10:26:36.699" v="472" actId="20577"/>
          <ac:spMkLst>
            <pc:docMk/>
            <pc:sldMk cId="1746395588" sldId="395"/>
            <ac:spMk id="11" creationId="{A0C1FDDD-AA11-40DC-944C-3410198E9169}"/>
          </ac:spMkLst>
        </pc:spChg>
        <pc:spChg chg="mod">
          <ac:chgData name="Kyle Tidswell-Brown" userId="3518c4a0-5c99-4880-b127-cb60ccf11a39" providerId="ADAL" clId="{DDD362B6-7432-4E66-BC50-34FBE334A7C4}" dt="2019-05-10T10:27:18" v="496" actId="20577"/>
          <ac:spMkLst>
            <pc:docMk/>
            <pc:sldMk cId="1746395588" sldId="395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DDD362B6-7432-4E66-BC50-34FBE334A7C4}" dt="2019-05-10T10:26:43.138" v="484" actId="20577"/>
        <pc:sldMkLst>
          <pc:docMk/>
          <pc:sldMk cId="3562300570" sldId="396"/>
        </pc:sldMkLst>
        <pc:spChg chg="mod">
          <ac:chgData name="Kyle Tidswell-Brown" userId="3518c4a0-5c99-4880-b127-cb60ccf11a39" providerId="ADAL" clId="{DDD362B6-7432-4E66-BC50-34FBE334A7C4}" dt="2019-05-10T10:26:43.138" v="484" actId="20577"/>
          <ac:spMkLst>
            <pc:docMk/>
            <pc:sldMk cId="3562300570" sldId="396"/>
            <ac:spMk id="11" creationId="{A0C1FDDD-AA11-40DC-944C-3410198E9169}"/>
          </ac:spMkLst>
        </pc:spChg>
      </pc:sldChg>
      <pc:sldChg chg="modSp">
        <pc:chgData name="Kyle Tidswell-Brown" userId="3518c4a0-5c99-4880-b127-cb60ccf11a39" providerId="ADAL" clId="{DDD362B6-7432-4E66-BC50-34FBE334A7C4}" dt="2019-05-10T10:27:23.274" v="508" actId="20577"/>
        <pc:sldMkLst>
          <pc:docMk/>
          <pc:sldMk cId="1086220044" sldId="397"/>
        </pc:sldMkLst>
        <pc:spChg chg="mod">
          <ac:chgData name="Kyle Tidswell-Brown" userId="3518c4a0-5c99-4880-b127-cb60ccf11a39" providerId="ADAL" clId="{DDD362B6-7432-4E66-BC50-34FBE334A7C4}" dt="2019-05-10T10:26:31.142" v="459" actId="20577"/>
          <ac:spMkLst>
            <pc:docMk/>
            <pc:sldMk cId="1086220044" sldId="397"/>
            <ac:spMk id="11" creationId="{A0C1FDDD-AA11-40DC-944C-3410198E9169}"/>
          </ac:spMkLst>
        </pc:spChg>
        <pc:spChg chg="mod">
          <ac:chgData name="Kyle Tidswell-Brown" userId="3518c4a0-5c99-4880-b127-cb60ccf11a39" providerId="ADAL" clId="{DDD362B6-7432-4E66-BC50-34FBE334A7C4}" dt="2019-05-10T10:26:19.354" v="433" actId="20577"/>
          <ac:spMkLst>
            <pc:docMk/>
            <pc:sldMk cId="1086220044" sldId="397"/>
            <ac:spMk id="13" creationId="{E7CC0838-F099-4684-BF23-25F4C56D9793}"/>
          </ac:spMkLst>
        </pc:spChg>
        <pc:spChg chg="mod">
          <ac:chgData name="Kyle Tidswell-Brown" userId="3518c4a0-5c99-4880-b127-cb60ccf11a39" providerId="ADAL" clId="{DDD362B6-7432-4E66-BC50-34FBE334A7C4}" dt="2019-05-10T10:27:23.274" v="508" actId="20577"/>
          <ac:spMkLst>
            <pc:docMk/>
            <pc:sldMk cId="1086220044" sldId="397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DDD362B6-7432-4E66-BC50-34FBE334A7C4}" dt="2019-05-10T15:06:55.130" v="613" actId="20577"/>
        <pc:sldMkLst>
          <pc:docMk/>
          <pc:sldMk cId="2361359402" sldId="398"/>
        </pc:sldMkLst>
        <pc:spChg chg="mod">
          <ac:chgData name="Kyle Tidswell-Brown" userId="3518c4a0-5c99-4880-b127-cb60ccf11a39" providerId="ADAL" clId="{DDD362B6-7432-4E66-BC50-34FBE334A7C4}" dt="2019-05-10T15:06:55.130" v="613" actId="20577"/>
          <ac:spMkLst>
            <pc:docMk/>
            <pc:sldMk cId="2361359402" sldId="398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DDD362B6-7432-4E66-BC50-34FBE334A7C4}" dt="2019-05-10T15:06:44.918" v="611" actId="207"/>
        <pc:sldMkLst>
          <pc:docMk/>
          <pc:sldMk cId="2025161118" sldId="399"/>
        </pc:sldMkLst>
        <pc:spChg chg="mod">
          <ac:chgData name="Kyle Tidswell-Brown" userId="3518c4a0-5c99-4880-b127-cb60ccf11a39" providerId="ADAL" clId="{DDD362B6-7432-4E66-BC50-34FBE334A7C4}" dt="2019-05-10T15:06:44.918" v="611" actId="207"/>
          <ac:spMkLst>
            <pc:docMk/>
            <pc:sldMk cId="2025161118" sldId="399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DDD362B6-7432-4E66-BC50-34FBE334A7C4}" dt="2019-05-10T15:07:02.762" v="615" actId="20577"/>
        <pc:sldMkLst>
          <pc:docMk/>
          <pc:sldMk cId="1721262920" sldId="400"/>
        </pc:sldMkLst>
        <pc:spChg chg="mod">
          <ac:chgData name="Kyle Tidswell-Brown" userId="3518c4a0-5c99-4880-b127-cb60ccf11a39" providerId="ADAL" clId="{DDD362B6-7432-4E66-BC50-34FBE334A7C4}" dt="2019-05-10T15:07:02.762" v="615" actId="20577"/>
          <ac:spMkLst>
            <pc:docMk/>
            <pc:sldMk cId="1721262920" sldId="400"/>
            <ac:spMk id="19" creationId="{5252A847-DE45-4FA3-A1F8-EEBEB845FF8E}"/>
          </ac:spMkLst>
        </pc:spChg>
      </pc:sldChg>
      <pc:sldChg chg="addSp modSp add">
        <pc:chgData name="Kyle Tidswell-Brown" userId="3518c4a0-5c99-4880-b127-cb60ccf11a39" providerId="ADAL" clId="{DDD362B6-7432-4E66-BC50-34FBE334A7C4}" dt="2019-05-10T10:15:06.820" v="352" actId="1035"/>
        <pc:sldMkLst>
          <pc:docMk/>
          <pc:sldMk cId="1926637218" sldId="401"/>
        </pc:sldMkLst>
        <pc:spChg chg="add mod">
          <ac:chgData name="Kyle Tidswell-Brown" userId="3518c4a0-5c99-4880-b127-cb60ccf11a39" providerId="ADAL" clId="{DDD362B6-7432-4E66-BC50-34FBE334A7C4}" dt="2019-05-10T10:15:06.820" v="352" actId="1035"/>
          <ac:spMkLst>
            <pc:docMk/>
            <pc:sldMk cId="1926637218" sldId="401"/>
            <ac:spMk id="3" creationId="{841B2282-B6D9-45B2-A627-C3345B351F1C}"/>
          </ac:spMkLst>
        </pc:spChg>
        <pc:picChg chg="mod">
          <ac:chgData name="Kyle Tidswell-Brown" userId="3518c4a0-5c99-4880-b127-cb60ccf11a39" providerId="ADAL" clId="{DDD362B6-7432-4E66-BC50-34FBE334A7C4}" dt="2019-05-10T10:14:15.669" v="325"/>
          <ac:picMkLst>
            <pc:docMk/>
            <pc:sldMk cId="1926637218" sldId="401"/>
            <ac:picMk id="5" creationId="{0BA27857-EEF9-4DE4-A730-72B011E9EF66}"/>
          </ac:picMkLst>
        </pc:picChg>
        <pc:picChg chg="mod">
          <ac:chgData name="Kyle Tidswell-Brown" userId="3518c4a0-5c99-4880-b127-cb60ccf11a39" providerId="ADAL" clId="{DDD362B6-7432-4E66-BC50-34FBE334A7C4}" dt="2019-05-10T10:14:27.677" v="327"/>
          <ac:picMkLst>
            <pc:docMk/>
            <pc:sldMk cId="1926637218" sldId="401"/>
            <ac:picMk id="6" creationId="{CD7DB029-C11F-4A0C-BC37-13EB8FBC9013}"/>
          </ac:picMkLst>
        </pc:picChg>
        <pc:picChg chg="mod">
          <ac:chgData name="Kyle Tidswell-Brown" userId="3518c4a0-5c99-4880-b127-cb60ccf11a39" providerId="ADAL" clId="{DDD362B6-7432-4E66-BC50-34FBE334A7C4}" dt="2019-05-10T10:14:33.672" v="328"/>
          <ac:picMkLst>
            <pc:docMk/>
            <pc:sldMk cId="1926637218" sldId="401"/>
            <ac:picMk id="20" creationId="{66AD2481-7C89-4503-B89D-DF510E9F4063}"/>
          </ac:picMkLst>
        </pc:picChg>
      </pc:sldChg>
      <pc:sldChg chg="addSp modSp add">
        <pc:chgData name="Kyle Tidswell-Brown" userId="3518c4a0-5c99-4880-b127-cb60ccf11a39" providerId="ADAL" clId="{DDD362B6-7432-4E66-BC50-34FBE334A7C4}" dt="2019-05-10T15:02:39.248" v="609" actId="166"/>
        <pc:sldMkLst>
          <pc:docMk/>
          <pc:sldMk cId="2197606955" sldId="402"/>
        </pc:sldMkLst>
        <pc:spChg chg="mod">
          <ac:chgData name="Kyle Tidswell-Brown" userId="3518c4a0-5c99-4880-b127-cb60ccf11a39" providerId="ADAL" clId="{DDD362B6-7432-4E66-BC50-34FBE334A7C4}" dt="2019-05-10T10:20:24.859" v="385" actId="20577"/>
          <ac:spMkLst>
            <pc:docMk/>
            <pc:sldMk cId="2197606955" sldId="402"/>
            <ac:spMk id="14" creationId="{6CD4A3BF-2E4F-407D-92C2-6FB2F6F374E6}"/>
          </ac:spMkLst>
        </pc:spChg>
        <pc:grpChg chg="ord">
          <ac:chgData name="Kyle Tidswell-Brown" userId="3518c4a0-5c99-4880-b127-cb60ccf11a39" providerId="ADAL" clId="{DDD362B6-7432-4E66-BC50-34FBE334A7C4}" dt="2019-05-10T15:02:39.248" v="609" actId="166"/>
          <ac:grpSpMkLst>
            <pc:docMk/>
            <pc:sldMk cId="2197606955" sldId="402"/>
            <ac:grpSpMk id="12" creationId="{3A6A93E1-FAF0-4C87-ABB7-4E7AB3691F96}"/>
          </ac:grpSpMkLst>
        </pc:grpChg>
        <pc:cxnChg chg="add mod">
          <ac:chgData name="Kyle Tidswell-Brown" userId="3518c4a0-5c99-4880-b127-cb60ccf11a39" providerId="ADAL" clId="{DDD362B6-7432-4E66-BC50-34FBE334A7C4}" dt="2019-05-10T10:20:11.968" v="376" actId="14100"/>
          <ac:cxnSpMkLst>
            <pc:docMk/>
            <pc:sldMk cId="2197606955" sldId="402"/>
            <ac:cxnSpMk id="20" creationId="{EAB799B5-7CC9-49AF-A3B7-86BF9C755F51}"/>
          </ac:cxnSpMkLst>
        </pc:cxnChg>
        <pc:cxnChg chg="add mod">
          <ac:chgData name="Kyle Tidswell-Brown" userId="3518c4a0-5c99-4880-b127-cb60ccf11a39" providerId="ADAL" clId="{DDD362B6-7432-4E66-BC50-34FBE334A7C4}" dt="2019-05-10T10:20:21.773" v="379" actId="14100"/>
          <ac:cxnSpMkLst>
            <pc:docMk/>
            <pc:sldMk cId="2197606955" sldId="402"/>
            <ac:cxnSpMk id="24" creationId="{E77E6521-966C-4953-B402-3171424F3023}"/>
          </ac:cxnSpMkLst>
        </pc:cxnChg>
        <pc:cxnChg chg="add mod">
          <ac:chgData name="Kyle Tidswell-Brown" userId="3518c4a0-5c99-4880-b127-cb60ccf11a39" providerId="ADAL" clId="{DDD362B6-7432-4E66-BC50-34FBE334A7C4}" dt="2019-05-10T10:20:40.806" v="395" actId="14100"/>
          <ac:cxnSpMkLst>
            <pc:docMk/>
            <pc:sldMk cId="2197606955" sldId="402"/>
            <ac:cxnSpMk id="25" creationId="{F81EF50D-4D6C-49BE-B1CC-272FC810F69B}"/>
          </ac:cxnSpMkLst>
        </pc:cxnChg>
      </pc:sldChg>
    </pc:docChg>
  </pc:docChgLst>
  <pc:docChgLst>
    <pc:chgData name="Cath Scanlon" userId="217f4c6b-e607-4a48-bdce-98b05a0a86c5" providerId="ADAL" clId="{DFADB51F-3353-4527-8922-0F03FA9BDE6E}"/>
    <pc:docChg chg="undo redo custSel addSld delSld modSld sldOrd">
      <pc:chgData name="Cath Scanlon" userId="217f4c6b-e607-4a48-bdce-98b05a0a86c5" providerId="ADAL" clId="{DFADB51F-3353-4527-8922-0F03FA9BDE6E}" dt="2019-05-09T10:38:58.273" v="1743"/>
      <pc:docMkLst>
        <pc:docMk/>
      </pc:docMkLst>
      <pc:sldChg chg="modSp">
        <pc:chgData name="Cath Scanlon" userId="217f4c6b-e607-4a48-bdce-98b05a0a86c5" providerId="ADAL" clId="{DFADB51F-3353-4527-8922-0F03FA9BDE6E}" dt="2019-05-09T08:14:10.004" v="30" actId="403"/>
        <pc:sldMkLst>
          <pc:docMk/>
          <pc:sldMk cId="2637481266" sldId="256"/>
        </pc:sldMkLst>
        <pc:spChg chg="mod">
          <ac:chgData name="Cath Scanlon" userId="217f4c6b-e607-4a48-bdce-98b05a0a86c5" providerId="ADAL" clId="{DFADB51F-3353-4527-8922-0F03FA9BDE6E}" dt="2019-05-09T08:14:10.004" v="30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DFADB51F-3353-4527-8922-0F03FA9BDE6E}" dt="2019-05-09T08:14:33.405" v="35" actId="404"/>
        <pc:sldMkLst>
          <pc:docMk/>
          <pc:sldMk cId="3855900595" sldId="301"/>
        </pc:sldMkLst>
        <pc:spChg chg="mod">
          <ac:chgData name="Cath Scanlon" userId="217f4c6b-e607-4a48-bdce-98b05a0a86c5" providerId="ADAL" clId="{DFADB51F-3353-4527-8922-0F03FA9BDE6E}" dt="2019-05-09T08:14:33.405" v="35" actId="404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DFADB51F-3353-4527-8922-0F03FA9BDE6E}" dt="2019-05-09T08:56:29.723" v="1168" actId="120"/>
        <pc:sldMkLst>
          <pc:docMk/>
          <pc:sldMk cId="636014570" sldId="314"/>
        </pc:sldMkLst>
        <pc:spChg chg="mod">
          <ac:chgData name="Cath Scanlon" userId="217f4c6b-e607-4a48-bdce-98b05a0a86c5" providerId="ADAL" clId="{DFADB51F-3353-4527-8922-0F03FA9BDE6E}" dt="2019-05-09T08:48:49.540" v="869" actId="1036"/>
          <ac:spMkLst>
            <pc:docMk/>
            <pc:sldMk cId="636014570" sldId="314"/>
            <ac:spMk id="7" creationId="{7AED0D39-A664-4D9A-9137-F7AC6A16F97A}"/>
          </ac:spMkLst>
        </pc:spChg>
        <pc:spChg chg="mod">
          <ac:chgData name="Cath Scanlon" userId="217f4c6b-e607-4a48-bdce-98b05a0a86c5" providerId="ADAL" clId="{DFADB51F-3353-4527-8922-0F03FA9BDE6E}" dt="2019-05-09T08:56:29.723" v="1168" actId="120"/>
          <ac:spMkLst>
            <pc:docMk/>
            <pc:sldMk cId="636014570" sldId="314"/>
            <ac:spMk id="19" creationId="{5252A847-DE45-4FA3-A1F8-EEBEB845FF8E}"/>
          </ac:spMkLst>
        </pc:spChg>
      </pc:sldChg>
      <pc:sldChg chg="del">
        <pc:chgData name="Cath Scanlon" userId="217f4c6b-e607-4a48-bdce-98b05a0a86c5" providerId="ADAL" clId="{DFADB51F-3353-4527-8922-0F03FA9BDE6E}" dt="2019-05-09T08:22:30.814" v="207" actId="2696"/>
        <pc:sldMkLst>
          <pc:docMk/>
          <pc:sldMk cId="3086670097" sldId="361"/>
        </pc:sldMkLst>
      </pc:sldChg>
      <pc:sldChg chg="modSp">
        <pc:chgData name="Cath Scanlon" userId="217f4c6b-e607-4a48-bdce-98b05a0a86c5" providerId="ADAL" clId="{DFADB51F-3353-4527-8922-0F03FA9BDE6E}" dt="2019-05-09T10:27:31.767" v="1725" actId="20577"/>
        <pc:sldMkLst>
          <pc:docMk/>
          <pc:sldMk cId="663958929" sldId="363"/>
        </pc:sldMkLst>
        <pc:spChg chg="mod">
          <ac:chgData name="Cath Scanlon" userId="217f4c6b-e607-4a48-bdce-98b05a0a86c5" providerId="ADAL" clId="{DFADB51F-3353-4527-8922-0F03FA9BDE6E}" dt="2019-05-09T10:27:31.767" v="1725" actId="20577"/>
          <ac:spMkLst>
            <pc:docMk/>
            <pc:sldMk cId="663958929" sldId="363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DFADB51F-3353-4527-8922-0F03FA9BDE6E}" dt="2019-05-09T10:27:39.270" v="1737" actId="20577"/>
        <pc:sldMkLst>
          <pc:docMk/>
          <pc:sldMk cId="2690446808" sldId="364"/>
        </pc:sldMkLst>
        <pc:spChg chg="mod">
          <ac:chgData name="Cath Scanlon" userId="217f4c6b-e607-4a48-bdce-98b05a0a86c5" providerId="ADAL" clId="{DFADB51F-3353-4527-8922-0F03FA9BDE6E}" dt="2019-05-09T08:23:37.433" v="220" actId="113"/>
          <ac:spMkLst>
            <pc:docMk/>
            <pc:sldMk cId="2690446808" sldId="364"/>
            <ac:spMk id="2" creationId="{FF759E12-6CA9-474B-974E-5A854D836F92}"/>
          </ac:spMkLst>
        </pc:spChg>
        <pc:spChg chg="mod">
          <ac:chgData name="Cath Scanlon" userId="217f4c6b-e607-4a48-bdce-98b05a0a86c5" providerId="ADAL" clId="{DFADB51F-3353-4527-8922-0F03FA9BDE6E}" dt="2019-05-09T10:27:39.270" v="1737" actId="20577"/>
          <ac:spMkLst>
            <pc:docMk/>
            <pc:sldMk cId="2690446808" sldId="364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DFADB51F-3353-4527-8922-0F03FA9BDE6E}" dt="2019-05-09T09:36:31.224" v="1680" actId="6549"/>
        <pc:sldMkLst>
          <pc:docMk/>
          <pc:sldMk cId="633627076" sldId="369"/>
        </pc:sldMkLst>
        <pc:spChg chg="mod">
          <ac:chgData name="Cath Scanlon" userId="217f4c6b-e607-4a48-bdce-98b05a0a86c5" providerId="ADAL" clId="{DFADB51F-3353-4527-8922-0F03FA9BDE6E}" dt="2019-05-09T08:36:34.012" v="558" actId="404"/>
          <ac:spMkLst>
            <pc:docMk/>
            <pc:sldMk cId="633627076" sldId="369"/>
            <ac:spMk id="19" creationId="{5252A847-DE45-4FA3-A1F8-EEBEB845FF8E}"/>
          </ac:spMkLst>
        </pc:spChg>
        <pc:spChg chg="mod">
          <ac:chgData name="Cath Scanlon" userId="217f4c6b-e607-4a48-bdce-98b05a0a86c5" providerId="ADAL" clId="{DFADB51F-3353-4527-8922-0F03FA9BDE6E}" dt="2019-05-09T09:36:31.224" v="1680" actId="6549"/>
          <ac:spMkLst>
            <pc:docMk/>
            <pc:sldMk cId="633627076" sldId="369"/>
            <ac:spMk id="20" creationId="{288802B7-77FB-408E-8F66-7D7703588CB6}"/>
          </ac:spMkLst>
        </pc:spChg>
      </pc:sldChg>
      <pc:sldChg chg="del">
        <pc:chgData name="Cath Scanlon" userId="217f4c6b-e607-4a48-bdce-98b05a0a86c5" providerId="ADAL" clId="{DFADB51F-3353-4527-8922-0F03FA9BDE6E}" dt="2019-05-09T08:37:41.595" v="608" actId="2696"/>
        <pc:sldMkLst>
          <pc:docMk/>
          <pc:sldMk cId="3937853865" sldId="370"/>
        </pc:sldMkLst>
      </pc:sldChg>
      <pc:sldChg chg="del">
        <pc:chgData name="Cath Scanlon" userId="217f4c6b-e607-4a48-bdce-98b05a0a86c5" providerId="ADAL" clId="{DFADB51F-3353-4527-8922-0F03FA9BDE6E}" dt="2019-05-09T08:51:24.677" v="1004" actId="2696"/>
        <pc:sldMkLst>
          <pc:docMk/>
          <pc:sldMk cId="707582208" sldId="373"/>
        </pc:sldMkLst>
      </pc:sldChg>
      <pc:sldChg chg="del">
        <pc:chgData name="Cath Scanlon" userId="217f4c6b-e607-4a48-bdce-98b05a0a86c5" providerId="ADAL" clId="{DFADB51F-3353-4527-8922-0F03FA9BDE6E}" dt="2019-05-09T08:20:33.455" v="121" actId="2696"/>
        <pc:sldMkLst>
          <pc:docMk/>
          <pc:sldMk cId="884406030" sldId="378"/>
        </pc:sldMkLst>
      </pc:sldChg>
      <pc:sldChg chg="add del">
        <pc:chgData name="Cath Scanlon" userId="217f4c6b-e607-4a48-bdce-98b05a0a86c5" providerId="ADAL" clId="{DFADB51F-3353-4527-8922-0F03FA9BDE6E}" dt="2019-05-09T08:32:29.600" v="469" actId="2696"/>
        <pc:sldMkLst>
          <pc:docMk/>
          <pc:sldMk cId="967626915" sldId="379"/>
        </pc:sldMkLst>
      </pc:sldChg>
      <pc:sldChg chg="del">
        <pc:chgData name="Cath Scanlon" userId="217f4c6b-e607-4a48-bdce-98b05a0a86c5" providerId="ADAL" clId="{DFADB51F-3353-4527-8922-0F03FA9BDE6E}" dt="2019-05-09T08:36:04.807" v="553" actId="2696"/>
        <pc:sldMkLst>
          <pc:docMk/>
          <pc:sldMk cId="4258756755" sldId="380"/>
        </pc:sldMkLst>
      </pc:sldChg>
      <pc:sldChg chg="del">
        <pc:chgData name="Cath Scanlon" userId="217f4c6b-e607-4a48-bdce-98b05a0a86c5" providerId="ADAL" clId="{DFADB51F-3353-4527-8922-0F03FA9BDE6E}" dt="2019-05-09T08:38:21.673" v="663" actId="2696"/>
        <pc:sldMkLst>
          <pc:docMk/>
          <pc:sldMk cId="1809666978" sldId="381"/>
        </pc:sldMkLst>
      </pc:sldChg>
      <pc:sldChg chg="del">
        <pc:chgData name="Cath Scanlon" userId="217f4c6b-e607-4a48-bdce-98b05a0a86c5" providerId="ADAL" clId="{DFADB51F-3353-4527-8922-0F03FA9BDE6E}" dt="2019-05-09T08:38:22.376" v="664" actId="2696"/>
        <pc:sldMkLst>
          <pc:docMk/>
          <pc:sldMk cId="187521938" sldId="382"/>
        </pc:sldMkLst>
      </pc:sldChg>
      <pc:sldChg chg="del">
        <pc:chgData name="Cath Scanlon" userId="217f4c6b-e607-4a48-bdce-98b05a0a86c5" providerId="ADAL" clId="{DFADB51F-3353-4527-8922-0F03FA9BDE6E}" dt="2019-05-09T09:00:18.410" v="1261" actId="2696"/>
        <pc:sldMkLst>
          <pc:docMk/>
          <pc:sldMk cId="1351495691" sldId="383"/>
        </pc:sldMkLst>
      </pc:sldChg>
      <pc:sldChg chg="del">
        <pc:chgData name="Cath Scanlon" userId="217f4c6b-e607-4a48-bdce-98b05a0a86c5" providerId="ADAL" clId="{DFADB51F-3353-4527-8922-0F03FA9BDE6E}" dt="2019-05-09T09:00:23.760" v="1262" actId="2696"/>
        <pc:sldMkLst>
          <pc:docMk/>
          <pc:sldMk cId="3625319758" sldId="384"/>
        </pc:sldMkLst>
      </pc:sldChg>
      <pc:sldChg chg="modSp del">
        <pc:chgData name="Cath Scanlon" userId="217f4c6b-e607-4a48-bdce-98b05a0a86c5" providerId="ADAL" clId="{DFADB51F-3353-4527-8922-0F03FA9BDE6E}" dt="2019-05-09T09:04:38.741" v="1338" actId="2696"/>
        <pc:sldMkLst>
          <pc:docMk/>
          <pc:sldMk cId="2556623421" sldId="385"/>
        </pc:sldMkLst>
        <pc:spChg chg="mod">
          <ac:chgData name="Cath Scanlon" userId="217f4c6b-e607-4a48-bdce-98b05a0a86c5" providerId="ADAL" clId="{DFADB51F-3353-4527-8922-0F03FA9BDE6E}" dt="2019-05-09T09:00:51.549" v="1264"/>
          <ac:spMkLst>
            <pc:docMk/>
            <pc:sldMk cId="2556623421" sldId="385"/>
            <ac:spMk id="13" creationId="{85923DCF-8438-4355-B42B-9294DDA36096}"/>
          </ac:spMkLst>
        </pc:spChg>
      </pc:sldChg>
      <pc:sldChg chg="add del">
        <pc:chgData name="Cath Scanlon" userId="217f4c6b-e607-4a48-bdce-98b05a0a86c5" providerId="ADAL" clId="{DFADB51F-3353-4527-8922-0F03FA9BDE6E}" dt="2019-05-09T09:34:27.287" v="1659" actId="2696"/>
        <pc:sldMkLst>
          <pc:docMk/>
          <pc:sldMk cId="2562482861" sldId="386"/>
        </pc:sldMkLst>
      </pc:sldChg>
      <pc:sldChg chg="addSp delSp modSp add">
        <pc:chgData name="Cath Scanlon" userId="217f4c6b-e607-4a48-bdce-98b05a0a86c5" providerId="ADAL" clId="{DFADB51F-3353-4527-8922-0F03FA9BDE6E}" dt="2019-05-09T08:20:28.911" v="120" actId="12788"/>
        <pc:sldMkLst>
          <pc:docMk/>
          <pc:sldMk cId="571189736" sldId="387"/>
        </pc:sldMkLst>
        <pc:spChg chg="mod">
          <ac:chgData name="Cath Scanlon" userId="217f4c6b-e607-4a48-bdce-98b05a0a86c5" providerId="ADAL" clId="{DFADB51F-3353-4527-8922-0F03FA9BDE6E}" dt="2019-05-09T08:20:28.911" v="120" actId="12788"/>
          <ac:spMkLst>
            <pc:docMk/>
            <pc:sldMk cId="571189736" sldId="387"/>
            <ac:spMk id="19" creationId="{5252A847-DE45-4FA3-A1F8-EEBEB845FF8E}"/>
          </ac:spMkLst>
        </pc:spChg>
        <pc:grpChg chg="add del mod">
          <ac:chgData name="Cath Scanlon" userId="217f4c6b-e607-4a48-bdce-98b05a0a86c5" providerId="ADAL" clId="{DFADB51F-3353-4527-8922-0F03FA9BDE6E}" dt="2019-05-09T08:20:09.674" v="110" actId="165"/>
          <ac:grpSpMkLst>
            <pc:docMk/>
            <pc:sldMk cId="571189736" sldId="387"/>
            <ac:grpSpMk id="4" creationId="{A86C7E27-3E3F-44BD-B268-4E35E72FA98C}"/>
          </ac:grpSpMkLst>
        </pc:grpChg>
        <pc:grpChg chg="add mod">
          <ac:chgData name="Cath Scanlon" userId="217f4c6b-e607-4a48-bdce-98b05a0a86c5" providerId="ADAL" clId="{DFADB51F-3353-4527-8922-0F03FA9BDE6E}" dt="2019-05-09T08:20:23.011" v="119" actId="164"/>
          <ac:grpSpMkLst>
            <pc:docMk/>
            <pc:sldMk cId="571189736" sldId="387"/>
            <ac:grpSpMk id="5" creationId="{24B91B8B-EB53-4348-AF70-F3854C773B64}"/>
          </ac:grpSpMkLst>
        </pc:grpChg>
        <pc:graphicFrameChg chg="add mod modGraphic">
          <ac:chgData name="Cath Scanlon" userId="217f4c6b-e607-4a48-bdce-98b05a0a86c5" providerId="ADAL" clId="{DFADB51F-3353-4527-8922-0F03FA9BDE6E}" dt="2019-05-09T08:20:28.911" v="120" actId="12788"/>
          <ac:graphicFrameMkLst>
            <pc:docMk/>
            <pc:sldMk cId="571189736" sldId="387"/>
            <ac:graphicFrameMk id="7" creationId="{3FC1C171-B536-4AEF-8A9C-BFD9583012B3}"/>
          </ac:graphicFrameMkLst>
        </pc:graphicFrameChg>
        <pc:picChg chg="add del mod modCrop">
          <ac:chgData name="Cath Scanlon" userId="217f4c6b-e607-4a48-bdce-98b05a0a86c5" providerId="ADAL" clId="{DFADB51F-3353-4527-8922-0F03FA9BDE6E}" dt="2019-05-09T08:19:14.777" v="96" actId="478"/>
          <ac:picMkLst>
            <pc:docMk/>
            <pc:sldMk cId="571189736" sldId="387"/>
            <ac:picMk id="3" creationId="{29B82EDE-3607-4A16-884E-D42AB74589A3}"/>
          </ac:picMkLst>
        </pc:picChg>
        <pc:picChg chg="add mod topLvl">
          <ac:chgData name="Cath Scanlon" userId="217f4c6b-e607-4a48-bdce-98b05a0a86c5" providerId="ADAL" clId="{DFADB51F-3353-4527-8922-0F03FA9BDE6E}" dt="2019-05-09T08:20:23.011" v="119" actId="164"/>
          <ac:picMkLst>
            <pc:docMk/>
            <pc:sldMk cId="571189736" sldId="387"/>
            <ac:picMk id="10" creationId="{9A1695EB-72B1-47C3-B581-34F58FED42D2}"/>
          </ac:picMkLst>
        </pc:picChg>
        <pc:picChg chg="add mod topLvl">
          <ac:chgData name="Cath Scanlon" userId="217f4c6b-e607-4a48-bdce-98b05a0a86c5" providerId="ADAL" clId="{DFADB51F-3353-4527-8922-0F03FA9BDE6E}" dt="2019-05-09T08:20:23.011" v="119" actId="164"/>
          <ac:picMkLst>
            <pc:docMk/>
            <pc:sldMk cId="571189736" sldId="387"/>
            <ac:picMk id="11" creationId="{F39365B1-BF77-4C04-91F4-97935EDCA7E1}"/>
          </ac:picMkLst>
        </pc:picChg>
        <pc:picChg chg="add mod topLvl">
          <ac:chgData name="Cath Scanlon" userId="217f4c6b-e607-4a48-bdce-98b05a0a86c5" providerId="ADAL" clId="{DFADB51F-3353-4527-8922-0F03FA9BDE6E}" dt="2019-05-09T08:20:23.011" v="119" actId="164"/>
          <ac:picMkLst>
            <pc:docMk/>
            <pc:sldMk cId="571189736" sldId="387"/>
            <ac:picMk id="12" creationId="{C227708F-ACCB-4B29-966D-40891B9D7038}"/>
          </ac:picMkLst>
        </pc:picChg>
        <pc:picChg chg="add mod topLvl">
          <ac:chgData name="Cath Scanlon" userId="217f4c6b-e607-4a48-bdce-98b05a0a86c5" providerId="ADAL" clId="{DFADB51F-3353-4527-8922-0F03FA9BDE6E}" dt="2019-05-09T08:20:23.011" v="119" actId="164"/>
          <ac:picMkLst>
            <pc:docMk/>
            <pc:sldMk cId="571189736" sldId="387"/>
            <ac:picMk id="13" creationId="{9F406EDC-E8FE-40FE-BD24-89DE82AFD044}"/>
          </ac:picMkLst>
        </pc:picChg>
        <pc:picChg chg="add mod topLvl">
          <ac:chgData name="Cath Scanlon" userId="217f4c6b-e607-4a48-bdce-98b05a0a86c5" providerId="ADAL" clId="{DFADB51F-3353-4527-8922-0F03FA9BDE6E}" dt="2019-05-09T08:20:23.011" v="119" actId="164"/>
          <ac:picMkLst>
            <pc:docMk/>
            <pc:sldMk cId="571189736" sldId="387"/>
            <ac:picMk id="14" creationId="{E201CA95-43C1-4651-BB63-900D172E6018}"/>
          </ac:picMkLst>
        </pc:picChg>
      </pc:sldChg>
      <pc:sldChg chg="addSp delSp modSp add">
        <pc:chgData name="Cath Scanlon" userId="217f4c6b-e607-4a48-bdce-98b05a0a86c5" providerId="ADAL" clId="{DFADB51F-3353-4527-8922-0F03FA9BDE6E}" dt="2019-05-09T08:22:26.067" v="206" actId="164"/>
        <pc:sldMkLst>
          <pc:docMk/>
          <pc:sldMk cId="2143021512" sldId="388"/>
        </pc:sldMkLst>
        <pc:grpChg chg="add mod">
          <ac:chgData name="Cath Scanlon" userId="217f4c6b-e607-4a48-bdce-98b05a0a86c5" providerId="ADAL" clId="{DFADB51F-3353-4527-8922-0F03FA9BDE6E}" dt="2019-05-09T08:22:26.067" v="206" actId="164"/>
          <ac:grpSpMkLst>
            <pc:docMk/>
            <pc:sldMk cId="2143021512" sldId="388"/>
            <ac:grpSpMk id="2" creationId="{5701084F-BA03-403D-9E5F-F7D875C4197B}"/>
          </ac:grpSpMkLst>
        </pc:grpChg>
        <pc:grpChg chg="del mod">
          <ac:chgData name="Cath Scanlon" userId="217f4c6b-e607-4a48-bdce-98b05a0a86c5" providerId="ADAL" clId="{DFADB51F-3353-4527-8922-0F03FA9BDE6E}" dt="2019-05-09T08:21:33.349" v="190" actId="165"/>
          <ac:grpSpMkLst>
            <pc:docMk/>
            <pc:sldMk cId="2143021512" sldId="388"/>
            <ac:grpSpMk id="5" creationId="{24B91B8B-EB53-4348-AF70-F3854C773B64}"/>
          </ac:grpSpMkLst>
        </pc:grpChg>
        <pc:graphicFrameChg chg="modGraphic">
          <ac:chgData name="Cath Scanlon" userId="217f4c6b-e607-4a48-bdce-98b05a0a86c5" providerId="ADAL" clId="{DFADB51F-3353-4527-8922-0F03FA9BDE6E}" dt="2019-05-09T08:21:28.622" v="188" actId="20577"/>
          <ac:graphicFrameMkLst>
            <pc:docMk/>
            <pc:sldMk cId="2143021512" sldId="388"/>
            <ac:graphicFrameMk id="7" creationId="{3FC1C171-B536-4AEF-8A9C-BFD9583012B3}"/>
          </ac:graphicFrameMkLst>
        </pc:graphicFrameChg>
        <pc:picChg chg="mod topLvl">
          <ac:chgData name="Cath Scanlon" userId="217f4c6b-e607-4a48-bdce-98b05a0a86c5" providerId="ADAL" clId="{DFADB51F-3353-4527-8922-0F03FA9BDE6E}" dt="2019-05-09T08:22:26.067" v="206" actId="164"/>
          <ac:picMkLst>
            <pc:docMk/>
            <pc:sldMk cId="2143021512" sldId="388"/>
            <ac:picMk id="10" creationId="{9A1695EB-72B1-47C3-B581-34F58FED42D2}"/>
          </ac:picMkLst>
        </pc:picChg>
        <pc:picChg chg="mod topLvl">
          <ac:chgData name="Cath Scanlon" userId="217f4c6b-e607-4a48-bdce-98b05a0a86c5" providerId="ADAL" clId="{DFADB51F-3353-4527-8922-0F03FA9BDE6E}" dt="2019-05-09T08:22:26.067" v="206" actId="164"/>
          <ac:picMkLst>
            <pc:docMk/>
            <pc:sldMk cId="2143021512" sldId="388"/>
            <ac:picMk id="11" creationId="{F39365B1-BF77-4C04-91F4-97935EDCA7E1}"/>
          </ac:picMkLst>
        </pc:picChg>
        <pc:picChg chg="mod topLvl">
          <ac:chgData name="Cath Scanlon" userId="217f4c6b-e607-4a48-bdce-98b05a0a86c5" providerId="ADAL" clId="{DFADB51F-3353-4527-8922-0F03FA9BDE6E}" dt="2019-05-09T08:22:26.067" v="206" actId="164"/>
          <ac:picMkLst>
            <pc:docMk/>
            <pc:sldMk cId="2143021512" sldId="388"/>
            <ac:picMk id="12" creationId="{C227708F-ACCB-4B29-966D-40891B9D7038}"/>
          </ac:picMkLst>
        </pc:picChg>
        <pc:picChg chg="mod topLvl">
          <ac:chgData name="Cath Scanlon" userId="217f4c6b-e607-4a48-bdce-98b05a0a86c5" providerId="ADAL" clId="{DFADB51F-3353-4527-8922-0F03FA9BDE6E}" dt="2019-05-09T08:22:26.067" v="206" actId="164"/>
          <ac:picMkLst>
            <pc:docMk/>
            <pc:sldMk cId="2143021512" sldId="388"/>
            <ac:picMk id="13" creationId="{9F406EDC-E8FE-40FE-BD24-89DE82AFD044}"/>
          </ac:picMkLst>
        </pc:picChg>
        <pc:picChg chg="mod topLvl">
          <ac:chgData name="Cath Scanlon" userId="217f4c6b-e607-4a48-bdce-98b05a0a86c5" providerId="ADAL" clId="{DFADB51F-3353-4527-8922-0F03FA9BDE6E}" dt="2019-05-09T08:22:26.067" v="206" actId="164"/>
          <ac:picMkLst>
            <pc:docMk/>
            <pc:sldMk cId="2143021512" sldId="388"/>
            <ac:picMk id="14" creationId="{E201CA95-43C1-4651-BB63-900D172E6018}"/>
          </ac:picMkLst>
        </pc:picChg>
      </pc:sldChg>
      <pc:sldChg chg="addSp delSp modSp add ord">
        <pc:chgData name="Cath Scanlon" userId="217f4c6b-e607-4a48-bdce-98b05a0a86c5" providerId="ADAL" clId="{DFADB51F-3353-4527-8922-0F03FA9BDE6E}" dt="2019-05-09T09:35:36.537" v="1670" actId="1036"/>
        <pc:sldMkLst>
          <pc:docMk/>
          <pc:sldMk cId="1251131939" sldId="389"/>
        </pc:sldMkLst>
        <pc:spChg chg="del">
          <ac:chgData name="Cath Scanlon" userId="217f4c6b-e607-4a48-bdce-98b05a0a86c5" providerId="ADAL" clId="{DFADB51F-3353-4527-8922-0F03FA9BDE6E}" dt="2019-05-09T08:24:01.339" v="223" actId="478"/>
          <ac:spMkLst>
            <pc:docMk/>
            <pc:sldMk cId="1251131939" sldId="389"/>
            <ac:spMk id="10" creationId="{20B4097C-D91D-48A6-9851-312896C7C7D9}"/>
          </ac:spMkLst>
        </pc:spChg>
        <pc:spChg chg="del">
          <ac:chgData name="Cath Scanlon" userId="217f4c6b-e607-4a48-bdce-98b05a0a86c5" providerId="ADAL" clId="{DFADB51F-3353-4527-8922-0F03FA9BDE6E}" dt="2019-05-09T08:24:01.339" v="223" actId="478"/>
          <ac:spMkLst>
            <pc:docMk/>
            <pc:sldMk cId="1251131939" sldId="389"/>
            <ac:spMk id="11" creationId="{AF974BF5-B406-4BE0-9C05-32D34E8CE90D}"/>
          </ac:spMkLst>
        </pc:spChg>
        <pc:spChg chg="del">
          <ac:chgData name="Cath Scanlon" userId="217f4c6b-e607-4a48-bdce-98b05a0a86c5" providerId="ADAL" clId="{DFADB51F-3353-4527-8922-0F03FA9BDE6E}" dt="2019-05-09T08:24:01.339" v="223" actId="478"/>
          <ac:spMkLst>
            <pc:docMk/>
            <pc:sldMk cId="1251131939" sldId="389"/>
            <ac:spMk id="12" creationId="{2016AC3A-14DC-41B9-9874-0816460AE0D5}"/>
          </ac:spMkLst>
        </pc:spChg>
        <pc:spChg chg="del">
          <ac:chgData name="Cath Scanlon" userId="217f4c6b-e607-4a48-bdce-98b05a0a86c5" providerId="ADAL" clId="{DFADB51F-3353-4527-8922-0F03FA9BDE6E}" dt="2019-05-09T08:24:01.339" v="223" actId="478"/>
          <ac:spMkLst>
            <pc:docMk/>
            <pc:sldMk cId="1251131939" sldId="389"/>
            <ac:spMk id="13" creationId="{89B692A9-6B4A-404A-82B5-3A4BAF74D11D}"/>
          </ac:spMkLst>
        </pc:spChg>
        <pc:spChg chg="del">
          <ac:chgData name="Cath Scanlon" userId="217f4c6b-e607-4a48-bdce-98b05a0a86c5" providerId="ADAL" clId="{DFADB51F-3353-4527-8922-0F03FA9BDE6E}" dt="2019-05-09T08:24:01.339" v="223" actId="478"/>
          <ac:spMkLst>
            <pc:docMk/>
            <pc:sldMk cId="1251131939" sldId="389"/>
            <ac:spMk id="14" creationId="{9268A717-DE7B-4438-B043-42E2D4761EEF}"/>
          </ac:spMkLst>
        </pc:spChg>
        <pc:spChg chg="del">
          <ac:chgData name="Cath Scanlon" userId="217f4c6b-e607-4a48-bdce-98b05a0a86c5" providerId="ADAL" clId="{DFADB51F-3353-4527-8922-0F03FA9BDE6E}" dt="2019-05-09T08:24:01.339" v="223" actId="478"/>
          <ac:spMkLst>
            <pc:docMk/>
            <pc:sldMk cId="1251131939" sldId="389"/>
            <ac:spMk id="15" creationId="{6775E67A-3265-4958-8595-17E3A4BACEBF}"/>
          </ac:spMkLst>
        </pc:spChg>
        <pc:spChg chg="mod">
          <ac:chgData name="Cath Scanlon" userId="217f4c6b-e607-4a48-bdce-98b05a0a86c5" providerId="ADAL" clId="{DFADB51F-3353-4527-8922-0F03FA9BDE6E}" dt="2019-05-09T08:24:17.155" v="230" actId="404"/>
          <ac:spMkLst>
            <pc:docMk/>
            <pc:sldMk cId="1251131939" sldId="389"/>
            <ac:spMk id="19" creationId="{5252A847-DE45-4FA3-A1F8-EEBEB845FF8E}"/>
          </ac:spMkLst>
        </pc:spChg>
        <pc:graphicFrameChg chg="add mod modGraphic">
          <ac:chgData name="Cath Scanlon" userId="217f4c6b-e607-4a48-bdce-98b05a0a86c5" providerId="ADAL" clId="{DFADB51F-3353-4527-8922-0F03FA9BDE6E}" dt="2019-05-09T08:43:01.519" v="810" actId="207"/>
          <ac:graphicFrameMkLst>
            <pc:docMk/>
            <pc:sldMk cId="1251131939" sldId="389"/>
            <ac:graphicFrameMk id="2" creationId="{3220686F-FAE8-4468-A66E-A779CB939FB4}"/>
          </ac:graphicFrameMkLst>
        </pc:graphicFrameChg>
        <pc:picChg chg="add mod">
          <ac:chgData name="Cath Scanlon" userId="217f4c6b-e607-4a48-bdce-98b05a0a86c5" providerId="ADAL" clId="{DFADB51F-3353-4527-8922-0F03FA9BDE6E}" dt="2019-05-09T09:35:36.537" v="1670" actId="1036"/>
          <ac:picMkLst>
            <pc:docMk/>
            <pc:sldMk cId="1251131939" sldId="389"/>
            <ac:picMk id="4" creationId="{B483EA40-8402-4B58-845B-7C5ACA2545D9}"/>
          </ac:picMkLst>
        </pc:picChg>
        <pc:picChg chg="add mod">
          <ac:chgData name="Cath Scanlon" userId="217f4c6b-e607-4a48-bdce-98b05a0a86c5" providerId="ADAL" clId="{DFADB51F-3353-4527-8922-0F03FA9BDE6E}" dt="2019-05-09T08:32:15.142" v="467" actId="12788"/>
          <ac:picMkLst>
            <pc:docMk/>
            <pc:sldMk cId="1251131939" sldId="389"/>
            <ac:picMk id="6" creationId="{CD7DB029-C11F-4A0C-BC37-13EB8FBC9013}"/>
          </ac:picMkLst>
        </pc:picChg>
        <pc:picChg chg="add mod">
          <ac:chgData name="Cath Scanlon" userId="217f4c6b-e607-4a48-bdce-98b05a0a86c5" providerId="ADAL" clId="{DFADB51F-3353-4527-8922-0F03FA9BDE6E}" dt="2019-05-09T08:32:15.142" v="467" actId="12788"/>
          <ac:picMkLst>
            <pc:docMk/>
            <pc:sldMk cId="1251131939" sldId="389"/>
            <ac:picMk id="9" creationId="{D2960B1A-0B65-4319-8C6B-A3F2038B4EE8}"/>
          </ac:picMkLst>
        </pc:picChg>
      </pc:sldChg>
      <pc:sldChg chg="addSp modSp add">
        <pc:chgData name="Cath Scanlon" userId="217f4c6b-e607-4a48-bdce-98b05a0a86c5" providerId="ADAL" clId="{DFADB51F-3353-4527-8922-0F03FA9BDE6E}" dt="2019-05-09T09:36:12.039" v="1679"/>
        <pc:sldMkLst>
          <pc:docMk/>
          <pc:sldMk cId="3644853151" sldId="390"/>
        </pc:sldMkLst>
        <pc:spChg chg="add mod">
          <ac:chgData name="Cath Scanlon" userId="217f4c6b-e607-4a48-bdce-98b05a0a86c5" providerId="ADAL" clId="{DFADB51F-3353-4527-8922-0F03FA9BDE6E}" dt="2019-05-09T09:35:43.908" v="1677" actId="1036"/>
          <ac:spMkLst>
            <pc:docMk/>
            <pc:sldMk cId="3644853151" sldId="390"/>
            <ac:spMk id="3" creationId="{7444D46A-1C66-4652-AB4F-01E5436BDF99}"/>
          </ac:spMkLst>
        </pc:spChg>
        <pc:graphicFrameChg chg="modGraphic">
          <ac:chgData name="Cath Scanlon" userId="217f4c6b-e607-4a48-bdce-98b05a0a86c5" providerId="ADAL" clId="{DFADB51F-3353-4527-8922-0F03FA9BDE6E}" dt="2019-05-09T08:43:11.495" v="812" actId="207"/>
          <ac:graphicFrameMkLst>
            <pc:docMk/>
            <pc:sldMk cId="3644853151" sldId="390"/>
            <ac:graphicFrameMk id="2" creationId="{3220686F-FAE8-4468-A66E-A779CB939FB4}"/>
          </ac:graphicFrameMkLst>
        </pc:graphicFrameChg>
        <pc:picChg chg="mod">
          <ac:chgData name="Cath Scanlon" userId="217f4c6b-e607-4a48-bdce-98b05a0a86c5" providerId="ADAL" clId="{DFADB51F-3353-4527-8922-0F03FA9BDE6E}" dt="2019-05-09T09:35:43.908" v="1677" actId="1036"/>
          <ac:picMkLst>
            <pc:docMk/>
            <pc:sldMk cId="3644853151" sldId="390"/>
            <ac:picMk id="4" creationId="{B483EA40-8402-4B58-845B-7C5ACA2545D9}"/>
          </ac:picMkLst>
        </pc:picChg>
        <pc:picChg chg="mod">
          <ac:chgData name="Cath Scanlon" userId="217f4c6b-e607-4a48-bdce-98b05a0a86c5" providerId="ADAL" clId="{DFADB51F-3353-4527-8922-0F03FA9BDE6E}" dt="2019-05-09T09:36:12.039" v="1679"/>
          <ac:picMkLst>
            <pc:docMk/>
            <pc:sldMk cId="3644853151" sldId="390"/>
            <ac:picMk id="6" creationId="{CD7DB029-C11F-4A0C-BC37-13EB8FBC9013}"/>
          </ac:picMkLst>
        </pc:picChg>
        <pc:picChg chg="mod">
          <ac:chgData name="Cath Scanlon" userId="217f4c6b-e607-4a48-bdce-98b05a0a86c5" providerId="ADAL" clId="{DFADB51F-3353-4527-8922-0F03FA9BDE6E}" dt="2019-05-09T08:34:45.221" v="535"/>
          <ac:picMkLst>
            <pc:docMk/>
            <pc:sldMk cId="3644853151" sldId="390"/>
            <ac:picMk id="9" creationId="{D2960B1A-0B65-4319-8C6B-A3F2038B4EE8}"/>
          </ac:picMkLst>
        </pc:picChg>
      </pc:sldChg>
      <pc:sldChg chg="modSp add">
        <pc:chgData name="Cath Scanlon" userId="217f4c6b-e607-4a48-bdce-98b05a0a86c5" providerId="ADAL" clId="{DFADB51F-3353-4527-8922-0F03FA9BDE6E}" dt="2019-05-09T09:36:41.683" v="1681" actId="20577"/>
        <pc:sldMkLst>
          <pc:docMk/>
          <pc:sldMk cId="3525269400" sldId="391"/>
        </pc:sldMkLst>
        <pc:spChg chg="mod">
          <ac:chgData name="Cath Scanlon" userId="217f4c6b-e607-4a48-bdce-98b05a0a86c5" providerId="ADAL" clId="{DFADB51F-3353-4527-8922-0F03FA9BDE6E}" dt="2019-05-09T08:39:45.467" v="711" actId="6549"/>
          <ac:spMkLst>
            <pc:docMk/>
            <pc:sldMk cId="3525269400" sldId="391"/>
            <ac:spMk id="19" creationId="{5252A847-DE45-4FA3-A1F8-EEBEB845FF8E}"/>
          </ac:spMkLst>
        </pc:spChg>
        <pc:spChg chg="mod">
          <ac:chgData name="Cath Scanlon" userId="217f4c6b-e607-4a48-bdce-98b05a0a86c5" providerId="ADAL" clId="{DFADB51F-3353-4527-8922-0F03FA9BDE6E}" dt="2019-05-09T09:36:41.683" v="1681" actId="20577"/>
          <ac:spMkLst>
            <pc:docMk/>
            <pc:sldMk cId="3525269400" sldId="391"/>
            <ac:spMk id="20" creationId="{288802B7-77FB-408E-8F66-7D7703588CB6}"/>
          </ac:spMkLst>
        </pc:spChg>
      </pc:sldChg>
      <pc:sldChg chg="addSp delSp modSp add">
        <pc:chgData name="Cath Scanlon" userId="217f4c6b-e607-4a48-bdce-98b05a0a86c5" providerId="ADAL" clId="{DFADB51F-3353-4527-8922-0F03FA9BDE6E}" dt="2019-05-09T08:44:06.737" v="819" actId="207"/>
        <pc:sldMkLst>
          <pc:docMk/>
          <pc:sldMk cId="3326190758" sldId="392"/>
        </pc:sldMkLst>
        <pc:spChg chg="mod">
          <ac:chgData name="Cath Scanlon" userId="217f4c6b-e607-4a48-bdce-98b05a0a86c5" providerId="ADAL" clId="{DFADB51F-3353-4527-8922-0F03FA9BDE6E}" dt="2019-05-09T08:44:06.737" v="819" actId="207"/>
          <ac:spMkLst>
            <pc:docMk/>
            <pc:sldMk cId="3326190758" sldId="392"/>
            <ac:spMk id="13" creationId="{EBC4F878-D51E-426C-A563-1DF669A69613}"/>
          </ac:spMkLst>
        </pc:spChg>
        <pc:spChg chg="mod">
          <ac:chgData name="Cath Scanlon" userId="217f4c6b-e607-4a48-bdce-98b05a0a86c5" providerId="ADAL" clId="{DFADB51F-3353-4527-8922-0F03FA9BDE6E}" dt="2019-05-09T08:44:06.737" v="819" actId="207"/>
          <ac:spMkLst>
            <pc:docMk/>
            <pc:sldMk cId="3326190758" sldId="392"/>
            <ac:spMk id="14" creationId="{6CD4A3BF-2E4F-407D-92C2-6FB2F6F374E6}"/>
          </ac:spMkLst>
        </pc:spChg>
        <pc:spChg chg="mod">
          <ac:chgData name="Cath Scanlon" userId="217f4c6b-e607-4a48-bdce-98b05a0a86c5" providerId="ADAL" clId="{DFADB51F-3353-4527-8922-0F03FA9BDE6E}" dt="2019-05-09T08:44:06.737" v="819" actId="207"/>
          <ac:spMkLst>
            <pc:docMk/>
            <pc:sldMk cId="3326190758" sldId="392"/>
            <ac:spMk id="15" creationId="{056CC3E4-9DA3-4ECB-89C1-CBFFC3C002E4}"/>
          </ac:spMkLst>
        </pc:spChg>
        <pc:spChg chg="mod">
          <ac:chgData name="Cath Scanlon" userId="217f4c6b-e607-4a48-bdce-98b05a0a86c5" providerId="ADAL" clId="{DFADB51F-3353-4527-8922-0F03FA9BDE6E}" dt="2019-05-09T08:39:03.518" v="690" actId="12788"/>
          <ac:spMkLst>
            <pc:docMk/>
            <pc:sldMk cId="3326190758" sldId="392"/>
            <ac:spMk id="19" creationId="{5252A847-DE45-4FA3-A1F8-EEBEB845FF8E}"/>
          </ac:spMkLst>
        </pc:spChg>
        <pc:spChg chg="del">
          <ac:chgData name="Cath Scanlon" userId="217f4c6b-e607-4a48-bdce-98b05a0a86c5" providerId="ADAL" clId="{DFADB51F-3353-4527-8922-0F03FA9BDE6E}" dt="2019-05-09T08:38:43.686" v="670" actId="478"/>
          <ac:spMkLst>
            <pc:docMk/>
            <pc:sldMk cId="3326190758" sldId="392"/>
            <ac:spMk id="20" creationId="{288802B7-77FB-408E-8F66-7D7703588CB6}"/>
          </ac:spMkLst>
        </pc:spChg>
        <pc:spChg chg="mod">
          <ac:chgData name="Cath Scanlon" userId="217f4c6b-e607-4a48-bdce-98b05a0a86c5" providerId="ADAL" clId="{DFADB51F-3353-4527-8922-0F03FA9BDE6E}" dt="2019-05-09T08:44:06.737" v="819" actId="207"/>
          <ac:spMkLst>
            <pc:docMk/>
            <pc:sldMk cId="3326190758" sldId="392"/>
            <ac:spMk id="21" creationId="{0705545A-9DFE-420E-A608-31417492B6D8}"/>
          </ac:spMkLst>
        </pc:spChg>
        <pc:spChg chg="mod">
          <ac:chgData name="Cath Scanlon" userId="217f4c6b-e607-4a48-bdce-98b05a0a86c5" providerId="ADAL" clId="{DFADB51F-3353-4527-8922-0F03FA9BDE6E}" dt="2019-05-09T08:44:06.737" v="819" actId="207"/>
          <ac:spMkLst>
            <pc:docMk/>
            <pc:sldMk cId="3326190758" sldId="392"/>
            <ac:spMk id="22" creationId="{2354AFAD-A80F-4041-B71A-E169BDEFF4BB}"/>
          </ac:spMkLst>
        </pc:spChg>
        <pc:spChg chg="mod">
          <ac:chgData name="Cath Scanlon" userId="217f4c6b-e607-4a48-bdce-98b05a0a86c5" providerId="ADAL" clId="{DFADB51F-3353-4527-8922-0F03FA9BDE6E}" dt="2019-05-09T08:44:06.737" v="819" actId="207"/>
          <ac:spMkLst>
            <pc:docMk/>
            <pc:sldMk cId="3326190758" sldId="392"/>
            <ac:spMk id="23" creationId="{DAADD69D-C906-4483-84A6-246179839E37}"/>
          </ac:spMkLst>
        </pc:spChg>
        <pc:grpChg chg="add mod">
          <ac:chgData name="Cath Scanlon" userId="217f4c6b-e607-4a48-bdce-98b05a0a86c5" providerId="ADAL" clId="{DFADB51F-3353-4527-8922-0F03FA9BDE6E}" dt="2019-05-09T08:39:03.518" v="690" actId="12788"/>
          <ac:grpSpMkLst>
            <pc:docMk/>
            <pc:sldMk cId="3326190758" sldId="392"/>
            <ac:grpSpMk id="12" creationId="{3A6A93E1-FAF0-4C87-ABB7-4E7AB3691F96}"/>
          </ac:grpSpMkLst>
        </pc:grpChg>
        <pc:cxnChg chg="add mod">
          <ac:chgData name="Cath Scanlon" userId="217f4c6b-e607-4a48-bdce-98b05a0a86c5" providerId="ADAL" clId="{DFADB51F-3353-4527-8922-0F03FA9BDE6E}" dt="2019-05-09T08:41:32.787" v="791" actId="14100"/>
          <ac:cxnSpMkLst>
            <pc:docMk/>
            <pc:sldMk cId="3326190758" sldId="392"/>
            <ac:cxnSpMk id="9" creationId="{2AB10F36-DEFA-4454-A9E3-F975B3BDF9CA}"/>
          </ac:cxnSpMkLst>
        </pc:cxnChg>
        <pc:cxnChg chg="add mod">
          <ac:chgData name="Cath Scanlon" userId="217f4c6b-e607-4a48-bdce-98b05a0a86c5" providerId="ADAL" clId="{DFADB51F-3353-4527-8922-0F03FA9BDE6E}" dt="2019-05-09T08:41:29.484" v="790" actId="14100"/>
          <ac:cxnSpMkLst>
            <pc:docMk/>
            <pc:sldMk cId="3326190758" sldId="392"/>
            <ac:cxnSpMk id="10" creationId="{ADA3DAD2-95C4-474F-A42C-07A39445D094}"/>
          </ac:cxnSpMkLst>
        </pc:cxnChg>
        <pc:cxnChg chg="add mod">
          <ac:chgData name="Cath Scanlon" userId="217f4c6b-e607-4a48-bdce-98b05a0a86c5" providerId="ADAL" clId="{DFADB51F-3353-4527-8922-0F03FA9BDE6E}" dt="2019-05-09T08:41:36.100" v="792" actId="14100"/>
          <ac:cxnSpMkLst>
            <pc:docMk/>
            <pc:sldMk cId="3326190758" sldId="392"/>
            <ac:cxnSpMk id="11" creationId="{0921A319-689F-419E-86D9-A39DB7EC7F93}"/>
          </ac:cxnSpMkLst>
        </pc:cxnChg>
      </pc:sldChg>
      <pc:sldChg chg="delSp modSp add ord">
        <pc:chgData name="Cath Scanlon" userId="217f4c6b-e607-4a48-bdce-98b05a0a86c5" providerId="ADAL" clId="{DFADB51F-3353-4527-8922-0F03FA9BDE6E}" dt="2019-05-09T08:44:23.616" v="820" actId="207"/>
        <pc:sldMkLst>
          <pc:docMk/>
          <pc:sldMk cId="3084951503" sldId="393"/>
        </pc:sldMkLst>
        <pc:spChg chg="mod">
          <ac:chgData name="Cath Scanlon" userId="217f4c6b-e607-4a48-bdce-98b05a0a86c5" providerId="ADAL" clId="{DFADB51F-3353-4527-8922-0F03FA9BDE6E}" dt="2019-05-09T08:44:23.616" v="820" actId="207"/>
          <ac:spMkLst>
            <pc:docMk/>
            <pc:sldMk cId="3084951503" sldId="393"/>
            <ac:spMk id="13" creationId="{EBC4F878-D51E-426C-A563-1DF669A69613}"/>
          </ac:spMkLst>
        </pc:spChg>
        <pc:spChg chg="mod">
          <ac:chgData name="Cath Scanlon" userId="217f4c6b-e607-4a48-bdce-98b05a0a86c5" providerId="ADAL" clId="{DFADB51F-3353-4527-8922-0F03FA9BDE6E}" dt="2019-05-09T08:44:23.616" v="820" actId="207"/>
          <ac:spMkLst>
            <pc:docMk/>
            <pc:sldMk cId="3084951503" sldId="393"/>
            <ac:spMk id="14" creationId="{6CD4A3BF-2E4F-407D-92C2-6FB2F6F374E6}"/>
          </ac:spMkLst>
        </pc:spChg>
        <pc:spChg chg="mod">
          <ac:chgData name="Cath Scanlon" userId="217f4c6b-e607-4a48-bdce-98b05a0a86c5" providerId="ADAL" clId="{DFADB51F-3353-4527-8922-0F03FA9BDE6E}" dt="2019-05-09T08:44:23.616" v="820" actId="207"/>
          <ac:spMkLst>
            <pc:docMk/>
            <pc:sldMk cId="3084951503" sldId="393"/>
            <ac:spMk id="15" creationId="{056CC3E4-9DA3-4ECB-89C1-CBFFC3C002E4}"/>
          </ac:spMkLst>
        </pc:spChg>
        <pc:spChg chg="mod">
          <ac:chgData name="Cath Scanlon" userId="217f4c6b-e607-4a48-bdce-98b05a0a86c5" providerId="ADAL" clId="{DFADB51F-3353-4527-8922-0F03FA9BDE6E}" dt="2019-05-09T08:44:23.616" v="820" actId="207"/>
          <ac:spMkLst>
            <pc:docMk/>
            <pc:sldMk cId="3084951503" sldId="393"/>
            <ac:spMk id="21" creationId="{0705545A-9DFE-420E-A608-31417492B6D8}"/>
          </ac:spMkLst>
        </pc:spChg>
        <pc:spChg chg="mod">
          <ac:chgData name="Cath Scanlon" userId="217f4c6b-e607-4a48-bdce-98b05a0a86c5" providerId="ADAL" clId="{DFADB51F-3353-4527-8922-0F03FA9BDE6E}" dt="2019-05-09T08:44:23.616" v="820" actId="207"/>
          <ac:spMkLst>
            <pc:docMk/>
            <pc:sldMk cId="3084951503" sldId="393"/>
            <ac:spMk id="22" creationId="{2354AFAD-A80F-4041-B71A-E169BDEFF4BB}"/>
          </ac:spMkLst>
        </pc:spChg>
        <pc:spChg chg="mod">
          <ac:chgData name="Cath Scanlon" userId="217f4c6b-e607-4a48-bdce-98b05a0a86c5" providerId="ADAL" clId="{DFADB51F-3353-4527-8922-0F03FA9BDE6E}" dt="2019-05-09T08:44:23.616" v="820" actId="207"/>
          <ac:spMkLst>
            <pc:docMk/>
            <pc:sldMk cId="3084951503" sldId="393"/>
            <ac:spMk id="23" creationId="{DAADD69D-C906-4483-84A6-246179839E37}"/>
          </ac:spMkLst>
        </pc:spChg>
        <pc:cxnChg chg="del mod">
          <ac:chgData name="Cath Scanlon" userId="217f4c6b-e607-4a48-bdce-98b05a0a86c5" providerId="ADAL" clId="{DFADB51F-3353-4527-8922-0F03FA9BDE6E}" dt="2019-05-09T08:41:52.186" v="795" actId="478"/>
          <ac:cxnSpMkLst>
            <pc:docMk/>
            <pc:sldMk cId="3084951503" sldId="393"/>
            <ac:cxnSpMk id="9" creationId="{2AB10F36-DEFA-4454-A9E3-F975B3BDF9CA}"/>
          </ac:cxnSpMkLst>
        </pc:cxnChg>
        <pc:cxnChg chg="del mod">
          <ac:chgData name="Cath Scanlon" userId="217f4c6b-e607-4a48-bdce-98b05a0a86c5" providerId="ADAL" clId="{DFADB51F-3353-4527-8922-0F03FA9BDE6E}" dt="2019-05-09T08:41:52.186" v="795" actId="478"/>
          <ac:cxnSpMkLst>
            <pc:docMk/>
            <pc:sldMk cId="3084951503" sldId="393"/>
            <ac:cxnSpMk id="10" creationId="{ADA3DAD2-95C4-474F-A42C-07A39445D094}"/>
          </ac:cxnSpMkLst>
        </pc:cxnChg>
        <pc:cxnChg chg="del mod">
          <ac:chgData name="Cath Scanlon" userId="217f4c6b-e607-4a48-bdce-98b05a0a86c5" providerId="ADAL" clId="{DFADB51F-3353-4527-8922-0F03FA9BDE6E}" dt="2019-05-09T08:41:52.186" v="795" actId="478"/>
          <ac:cxnSpMkLst>
            <pc:docMk/>
            <pc:sldMk cId="3084951503" sldId="393"/>
            <ac:cxnSpMk id="11" creationId="{0921A319-689F-419E-86D9-A39DB7EC7F93}"/>
          </ac:cxnSpMkLst>
        </pc:cxnChg>
      </pc:sldChg>
      <pc:sldChg chg="modSp add">
        <pc:chgData name="Cath Scanlon" userId="217f4c6b-e607-4a48-bdce-98b05a0a86c5" providerId="ADAL" clId="{DFADB51F-3353-4527-8922-0F03FA9BDE6E}" dt="2019-05-09T10:38:58.273" v="1743"/>
        <pc:sldMkLst>
          <pc:docMk/>
          <pc:sldMk cId="4242685598" sldId="394"/>
        </pc:sldMkLst>
        <pc:spChg chg="mod">
          <ac:chgData name="Cath Scanlon" userId="217f4c6b-e607-4a48-bdce-98b05a0a86c5" providerId="ADAL" clId="{DFADB51F-3353-4527-8922-0F03FA9BDE6E}" dt="2019-05-09T10:38:58.273" v="1743"/>
          <ac:spMkLst>
            <pc:docMk/>
            <pc:sldMk cId="4242685598" sldId="394"/>
            <ac:spMk id="19" creationId="{5252A847-DE45-4FA3-A1F8-EEBEB845FF8E}"/>
          </ac:spMkLst>
        </pc:spChg>
      </pc:sldChg>
      <pc:sldChg chg="add del">
        <pc:chgData name="Cath Scanlon" userId="217f4c6b-e607-4a48-bdce-98b05a0a86c5" providerId="ADAL" clId="{DFADB51F-3353-4527-8922-0F03FA9BDE6E}" dt="2019-05-09T08:52:24.552" v="1102"/>
        <pc:sldMkLst>
          <pc:docMk/>
          <pc:sldMk cId="146373063" sldId="395"/>
        </pc:sldMkLst>
      </pc:sldChg>
      <pc:sldChg chg="addSp delSp modSp add ord">
        <pc:chgData name="Cath Scanlon" userId="217f4c6b-e607-4a48-bdce-98b05a0a86c5" providerId="ADAL" clId="{DFADB51F-3353-4527-8922-0F03FA9BDE6E}" dt="2019-05-09T09:38:48.447" v="1683" actId="20577"/>
        <pc:sldMkLst>
          <pc:docMk/>
          <pc:sldMk cId="1746395588" sldId="395"/>
        </pc:sldMkLst>
        <pc:spChg chg="del">
          <ac:chgData name="Cath Scanlon" userId="217f4c6b-e607-4a48-bdce-98b05a0a86c5" providerId="ADAL" clId="{DFADB51F-3353-4527-8922-0F03FA9BDE6E}" dt="2019-05-09T08:52:48.987" v="1117" actId="478"/>
          <ac:spMkLst>
            <pc:docMk/>
            <pc:sldMk cId="1746395588" sldId="395"/>
            <ac:spMk id="7" creationId="{7AED0D39-A664-4D9A-9137-F7AC6A16F97A}"/>
          </ac:spMkLst>
        </pc:spChg>
        <pc:spChg chg="add mod topLvl">
          <ac:chgData name="Cath Scanlon" userId="217f4c6b-e607-4a48-bdce-98b05a0a86c5" providerId="ADAL" clId="{DFADB51F-3353-4527-8922-0F03FA9BDE6E}" dt="2019-05-09T08:57:10.055" v="1179" actId="164"/>
          <ac:spMkLst>
            <pc:docMk/>
            <pc:sldMk cId="1746395588" sldId="395"/>
            <ac:spMk id="9" creationId="{7C22B7EB-20F7-4C8F-BC82-70B528D27E5F}"/>
          </ac:spMkLst>
        </pc:spChg>
        <pc:spChg chg="mod topLvl">
          <ac:chgData name="Cath Scanlon" userId="217f4c6b-e607-4a48-bdce-98b05a0a86c5" providerId="ADAL" clId="{DFADB51F-3353-4527-8922-0F03FA9BDE6E}" dt="2019-05-09T09:38:46.927" v="1682" actId="20577"/>
          <ac:spMkLst>
            <pc:docMk/>
            <pc:sldMk cId="1746395588" sldId="395"/>
            <ac:spMk id="11" creationId="{A0C1FDDD-AA11-40DC-944C-3410198E9169}"/>
          </ac:spMkLst>
        </pc:spChg>
        <pc:spChg chg="mod topLvl">
          <ac:chgData name="Cath Scanlon" userId="217f4c6b-e607-4a48-bdce-98b05a0a86c5" providerId="ADAL" clId="{DFADB51F-3353-4527-8922-0F03FA9BDE6E}" dt="2019-05-09T08:59:39.588" v="1251" actId="207"/>
          <ac:spMkLst>
            <pc:docMk/>
            <pc:sldMk cId="1746395588" sldId="395"/>
            <ac:spMk id="12" creationId="{5D8797E2-5407-44E2-8948-D16F4DDBA3DC}"/>
          </ac:spMkLst>
        </pc:spChg>
        <pc:spChg chg="mod topLvl">
          <ac:chgData name="Cath Scanlon" userId="217f4c6b-e607-4a48-bdce-98b05a0a86c5" providerId="ADAL" clId="{DFADB51F-3353-4527-8922-0F03FA9BDE6E}" dt="2019-05-09T09:38:48.447" v="1683" actId="20577"/>
          <ac:spMkLst>
            <pc:docMk/>
            <pc:sldMk cId="1746395588" sldId="395"/>
            <ac:spMk id="13" creationId="{E7CC0838-F099-4684-BF23-25F4C56D9793}"/>
          </ac:spMkLst>
        </pc:spChg>
        <pc:spChg chg="mod">
          <ac:chgData name="Cath Scanlon" userId="217f4c6b-e607-4a48-bdce-98b05a0a86c5" providerId="ADAL" clId="{DFADB51F-3353-4527-8922-0F03FA9BDE6E}" dt="2019-05-09T09:00:04.808" v="1260" actId="20577"/>
          <ac:spMkLst>
            <pc:docMk/>
            <pc:sldMk cId="1746395588" sldId="395"/>
            <ac:spMk id="19" creationId="{5252A847-DE45-4FA3-A1F8-EEBEB845FF8E}"/>
          </ac:spMkLst>
        </pc:spChg>
        <pc:grpChg chg="add del mod">
          <ac:chgData name="Cath Scanlon" userId="217f4c6b-e607-4a48-bdce-98b05a0a86c5" providerId="ADAL" clId="{DFADB51F-3353-4527-8922-0F03FA9BDE6E}" dt="2019-05-09T08:56:37.202" v="1169" actId="165"/>
          <ac:grpSpMkLst>
            <pc:docMk/>
            <pc:sldMk cId="1746395588" sldId="395"/>
            <ac:grpSpMk id="2" creationId="{0705E318-D912-4904-B26E-3CF4FC4C94B3}"/>
          </ac:grpSpMkLst>
        </pc:grpChg>
        <pc:grpChg chg="add mod">
          <ac:chgData name="Cath Scanlon" userId="217f4c6b-e607-4a48-bdce-98b05a0a86c5" providerId="ADAL" clId="{DFADB51F-3353-4527-8922-0F03FA9BDE6E}" dt="2019-05-09T08:57:12.791" v="1180" actId="12788"/>
          <ac:grpSpMkLst>
            <pc:docMk/>
            <pc:sldMk cId="1746395588" sldId="395"/>
            <ac:grpSpMk id="3" creationId="{D7E789E0-ECB3-4623-94B8-9C6F459E58D2}"/>
          </ac:grpSpMkLst>
        </pc:grpChg>
        <pc:grpChg chg="add mod">
          <ac:chgData name="Cath Scanlon" userId="217f4c6b-e607-4a48-bdce-98b05a0a86c5" providerId="ADAL" clId="{DFADB51F-3353-4527-8922-0F03FA9BDE6E}" dt="2019-05-09T08:57:12.791" v="1180" actId="12788"/>
          <ac:grpSpMkLst>
            <pc:docMk/>
            <pc:sldMk cId="1746395588" sldId="395"/>
            <ac:grpSpMk id="4" creationId="{0005172E-98D5-4A5B-96A5-8BCB0B5BE0B8}"/>
          </ac:grpSpMkLst>
        </pc:grpChg>
        <pc:grpChg chg="add del mod topLvl">
          <ac:chgData name="Cath Scanlon" userId="217f4c6b-e607-4a48-bdce-98b05a0a86c5" providerId="ADAL" clId="{DFADB51F-3353-4527-8922-0F03FA9BDE6E}" dt="2019-05-09T08:56:49.748" v="1172" actId="165"/>
          <ac:grpSpMkLst>
            <pc:docMk/>
            <pc:sldMk cId="1746395588" sldId="395"/>
            <ac:grpSpMk id="10" creationId="{5C2013B9-8449-47C4-BE19-229E32C5DF21}"/>
          </ac:grpSpMkLst>
        </pc:grpChg>
      </pc:sldChg>
      <pc:sldChg chg="modSp add">
        <pc:chgData name="Cath Scanlon" userId="217f4c6b-e607-4a48-bdce-98b05a0a86c5" providerId="ADAL" clId="{DFADB51F-3353-4527-8922-0F03FA9BDE6E}" dt="2019-05-09T09:38:51.720" v="1685" actId="20577"/>
        <pc:sldMkLst>
          <pc:docMk/>
          <pc:sldMk cId="3562300570" sldId="396"/>
        </pc:sldMkLst>
        <pc:spChg chg="mod">
          <ac:chgData name="Cath Scanlon" userId="217f4c6b-e607-4a48-bdce-98b05a0a86c5" providerId="ADAL" clId="{DFADB51F-3353-4527-8922-0F03FA9BDE6E}" dt="2019-05-09T09:38:50.520" v="1684" actId="20577"/>
          <ac:spMkLst>
            <pc:docMk/>
            <pc:sldMk cId="3562300570" sldId="396"/>
            <ac:spMk id="11" creationId="{A0C1FDDD-AA11-40DC-944C-3410198E9169}"/>
          </ac:spMkLst>
        </pc:spChg>
        <pc:spChg chg="mod">
          <ac:chgData name="Cath Scanlon" userId="217f4c6b-e607-4a48-bdce-98b05a0a86c5" providerId="ADAL" clId="{DFADB51F-3353-4527-8922-0F03FA9BDE6E}" dt="2019-05-09T09:38:51.720" v="1685" actId="20577"/>
          <ac:spMkLst>
            <pc:docMk/>
            <pc:sldMk cId="3562300570" sldId="396"/>
            <ac:spMk id="13" creationId="{E7CC0838-F099-4684-BF23-25F4C56D9793}"/>
          </ac:spMkLst>
        </pc:spChg>
        <pc:spChg chg="mod">
          <ac:chgData name="Cath Scanlon" userId="217f4c6b-e607-4a48-bdce-98b05a0a86c5" providerId="ADAL" clId="{DFADB51F-3353-4527-8922-0F03FA9BDE6E}" dt="2019-05-09T08:58:35.353" v="1191" actId="20577"/>
          <ac:spMkLst>
            <pc:docMk/>
            <pc:sldMk cId="3562300570" sldId="396"/>
            <ac:spMk id="19" creationId="{5252A847-DE45-4FA3-A1F8-EEBEB845FF8E}"/>
          </ac:spMkLst>
        </pc:spChg>
      </pc:sldChg>
      <pc:sldChg chg="add">
        <pc:chgData name="Cath Scanlon" userId="217f4c6b-e607-4a48-bdce-98b05a0a86c5" providerId="ADAL" clId="{DFADB51F-3353-4527-8922-0F03FA9BDE6E}" dt="2019-05-09T08:59:53.114" v="1254"/>
        <pc:sldMkLst>
          <pc:docMk/>
          <pc:sldMk cId="1086220044" sldId="397"/>
        </pc:sldMkLst>
      </pc:sldChg>
      <pc:sldChg chg="add del">
        <pc:chgData name="Cath Scanlon" userId="217f4c6b-e607-4a48-bdce-98b05a0a86c5" providerId="ADAL" clId="{DFADB51F-3353-4527-8922-0F03FA9BDE6E}" dt="2019-05-09T08:59:30.932" v="1249"/>
        <pc:sldMkLst>
          <pc:docMk/>
          <pc:sldMk cId="3209410006" sldId="397"/>
        </pc:sldMkLst>
      </pc:sldChg>
      <pc:sldChg chg="addSp delSp modSp add ord">
        <pc:chgData name="Cath Scanlon" userId="217f4c6b-e607-4a48-bdce-98b05a0a86c5" providerId="ADAL" clId="{DFADB51F-3353-4527-8922-0F03FA9BDE6E}" dt="2019-05-09T10:38:58.273" v="1743"/>
        <pc:sldMkLst>
          <pc:docMk/>
          <pc:sldMk cId="2361359402" sldId="398"/>
        </pc:sldMkLst>
        <pc:spChg chg="mod">
          <ac:chgData name="Cath Scanlon" userId="217f4c6b-e607-4a48-bdce-98b05a0a86c5" providerId="ADAL" clId="{DFADB51F-3353-4527-8922-0F03FA9BDE6E}" dt="2019-05-09T10:38:58.273" v="1743"/>
          <ac:spMkLst>
            <pc:docMk/>
            <pc:sldMk cId="2361359402" sldId="398"/>
            <ac:spMk id="19" creationId="{5252A847-DE45-4FA3-A1F8-EEBEB845FF8E}"/>
          </ac:spMkLst>
        </pc:spChg>
        <pc:grpChg chg="del">
          <ac:chgData name="Cath Scanlon" userId="217f4c6b-e607-4a48-bdce-98b05a0a86c5" providerId="ADAL" clId="{DFADB51F-3353-4527-8922-0F03FA9BDE6E}" dt="2019-05-09T09:01:28.744" v="1271" actId="478"/>
          <ac:grpSpMkLst>
            <pc:docMk/>
            <pc:sldMk cId="2361359402" sldId="398"/>
            <ac:grpSpMk id="4" creationId="{0005172E-98D5-4A5B-96A5-8BCB0B5BE0B8}"/>
          </ac:grpSpMkLst>
        </pc:grpChg>
        <pc:grpChg chg="add del mod">
          <ac:chgData name="Cath Scanlon" userId="217f4c6b-e607-4a48-bdce-98b05a0a86c5" providerId="ADAL" clId="{DFADB51F-3353-4527-8922-0F03FA9BDE6E}" dt="2019-05-09T09:32:38.807" v="1526" actId="478"/>
          <ac:grpSpMkLst>
            <pc:docMk/>
            <pc:sldMk cId="2361359402" sldId="398"/>
            <ac:grpSpMk id="10" creationId="{773DAA19-C0F0-4A96-839B-688B5041CAED}"/>
          </ac:grpSpMkLst>
        </pc:grpChg>
        <pc:grpChg chg="add del">
          <ac:chgData name="Cath Scanlon" userId="217f4c6b-e607-4a48-bdce-98b05a0a86c5" providerId="ADAL" clId="{DFADB51F-3353-4527-8922-0F03FA9BDE6E}" dt="2019-05-09T09:34:36.868" v="1660" actId="478"/>
          <ac:grpSpMkLst>
            <pc:docMk/>
            <pc:sldMk cId="2361359402" sldId="398"/>
            <ac:grpSpMk id="11" creationId="{B8298E45-8FC6-49CD-828B-F634A97C8076}"/>
          </ac:grpSpMkLst>
        </pc:grpChg>
        <pc:grpChg chg="add">
          <ac:chgData name="Cath Scanlon" userId="217f4c6b-e607-4a48-bdce-98b05a0a86c5" providerId="ADAL" clId="{DFADB51F-3353-4527-8922-0F03FA9BDE6E}" dt="2019-05-09T09:34:37.191" v="1661"/>
          <ac:grpSpMkLst>
            <pc:docMk/>
            <pc:sldMk cId="2361359402" sldId="398"/>
            <ac:grpSpMk id="21" creationId="{C46A4283-4F9E-41F5-B9F4-803E2D281BBD}"/>
          </ac:grpSpMkLst>
        </pc:grpChg>
        <pc:picChg chg="add del mod">
          <ac:chgData name="Cath Scanlon" userId="217f4c6b-e607-4a48-bdce-98b05a0a86c5" providerId="ADAL" clId="{DFADB51F-3353-4527-8922-0F03FA9BDE6E}" dt="2019-05-09T09:03:38.694" v="1291" actId="478"/>
          <ac:picMkLst>
            <pc:docMk/>
            <pc:sldMk cId="2361359402" sldId="398"/>
            <ac:picMk id="5" creationId="{997D5130-4D40-43DF-AE96-B89B9037E46F}"/>
          </ac:picMkLst>
        </pc:picChg>
        <pc:picChg chg="add mod">
          <ac:chgData name="Cath Scanlon" userId="217f4c6b-e607-4a48-bdce-98b05a0a86c5" providerId="ADAL" clId="{DFADB51F-3353-4527-8922-0F03FA9BDE6E}" dt="2019-05-09T09:04:24.516" v="1335" actId="1037"/>
          <ac:picMkLst>
            <pc:docMk/>
            <pc:sldMk cId="2361359402" sldId="398"/>
            <ac:picMk id="7" creationId="{8B43FD17-6645-4392-B973-00685C9B5858}"/>
          </ac:picMkLst>
        </pc:picChg>
        <pc:picChg chg="mod">
          <ac:chgData name="Cath Scanlon" userId="217f4c6b-e607-4a48-bdce-98b05a0a86c5" providerId="ADAL" clId="{DFADB51F-3353-4527-8922-0F03FA9BDE6E}" dt="2019-05-09T09:33:13.858" v="1547" actId="1038"/>
          <ac:picMkLst>
            <pc:docMk/>
            <pc:sldMk cId="2361359402" sldId="398"/>
            <ac:picMk id="12" creationId="{A2DE89E4-759F-4C30-914F-C1126F4A4988}"/>
          </ac:picMkLst>
        </pc:picChg>
        <pc:picChg chg="add mod">
          <ac:chgData name="Cath Scanlon" userId="217f4c6b-e607-4a48-bdce-98b05a0a86c5" providerId="ADAL" clId="{DFADB51F-3353-4527-8922-0F03FA9BDE6E}" dt="2019-05-09T09:04:12.753" v="1321" actId="164"/>
          <ac:picMkLst>
            <pc:docMk/>
            <pc:sldMk cId="2361359402" sldId="398"/>
            <ac:picMk id="14" creationId="{2AE62512-FA99-4F18-BADA-920C7FF376B2}"/>
          </ac:picMkLst>
        </pc:picChg>
        <pc:picChg chg="add mod">
          <ac:chgData name="Cath Scanlon" userId="217f4c6b-e607-4a48-bdce-98b05a0a86c5" providerId="ADAL" clId="{DFADB51F-3353-4527-8922-0F03FA9BDE6E}" dt="2019-05-09T09:13:44.401" v="1427" actId="1036"/>
          <ac:picMkLst>
            <pc:docMk/>
            <pc:sldMk cId="2361359402" sldId="398"/>
            <ac:picMk id="15" creationId="{E9E56A45-951C-477D-9F00-2DB4F7C7AC66}"/>
          </ac:picMkLst>
        </pc:picChg>
      </pc:sldChg>
      <pc:sldChg chg="addSp delSp modSp add">
        <pc:chgData name="Cath Scanlon" userId="217f4c6b-e607-4a48-bdce-98b05a0a86c5" providerId="ADAL" clId="{DFADB51F-3353-4527-8922-0F03FA9BDE6E}" dt="2019-05-09T10:38:58.273" v="1743"/>
        <pc:sldMkLst>
          <pc:docMk/>
          <pc:sldMk cId="2025161118" sldId="399"/>
        </pc:sldMkLst>
        <pc:spChg chg="add del mod">
          <ac:chgData name="Cath Scanlon" userId="217f4c6b-e607-4a48-bdce-98b05a0a86c5" providerId="ADAL" clId="{DFADB51F-3353-4527-8922-0F03FA9BDE6E}" dt="2019-05-09T09:17:23.812" v="1480" actId="11529"/>
          <ac:spMkLst>
            <pc:docMk/>
            <pc:sldMk cId="2025161118" sldId="399"/>
            <ac:spMk id="2" creationId="{15445002-12F2-4B35-9D75-DE78C6A80D74}"/>
          </ac:spMkLst>
        </pc:spChg>
        <pc:spChg chg="mod">
          <ac:chgData name="Cath Scanlon" userId="217f4c6b-e607-4a48-bdce-98b05a0a86c5" providerId="ADAL" clId="{DFADB51F-3353-4527-8922-0F03FA9BDE6E}" dt="2019-05-09T10:38:58.273" v="1743"/>
          <ac:spMkLst>
            <pc:docMk/>
            <pc:sldMk cId="2025161118" sldId="399"/>
            <ac:spMk id="19" creationId="{5252A847-DE45-4FA3-A1F8-EEBEB845FF8E}"/>
          </ac:spMkLst>
        </pc:spChg>
        <pc:grpChg chg="del mod">
          <ac:chgData name="Cath Scanlon" userId="217f4c6b-e607-4a48-bdce-98b05a0a86c5" providerId="ADAL" clId="{DFADB51F-3353-4527-8922-0F03FA9BDE6E}" dt="2019-05-09T09:32:36.191" v="1524" actId="478"/>
          <ac:grpSpMkLst>
            <pc:docMk/>
            <pc:sldMk cId="2025161118" sldId="399"/>
            <ac:grpSpMk id="10" creationId="{773DAA19-C0F0-4A96-839B-688B5041CAED}"/>
          </ac:grpSpMkLst>
        </pc:grpChg>
        <pc:grpChg chg="add">
          <ac:chgData name="Cath Scanlon" userId="217f4c6b-e607-4a48-bdce-98b05a0a86c5" providerId="ADAL" clId="{DFADB51F-3353-4527-8922-0F03FA9BDE6E}" dt="2019-05-09T09:32:36.488" v="1525"/>
          <ac:grpSpMkLst>
            <pc:docMk/>
            <pc:sldMk cId="2025161118" sldId="399"/>
            <ac:grpSpMk id="11" creationId="{B055963E-E09D-460F-9E75-638ADFF09419}"/>
          </ac:grpSpMkLst>
        </pc:grpChg>
        <pc:picChg chg="mod">
          <ac:chgData name="Cath Scanlon" userId="217f4c6b-e607-4a48-bdce-98b05a0a86c5" providerId="ADAL" clId="{DFADB51F-3353-4527-8922-0F03FA9BDE6E}" dt="2019-05-09T09:16:47.713" v="1471"/>
          <ac:picMkLst>
            <pc:docMk/>
            <pc:sldMk cId="2025161118" sldId="399"/>
            <ac:picMk id="7" creationId="{8B43FD17-6645-4392-B973-00685C9B5858}"/>
          </ac:picMkLst>
        </pc:picChg>
        <pc:picChg chg="mod">
          <ac:chgData name="Cath Scanlon" userId="217f4c6b-e607-4a48-bdce-98b05a0a86c5" providerId="ADAL" clId="{DFADB51F-3353-4527-8922-0F03FA9BDE6E}" dt="2019-05-09T09:33:18.729" v="1552" actId="1038"/>
          <ac:picMkLst>
            <pc:docMk/>
            <pc:sldMk cId="2025161118" sldId="399"/>
            <ac:picMk id="12" creationId="{C1C94FE4-DC55-4E9E-ADF3-F9CAD3E8F37B}"/>
          </ac:picMkLst>
        </pc:picChg>
        <pc:picChg chg="mod">
          <ac:chgData name="Cath Scanlon" userId="217f4c6b-e607-4a48-bdce-98b05a0a86c5" providerId="ADAL" clId="{DFADB51F-3353-4527-8922-0F03FA9BDE6E}" dt="2019-05-09T09:16:58.438" v="1473"/>
          <ac:picMkLst>
            <pc:docMk/>
            <pc:sldMk cId="2025161118" sldId="399"/>
            <ac:picMk id="15" creationId="{E9E56A45-951C-477D-9F00-2DB4F7C7AC66}"/>
          </ac:picMkLst>
        </pc:picChg>
      </pc:sldChg>
      <pc:sldChg chg="addSp delSp modSp add">
        <pc:chgData name="Cath Scanlon" userId="217f4c6b-e607-4a48-bdce-98b05a0a86c5" providerId="ADAL" clId="{DFADB51F-3353-4527-8922-0F03FA9BDE6E}" dt="2019-05-09T10:38:58.273" v="1743"/>
        <pc:sldMkLst>
          <pc:docMk/>
          <pc:sldMk cId="1721262920" sldId="400"/>
        </pc:sldMkLst>
        <pc:spChg chg="mod">
          <ac:chgData name="Cath Scanlon" userId="217f4c6b-e607-4a48-bdce-98b05a0a86c5" providerId="ADAL" clId="{DFADB51F-3353-4527-8922-0F03FA9BDE6E}" dt="2019-05-09T10:38:58.273" v="1743"/>
          <ac:spMkLst>
            <pc:docMk/>
            <pc:sldMk cId="1721262920" sldId="400"/>
            <ac:spMk id="19" creationId="{5252A847-DE45-4FA3-A1F8-EEBEB845FF8E}"/>
          </ac:spMkLst>
        </pc:spChg>
        <pc:grpChg chg="add del mod">
          <ac:chgData name="Cath Scanlon" userId="217f4c6b-e607-4a48-bdce-98b05a0a86c5" providerId="ADAL" clId="{DFADB51F-3353-4527-8922-0F03FA9BDE6E}" dt="2019-05-09T09:34:39.458" v="1662" actId="478"/>
          <ac:grpSpMkLst>
            <pc:docMk/>
            <pc:sldMk cId="1721262920" sldId="400"/>
            <ac:grpSpMk id="2" creationId="{11DE3A37-CEA9-4E54-AB6E-842C00A57C0C}"/>
          </ac:grpSpMkLst>
        </pc:grpChg>
        <pc:grpChg chg="del">
          <ac:chgData name="Cath Scanlon" userId="217f4c6b-e607-4a48-bdce-98b05a0a86c5" providerId="ADAL" clId="{DFADB51F-3353-4527-8922-0F03FA9BDE6E}" dt="2019-05-09T09:31:53.424" v="1503" actId="165"/>
          <ac:grpSpMkLst>
            <pc:docMk/>
            <pc:sldMk cId="1721262920" sldId="400"/>
            <ac:grpSpMk id="10" creationId="{773DAA19-C0F0-4A96-839B-688B5041CAED}"/>
          </ac:grpSpMkLst>
        </pc:grpChg>
        <pc:grpChg chg="add">
          <ac:chgData name="Cath Scanlon" userId="217f4c6b-e607-4a48-bdce-98b05a0a86c5" providerId="ADAL" clId="{DFADB51F-3353-4527-8922-0F03FA9BDE6E}" dt="2019-05-09T09:34:39.858" v="1663"/>
          <ac:grpSpMkLst>
            <pc:docMk/>
            <pc:sldMk cId="1721262920" sldId="400"/>
            <ac:grpSpMk id="12" creationId="{CEECB6BD-B893-4D0D-93AF-252D0D505299}"/>
          </ac:grpSpMkLst>
        </pc:grpChg>
        <pc:picChg chg="mod topLvl">
          <ac:chgData name="Cath Scanlon" userId="217f4c6b-e607-4a48-bdce-98b05a0a86c5" providerId="ADAL" clId="{DFADB51F-3353-4527-8922-0F03FA9BDE6E}" dt="2019-05-09T09:32:11.551" v="1513" actId="164"/>
          <ac:picMkLst>
            <pc:docMk/>
            <pc:sldMk cId="1721262920" sldId="400"/>
            <ac:picMk id="7" creationId="{8B43FD17-6645-4392-B973-00685C9B5858}"/>
          </ac:picMkLst>
        </pc:picChg>
        <pc:picChg chg="add mod">
          <ac:chgData name="Cath Scanlon" userId="217f4c6b-e607-4a48-bdce-98b05a0a86c5" providerId="ADAL" clId="{DFADB51F-3353-4527-8922-0F03FA9BDE6E}" dt="2019-05-09T09:32:15.895" v="1520" actId="1037"/>
          <ac:picMkLst>
            <pc:docMk/>
            <pc:sldMk cId="1721262920" sldId="400"/>
            <ac:picMk id="11" creationId="{9AE5FD3F-67EB-4F07-BB9F-8EA57B715E9A}"/>
          </ac:picMkLst>
        </pc:picChg>
        <pc:picChg chg="mod topLvl">
          <ac:chgData name="Cath Scanlon" userId="217f4c6b-e607-4a48-bdce-98b05a0a86c5" providerId="ADAL" clId="{DFADB51F-3353-4527-8922-0F03FA9BDE6E}" dt="2019-05-09T09:32:11.551" v="1513" actId="164"/>
          <ac:picMkLst>
            <pc:docMk/>
            <pc:sldMk cId="1721262920" sldId="400"/>
            <ac:picMk id="14" creationId="{2AE62512-FA99-4F18-BADA-920C7FF376B2}"/>
          </ac:picMkLst>
        </pc:picChg>
        <pc:picChg chg="del mod">
          <ac:chgData name="Cath Scanlon" userId="217f4c6b-e607-4a48-bdce-98b05a0a86c5" providerId="ADAL" clId="{DFADB51F-3353-4527-8922-0F03FA9BDE6E}" dt="2019-05-09T09:18:53.175" v="1491" actId="478"/>
          <ac:picMkLst>
            <pc:docMk/>
            <pc:sldMk cId="1721262920" sldId="400"/>
            <ac:picMk id="15" creationId="{E9E56A45-951C-477D-9F00-2DB4F7C7AC66}"/>
          </ac:picMkLst>
        </pc:picChg>
      </pc:sldChg>
      <pc:sldChg chg="modSp add del">
        <pc:chgData name="Cath Scanlon" userId="217f4c6b-e607-4a48-bdce-98b05a0a86c5" providerId="ADAL" clId="{DFADB51F-3353-4527-8922-0F03FA9BDE6E}" dt="2019-05-09T09:09:55.152" v="1414" actId="2696"/>
        <pc:sldMkLst>
          <pc:docMk/>
          <pc:sldMk cId="2652660633" sldId="400"/>
        </pc:sldMkLst>
        <pc:spChg chg="mod">
          <ac:chgData name="Cath Scanlon" userId="217f4c6b-e607-4a48-bdce-98b05a0a86c5" providerId="ADAL" clId="{DFADB51F-3353-4527-8922-0F03FA9BDE6E}" dt="2019-05-09T09:09:05.899" v="1374" actId="5793"/>
          <ac:spMkLst>
            <pc:docMk/>
            <pc:sldMk cId="2652660633" sldId="400"/>
            <ac:spMk id="19" creationId="{5252A847-DE45-4FA3-A1F8-EEBEB845FF8E}"/>
          </ac:spMkLst>
        </pc:spChg>
      </pc:sldChg>
      <pc:sldChg chg="add del">
        <pc:chgData name="Cath Scanlon" userId="217f4c6b-e607-4a48-bdce-98b05a0a86c5" providerId="ADAL" clId="{DFADB51F-3353-4527-8922-0F03FA9BDE6E}" dt="2019-05-09T09:09:21.452" v="1376" actId="2696"/>
        <pc:sldMkLst>
          <pc:docMk/>
          <pc:sldMk cId="1138665728" sldId="4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4 </a:t>
            </a:r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– Summer Block 2 – Properties of Shapes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</a:t>
            </a:r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4: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Reasoning about </a:t>
            </a: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3D Shapes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1A890A-1242-4B2D-9A42-39AD5B16DEBB}"/>
              </a:ext>
            </a:extLst>
          </p:cNvPr>
          <p:cNvGrpSpPr/>
          <p:nvPr/>
        </p:nvGrpSpPr>
        <p:grpSpPr>
          <a:xfrm>
            <a:off x="71150" y="6454317"/>
            <a:ext cx="1254729" cy="403587"/>
            <a:chOff x="79696" y="6454317"/>
            <a:chExt cx="1254729" cy="40358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839F051-6906-476E-A1C1-853F9573DDCE}"/>
                </a:ext>
              </a:extLst>
            </p:cNvPr>
            <p:cNvSpPr txBox="1"/>
            <p:nvPr/>
          </p:nvSpPr>
          <p:spPr>
            <a:xfrm>
              <a:off x="79696" y="6688627"/>
              <a:ext cx="12547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60F71C2-D3E4-49A3-B835-BE1711F24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48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866447-E86F-423E-9997-5AD5CE8EB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4940"/>
            <a:ext cx="8913124" cy="63221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6A92C6E-4B07-404E-863C-59E097C3FE9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88900"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chart using your knowledge of 3D shapes.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36E5F78-FE4D-4189-BE62-36531C881558}"/>
              </a:ext>
            </a:extLst>
          </p:cNvPr>
          <p:cNvGraphicFramePr>
            <a:graphicFrameLocks noGrp="1"/>
          </p:cNvGraphicFramePr>
          <p:nvPr/>
        </p:nvGraphicFramePr>
        <p:xfrm>
          <a:off x="1590261" y="1387487"/>
          <a:ext cx="5963479" cy="3657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9587">
                  <a:extLst>
                    <a:ext uri="{9D8B030D-6E8A-4147-A177-3AD203B41FA5}">
                      <a16:colId xmlns:a16="http://schemas.microsoft.com/office/drawing/2014/main" val="2716943199"/>
                    </a:ext>
                  </a:extLst>
                </a:gridCol>
                <a:gridCol w="1957526">
                  <a:extLst>
                    <a:ext uri="{9D8B030D-6E8A-4147-A177-3AD203B41FA5}">
                      <a16:colId xmlns:a16="http://schemas.microsoft.com/office/drawing/2014/main" val="1155182105"/>
                    </a:ext>
                  </a:extLst>
                </a:gridCol>
                <a:gridCol w="2226366">
                  <a:extLst>
                    <a:ext uri="{9D8B030D-6E8A-4147-A177-3AD203B41FA5}">
                      <a16:colId xmlns:a16="http://schemas.microsoft.com/office/drawing/2014/main" val="3127366541"/>
                    </a:ext>
                  </a:extLst>
                </a:gridCol>
              </a:tblGrid>
              <a:tr h="332509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Name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Image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Properties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913772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 faces, 12 edges and 8 vertices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02668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 faces, 8 edges and 5 vertices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354613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 faces, 2 edges and 0 vertices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726984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 faces, 9 edges and 6 vertices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943425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40A6CE77-A0FB-471A-8FF4-78B9565300DC}"/>
              </a:ext>
            </a:extLst>
          </p:cNvPr>
          <p:cNvGrpSpPr/>
          <p:nvPr/>
        </p:nvGrpSpPr>
        <p:grpSpPr>
          <a:xfrm>
            <a:off x="71150" y="6454317"/>
            <a:ext cx="1254729" cy="403587"/>
            <a:chOff x="79696" y="6454317"/>
            <a:chExt cx="1254729" cy="403587"/>
          </a:xfrm>
        </p:grpSpPr>
        <p:sp>
          <p:nvSpPr>
            <p:cNvPr id="23" name="TextBox 8">
              <a:extLst>
                <a:ext uri="{FF2B5EF4-FFF2-40B4-BE49-F238E27FC236}">
                  <a16:creationId xmlns:a16="http://schemas.microsoft.com/office/drawing/2014/main" id="{3AD8FFE3-7A89-4624-9016-66CD0E46FBC2}"/>
                </a:ext>
              </a:extLst>
            </p:cNvPr>
            <p:cNvSpPr txBox="1"/>
            <p:nvPr/>
          </p:nvSpPr>
          <p:spPr>
            <a:xfrm>
              <a:off x="79696" y="6688627"/>
              <a:ext cx="12547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24" name="Picture 23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DFB97EF-EEC7-4EBC-AB54-371B93B3C2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48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2C06DAF-0078-4EB6-AD25-D4D33349A7E5}"/>
              </a:ext>
            </a:extLst>
          </p:cNvPr>
          <p:cNvSpPr txBox="1"/>
          <p:nvPr/>
        </p:nvSpPr>
        <p:spPr>
          <a:xfrm>
            <a:off x="8447714" y="600651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Y5</a:t>
            </a:r>
          </a:p>
        </p:txBody>
      </p:sp>
    </p:spTree>
    <p:extLst>
      <p:ext uri="{BB962C8B-B14F-4D97-AF65-F5344CB8AC3E}">
        <p14:creationId xmlns:p14="http://schemas.microsoft.com/office/powerpoint/2010/main" val="57118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Count and name the 2D shapes in this net.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974BF5-B406-4BE0-9C05-32D34E8CE90D}"/>
              </a:ext>
            </a:extLst>
          </p:cNvPr>
          <p:cNvSpPr/>
          <p:nvPr/>
        </p:nvSpPr>
        <p:spPr>
          <a:xfrm rot="16200000">
            <a:off x="2369204" y="2672189"/>
            <a:ext cx="1980000" cy="19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16AC3A-14DC-41B9-9874-0816460AE0D5}"/>
              </a:ext>
            </a:extLst>
          </p:cNvPr>
          <p:cNvSpPr/>
          <p:nvPr/>
        </p:nvSpPr>
        <p:spPr>
          <a:xfrm rot="16200000">
            <a:off x="4003599" y="3017790"/>
            <a:ext cx="1980003" cy="128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B692A9-6B4A-404A-82B5-3A4BAF74D11D}"/>
              </a:ext>
            </a:extLst>
          </p:cNvPr>
          <p:cNvSpPr/>
          <p:nvPr/>
        </p:nvSpPr>
        <p:spPr>
          <a:xfrm>
            <a:off x="5636188" y="1383390"/>
            <a:ext cx="1979995" cy="128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68A717-DE7B-4438-B043-42E2D4761EEF}"/>
              </a:ext>
            </a:extLst>
          </p:cNvPr>
          <p:cNvSpPr/>
          <p:nvPr/>
        </p:nvSpPr>
        <p:spPr>
          <a:xfrm rot="16200000">
            <a:off x="735711" y="3018698"/>
            <a:ext cx="1980001" cy="12869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75E67A-3265-4958-8595-17E3A4BACEBF}"/>
              </a:ext>
            </a:extLst>
          </p:cNvPr>
          <p:cNvSpPr/>
          <p:nvPr/>
        </p:nvSpPr>
        <p:spPr>
          <a:xfrm rot="10800000">
            <a:off x="2369200" y="4652189"/>
            <a:ext cx="1979994" cy="128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B4097C-D91D-48A6-9851-312896C7C7D9}"/>
              </a:ext>
            </a:extLst>
          </p:cNvPr>
          <p:cNvSpPr/>
          <p:nvPr/>
        </p:nvSpPr>
        <p:spPr>
          <a:xfrm rot="16200000">
            <a:off x="5637996" y="2672189"/>
            <a:ext cx="1980000" cy="19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87C5C14-30CB-44BD-B612-CE322F6ABBDD}"/>
              </a:ext>
            </a:extLst>
          </p:cNvPr>
          <p:cNvGrpSpPr/>
          <p:nvPr/>
        </p:nvGrpSpPr>
        <p:grpSpPr>
          <a:xfrm>
            <a:off x="71150" y="6454317"/>
            <a:ext cx="1254729" cy="403587"/>
            <a:chOff x="79696" y="6454317"/>
            <a:chExt cx="1254729" cy="403587"/>
          </a:xfrm>
        </p:grpSpPr>
        <p:sp>
          <p:nvSpPr>
            <p:cNvPr id="21" name="TextBox 8">
              <a:extLst>
                <a:ext uri="{FF2B5EF4-FFF2-40B4-BE49-F238E27FC236}">
                  <a16:creationId xmlns:a16="http://schemas.microsoft.com/office/drawing/2014/main" id="{6652E4E8-EF35-4897-8A02-F7E6F485AF92}"/>
                </a:ext>
              </a:extLst>
            </p:cNvPr>
            <p:cNvSpPr txBox="1"/>
            <p:nvPr/>
          </p:nvSpPr>
          <p:spPr>
            <a:xfrm>
              <a:off x="79696" y="6688627"/>
              <a:ext cx="12547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3BC0825-DC09-43AE-9CDB-BE14B2E10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48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FFDDA08-7BFC-46A4-ABD8-022AEB98AEAD}"/>
              </a:ext>
            </a:extLst>
          </p:cNvPr>
          <p:cNvSpPr txBox="1"/>
          <p:nvPr/>
        </p:nvSpPr>
        <p:spPr>
          <a:xfrm>
            <a:off x="8447714" y="600651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Y5</a:t>
            </a:r>
          </a:p>
        </p:txBody>
      </p:sp>
    </p:spTree>
    <p:extLst>
      <p:ext uri="{BB962C8B-B14F-4D97-AF65-F5344CB8AC3E}">
        <p14:creationId xmlns:p14="http://schemas.microsoft.com/office/powerpoint/2010/main" val="66395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BD028DC-6496-49A2-A97A-DD0B973B1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04FB540-69ED-4F9E-B8D9-8531E684CA3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Match the net to the correct 3D shape.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B126671-796B-4EA0-9C33-102B7F1E1A8E}"/>
              </a:ext>
            </a:extLst>
          </p:cNvPr>
          <p:cNvGraphicFramePr>
            <a:graphicFrameLocks noGrp="1"/>
          </p:cNvGraphicFramePr>
          <p:nvPr/>
        </p:nvGraphicFramePr>
        <p:xfrm>
          <a:off x="778964" y="1666673"/>
          <a:ext cx="5616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val="1227375626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373306741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878447729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830220292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0" marR="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5564084"/>
                  </a:ext>
                </a:extLst>
              </a:tr>
              <a:tr h="1944000"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68700" marR="68700" marT="130446" marB="13044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68700" marR="68700" marT="130446" marB="13044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68700" marR="68700" marT="130446" marB="13044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68700" marR="68700" marT="130446" marB="13044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55539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0" marR="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5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0134112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33DCC75-A10C-4F7F-9CC6-1675062F7966}"/>
              </a:ext>
            </a:extLst>
          </p:cNvPr>
          <p:cNvGrpSpPr/>
          <p:nvPr/>
        </p:nvGrpSpPr>
        <p:grpSpPr>
          <a:xfrm>
            <a:off x="71150" y="6454317"/>
            <a:ext cx="1254729" cy="403587"/>
            <a:chOff x="79696" y="6454317"/>
            <a:chExt cx="1254729" cy="403587"/>
          </a:xfrm>
        </p:grpSpPr>
        <p:sp>
          <p:nvSpPr>
            <p:cNvPr id="21" name="TextBox 8">
              <a:extLst>
                <a:ext uri="{FF2B5EF4-FFF2-40B4-BE49-F238E27FC236}">
                  <a16:creationId xmlns:a16="http://schemas.microsoft.com/office/drawing/2014/main" id="{A30FAA68-5FEE-4542-B13B-262EBBDD9356}"/>
                </a:ext>
              </a:extLst>
            </p:cNvPr>
            <p:cNvSpPr txBox="1"/>
            <p:nvPr/>
          </p:nvSpPr>
          <p:spPr>
            <a:xfrm>
              <a:off x="79696" y="6688627"/>
              <a:ext cx="12547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0E1A93F-DB1E-427D-8127-9A3E2172E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48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0CC4D31-2248-40D2-BA91-52908DEA98EA}"/>
              </a:ext>
            </a:extLst>
          </p:cNvPr>
          <p:cNvSpPr txBox="1"/>
          <p:nvPr/>
        </p:nvSpPr>
        <p:spPr>
          <a:xfrm>
            <a:off x="8447714" y="600651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Y5</a:t>
            </a:r>
          </a:p>
        </p:txBody>
      </p:sp>
    </p:spTree>
    <p:extLst>
      <p:ext uri="{BB962C8B-B14F-4D97-AF65-F5344CB8AC3E}">
        <p14:creationId xmlns:p14="http://schemas.microsoft.com/office/powerpoint/2010/main" val="125113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3D shape does the statement describe?</a:t>
            </a:r>
          </a:p>
        </p:txBody>
      </p:sp>
      <p:sp>
        <p:nvSpPr>
          <p:cNvPr id="20" name="Rounded Rectangle 92">
            <a:extLst>
              <a:ext uri="{FF2B5EF4-FFF2-40B4-BE49-F238E27FC236}">
                <a16:creationId xmlns:a16="http://schemas.microsoft.com/office/drawing/2014/main" id="{288802B7-77FB-408E-8F66-7D7703588CB6}"/>
              </a:ext>
            </a:extLst>
          </p:cNvPr>
          <p:cNvSpPr/>
          <p:nvPr/>
        </p:nvSpPr>
        <p:spPr>
          <a:xfrm>
            <a:off x="1487402" y="1723873"/>
            <a:ext cx="6345034" cy="303285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base is an octagon. I also have 8 sides which are triangles.</a:t>
            </a:r>
            <a:endParaRPr lang="en-US" sz="3200" b="1" baseline="30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C4ABB87-E9E8-486B-84FC-29FC41A2D5AE}"/>
              </a:ext>
            </a:extLst>
          </p:cNvPr>
          <p:cNvGrpSpPr/>
          <p:nvPr/>
        </p:nvGrpSpPr>
        <p:grpSpPr>
          <a:xfrm>
            <a:off x="71150" y="6454317"/>
            <a:ext cx="1254729" cy="403587"/>
            <a:chOff x="79696" y="6454317"/>
            <a:chExt cx="1254729" cy="403587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31F0C2CC-3F12-4078-81C6-CADA78D489AD}"/>
                </a:ext>
              </a:extLst>
            </p:cNvPr>
            <p:cNvSpPr txBox="1"/>
            <p:nvPr/>
          </p:nvSpPr>
          <p:spPr>
            <a:xfrm>
              <a:off x="79696" y="6688627"/>
              <a:ext cx="12547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0B76B4E-C544-4659-9C99-CCA760D9E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48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DCB7DB0-3F48-4651-8695-1AB7A299AF8D}"/>
              </a:ext>
            </a:extLst>
          </p:cNvPr>
          <p:cNvSpPr txBox="1"/>
          <p:nvPr/>
        </p:nvSpPr>
        <p:spPr>
          <a:xfrm>
            <a:off x="8447714" y="600651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Y5</a:t>
            </a:r>
          </a:p>
        </p:txBody>
      </p:sp>
    </p:spTree>
    <p:extLst>
      <p:ext uri="{BB962C8B-B14F-4D97-AF65-F5344CB8AC3E}">
        <p14:creationId xmlns:p14="http://schemas.microsoft.com/office/powerpoint/2010/main" val="63362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faces to the correct 3D shapes.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6A93E1-FAF0-4C87-ABB7-4E7AB3691F96}"/>
              </a:ext>
            </a:extLst>
          </p:cNvPr>
          <p:cNvGrpSpPr/>
          <p:nvPr/>
        </p:nvGrpSpPr>
        <p:grpSpPr>
          <a:xfrm>
            <a:off x="1258367" y="1762546"/>
            <a:ext cx="6627267" cy="3332908"/>
            <a:chOff x="298386" y="7358313"/>
            <a:chExt cx="3002260" cy="1554826"/>
          </a:xfrm>
        </p:grpSpPr>
        <p:sp>
          <p:nvSpPr>
            <p:cNvPr id="13" name="Rounded Rectangle 11">
              <a:extLst>
                <a:ext uri="{FF2B5EF4-FFF2-40B4-BE49-F238E27FC236}">
                  <a16:creationId xmlns:a16="http://schemas.microsoft.com/office/drawing/2014/main" id="{EBC4F878-D51E-426C-A563-1DF669A69613}"/>
                </a:ext>
              </a:extLst>
            </p:cNvPr>
            <p:cNvSpPr/>
            <p:nvPr/>
          </p:nvSpPr>
          <p:spPr>
            <a:xfrm>
              <a:off x="298386" y="7358313"/>
              <a:ext cx="1241432" cy="4182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5 rectangular faces</a:t>
              </a:r>
            </a:p>
          </p:txBody>
        </p:sp>
        <p:sp>
          <p:nvSpPr>
            <p:cNvPr id="14" name="Rounded Rectangle 11">
              <a:extLst>
                <a:ext uri="{FF2B5EF4-FFF2-40B4-BE49-F238E27FC236}">
                  <a16:creationId xmlns:a16="http://schemas.microsoft.com/office/drawing/2014/main" id="{6CD4A3BF-2E4F-407D-92C2-6FB2F6F374E6}"/>
                </a:ext>
              </a:extLst>
            </p:cNvPr>
            <p:cNvSpPr/>
            <p:nvPr/>
          </p:nvSpPr>
          <p:spPr>
            <a:xfrm>
              <a:off x="298386" y="7919726"/>
              <a:ext cx="1241432" cy="4182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6 triangular faces</a:t>
              </a:r>
            </a:p>
          </p:txBody>
        </p:sp>
        <p:sp>
          <p:nvSpPr>
            <p:cNvPr id="15" name="Rounded Rectangle 11">
              <a:extLst>
                <a:ext uri="{FF2B5EF4-FFF2-40B4-BE49-F238E27FC236}">
                  <a16:creationId xmlns:a16="http://schemas.microsoft.com/office/drawing/2014/main" id="{056CC3E4-9DA3-4ECB-89C1-CBFFC3C002E4}"/>
                </a:ext>
              </a:extLst>
            </p:cNvPr>
            <p:cNvSpPr/>
            <p:nvPr/>
          </p:nvSpPr>
          <p:spPr>
            <a:xfrm>
              <a:off x="298386" y="8481139"/>
              <a:ext cx="1241432" cy="4182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 square faces</a:t>
              </a:r>
            </a:p>
          </p:txBody>
        </p:sp>
        <p:sp>
          <p:nvSpPr>
            <p:cNvPr id="21" name="Rounded Rectangle 11">
              <a:extLst>
                <a:ext uri="{FF2B5EF4-FFF2-40B4-BE49-F238E27FC236}">
                  <a16:creationId xmlns:a16="http://schemas.microsoft.com/office/drawing/2014/main" id="{0705545A-9DFE-420E-A608-31417492B6D8}"/>
                </a:ext>
              </a:extLst>
            </p:cNvPr>
            <p:cNvSpPr/>
            <p:nvPr/>
          </p:nvSpPr>
          <p:spPr>
            <a:xfrm>
              <a:off x="2059078" y="7358313"/>
              <a:ext cx="1241568" cy="432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hexagonal pyramid</a:t>
              </a:r>
            </a:p>
          </p:txBody>
        </p:sp>
        <p:sp>
          <p:nvSpPr>
            <p:cNvPr id="22" name="Rounded Rectangle 11">
              <a:extLst>
                <a:ext uri="{FF2B5EF4-FFF2-40B4-BE49-F238E27FC236}">
                  <a16:creationId xmlns:a16="http://schemas.microsoft.com/office/drawing/2014/main" id="{2354AFAD-A80F-4041-B71A-E169BDEFF4BB}"/>
                </a:ext>
              </a:extLst>
            </p:cNvPr>
            <p:cNvSpPr/>
            <p:nvPr/>
          </p:nvSpPr>
          <p:spPr>
            <a:xfrm>
              <a:off x="2059078" y="7919726"/>
              <a:ext cx="1241568" cy="432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cuboid</a:t>
              </a:r>
            </a:p>
          </p:txBody>
        </p:sp>
        <p:sp>
          <p:nvSpPr>
            <p:cNvPr id="23" name="Rounded Rectangle 11">
              <a:extLst>
                <a:ext uri="{FF2B5EF4-FFF2-40B4-BE49-F238E27FC236}">
                  <a16:creationId xmlns:a16="http://schemas.microsoft.com/office/drawing/2014/main" id="{DAADD69D-C906-4483-84A6-246179839E37}"/>
                </a:ext>
              </a:extLst>
            </p:cNvPr>
            <p:cNvSpPr/>
            <p:nvPr/>
          </p:nvSpPr>
          <p:spPr>
            <a:xfrm>
              <a:off x="2059078" y="8481139"/>
              <a:ext cx="1241568" cy="4320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pentagonal 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prism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9D0CB3D-6516-4D8A-8442-AA66235D2EB2}"/>
              </a:ext>
            </a:extLst>
          </p:cNvPr>
          <p:cNvGrpSpPr/>
          <p:nvPr/>
        </p:nvGrpSpPr>
        <p:grpSpPr>
          <a:xfrm>
            <a:off x="71150" y="6454317"/>
            <a:ext cx="1254729" cy="403587"/>
            <a:chOff x="79696" y="6454317"/>
            <a:chExt cx="1254729" cy="403587"/>
          </a:xfrm>
        </p:grpSpPr>
        <p:sp>
          <p:nvSpPr>
            <p:cNvPr id="24" name="TextBox 8">
              <a:extLst>
                <a:ext uri="{FF2B5EF4-FFF2-40B4-BE49-F238E27FC236}">
                  <a16:creationId xmlns:a16="http://schemas.microsoft.com/office/drawing/2014/main" id="{56341E8B-02E3-4483-A0DD-2564B7FDDB2C}"/>
                </a:ext>
              </a:extLst>
            </p:cNvPr>
            <p:cNvSpPr txBox="1"/>
            <p:nvPr/>
          </p:nvSpPr>
          <p:spPr>
            <a:xfrm>
              <a:off x="79696" y="6688627"/>
              <a:ext cx="12547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25" name="Picture 2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9A737BBF-4D14-4286-895D-5D8C4D417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48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0C38806-E1FC-47DC-8864-9D006A581E84}"/>
              </a:ext>
            </a:extLst>
          </p:cNvPr>
          <p:cNvSpPr txBox="1"/>
          <p:nvPr/>
        </p:nvSpPr>
        <p:spPr>
          <a:xfrm>
            <a:off x="8447714" y="600651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Y5</a:t>
            </a:r>
          </a:p>
        </p:txBody>
      </p:sp>
    </p:spTree>
    <p:extLst>
      <p:ext uri="{BB962C8B-B14F-4D97-AF65-F5344CB8AC3E}">
        <p14:creationId xmlns:p14="http://schemas.microsoft.com/office/powerpoint/2010/main" val="308495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is one shape from the net of a 3D shape.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Name three 3D shapes you could create.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List the other 2D shapes you would need to complete the shape.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ED0D39-A664-4D9A-9137-F7AC6A16F97A}"/>
              </a:ext>
            </a:extLst>
          </p:cNvPr>
          <p:cNvSpPr>
            <a:spLocks noChangeAspect="1"/>
          </p:cNvSpPr>
          <p:nvPr/>
        </p:nvSpPr>
        <p:spPr>
          <a:xfrm>
            <a:off x="3564112" y="1638837"/>
            <a:ext cx="2015776" cy="201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A0E485F-A41F-4C70-B340-C90DEBB15AEE}"/>
              </a:ext>
            </a:extLst>
          </p:cNvPr>
          <p:cNvGrpSpPr/>
          <p:nvPr/>
        </p:nvGrpSpPr>
        <p:grpSpPr>
          <a:xfrm>
            <a:off x="71150" y="6454317"/>
            <a:ext cx="1254729" cy="403587"/>
            <a:chOff x="79696" y="6454317"/>
            <a:chExt cx="1254729" cy="403587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84D3EAEC-156C-4526-8A0A-A31C935750D2}"/>
                </a:ext>
              </a:extLst>
            </p:cNvPr>
            <p:cNvSpPr txBox="1"/>
            <p:nvPr/>
          </p:nvSpPr>
          <p:spPr>
            <a:xfrm>
              <a:off x="79696" y="6688627"/>
              <a:ext cx="12547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68F5E95C-FD68-4396-9321-10B8227CA6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48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D51F76F-AF31-425C-B747-8B1C236299F7}"/>
              </a:ext>
            </a:extLst>
          </p:cNvPr>
          <p:cNvSpPr txBox="1"/>
          <p:nvPr/>
        </p:nvSpPr>
        <p:spPr>
          <a:xfrm>
            <a:off x="8447714" y="600651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Y5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these 3D shapes could cast this shadow?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05172E-98D5-4A5B-96A5-8BCB0B5BE0B8}"/>
              </a:ext>
            </a:extLst>
          </p:cNvPr>
          <p:cNvGrpSpPr/>
          <p:nvPr/>
        </p:nvGrpSpPr>
        <p:grpSpPr>
          <a:xfrm>
            <a:off x="1647470" y="1385003"/>
            <a:ext cx="5849061" cy="2823121"/>
            <a:chOff x="1385846" y="1385003"/>
            <a:chExt cx="5849061" cy="2823121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7C22B7EB-20F7-4C8F-BC82-70B528D27E5F}"/>
                </a:ext>
              </a:extLst>
            </p:cNvPr>
            <p:cNvSpPr/>
            <p:nvPr/>
          </p:nvSpPr>
          <p:spPr>
            <a:xfrm>
              <a:off x="1385846" y="1718509"/>
              <a:ext cx="2501083" cy="2156108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7E789E0-ECB3-4623-94B8-9C6F459E58D2}"/>
                </a:ext>
              </a:extLst>
            </p:cNvPr>
            <p:cNvGrpSpPr/>
            <p:nvPr/>
          </p:nvGrpSpPr>
          <p:grpSpPr>
            <a:xfrm>
              <a:off x="4752107" y="1385003"/>
              <a:ext cx="2482800" cy="2823121"/>
              <a:chOff x="4752107" y="1385003"/>
              <a:chExt cx="2482800" cy="2823121"/>
            </a:xfrm>
          </p:grpSpPr>
          <p:sp>
            <p:nvSpPr>
              <p:cNvPr id="11" name="Rounded Rectangle 1">
                <a:extLst>
                  <a:ext uri="{FF2B5EF4-FFF2-40B4-BE49-F238E27FC236}">
                    <a16:creationId xmlns:a16="http://schemas.microsoft.com/office/drawing/2014/main" id="{A0C1FDDD-AA11-40DC-944C-3410198E9169}"/>
                  </a:ext>
                </a:extLst>
              </p:cNvPr>
              <p:cNvSpPr/>
              <p:nvPr/>
            </p:nvSpPr>
            <p:spPr>
              <a:xfrm>
                <a:off x="4752107" y="1385003"/>
                <a:ext cx="2482800" cy="701614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Square based</a:t>
                </a:r>
              </a:p>
              <a:p>
                <a:pPr algn="ctr"/>
                <a:r>
                  <a:rPr lang="en-US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pyramid</a:t>
                </a:r>
              </a:p>
            </p:txBody>
          </p:sp>
          <p:sp>
            <p:nvSpPr>
              <p:cNvPr id="12" name="Rounded Rectangle 1">
                <a:extLst>
                  <a:ext uri="{FF2B5EF4-FFF2-40B4-BE49-F238E27FC236}">
                    <a16:creationId xmlns:a16="http://schemas.microsoft.com/office/drawing/2014/main" id="{5D8797E2-5407-44E2-8948-D16F4DDBA3DC}"/>
                  </a:ext>
                </a:extLst>
              </p:cNvPr>
              <p:cNvSpPr/>
              <p:nvPr/>
            </p:nvSpPr>
            <p:spPr>
              <a:xfrm>
                <a:off x="4752107" y="2445757"/>
                <a:ext cx="2482800" cy="701614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hexagonal </a:t>
                </a:r>
              </a:p>
              <a:p>
                <a:pPr algn="ctr"/>
                <a:r>
                  <a:rPr lang="en-US" sz="2000" b="1" dirty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prism</a:t>
                </a:r>
              </a:p>
            </p:txBody>
          </p:sp>
          <p:sp>
            <p:nvSpPr>
              <p:cNvPr id="13" name="Rounded Rectangle 1">
                <a:extLst>
                  <a:ext uri="{FF2B5EF4-FFF2-40B4-BE49-F238E27FC236}">
                    <a16:creationId xmlns:a16="http://schemas.microsoft.com/office/drawing/2014/main" id="{E7CC0838-F099-4684-BF23-25F4C56D9793}"/>
                  </a:ext>
                </a:extLst>
              </p:cNvPr>
              <p:cNvSpPr/>
              <p:nvPr/>
            </p:nvSpPr>
            <p:spPr>
              <a:xfrm>
                <a:off x="4752107" y="3506510"/>
                <a:ext cx="2482800" cy="701614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pentagonal </a:t>
                </a:r>
              </a:p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prism</a:t>
                </a:r>
                <a:endParaRPr lang="en-US" sz="20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2757138-2D24-4287-8D8B-5255B2FB13FF}"/>
              </a:ext>
            </a:extLst>
          </p:cNvPr>
          <p:cNvGrpSpPr/>
          <p:nvPr/>
        </p:nvGrpSpPr>
        <p:grpSpPr>
          <a:xfrm>
            <a:off x="71150" y="6454317"/>
            <a:ext cx="1254729" cy="403587"/>
            <a:chOff x="79696" y="6454317"/>
            <a:chExt cx="1254729" cy="403587"/>
          </a:xfrm>
        </p:grpSpPr>
        <p:sp>
          <p:nvSpPr>
            <p:cNvPr id="15" name="TextBox 8">
              <a:extLst>
                <a:ext uri="{FF2B5EF4-FFF2-40B4-BE49-F238E27FC236}">
                  <a16:creationId xmlns:a16="http://schemas.microsoft.com/office/drawing/2014/main" id="{2F789754-1E80-4A9B-A64C-D2AE10A73E68}"/>
                </a:ext>
              </a:extLst>
            </p:cNvPr>
            <p:cNvSpPr txBox="1"/>
            <p:nvPr/>
          </p:nvSpPr>
          <p:spPr>
            <a:xfrm>
              <a:off x="79696" y="6688627"/>
              <a:ext cx="12547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69E1865-1F59-4C43-861C-4F43BB8BD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48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BEF8D42-A197-41F1-B0A4-92CF1632791C}"/>
              </a:ext>
            </a:extLst>
          </p:cNvPr>
          <p:cNvSpPr txBox="1"/>
          <p:nvPr/>
        </p:nvSpPr>
        <p:spPr>
          <a:xfrm>
            <a:off x="8447714" y="600651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Y5</a:t>
            </a:r>
          </a:p>
        </p:txBody>
      </p:sp>
    </p:spTree>
    <p:extLst>
      <p:ext uri="{BB962C8B-B14F-4D97-AF65-F5344CB8AC3E}">
        <p14:creationId xmlns:p14="http://schemas.microsoft.com/office/powerpoint/2010/main" val="356230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2DA3F2-A5F2-4389-AFE5-93F7296A8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1AECDD5-1CC9-4839-A23E-F09DA470C2A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Considering the properties of the shapes below, which is the odd one out? 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Explain your answer.  </a:t>
            </a: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CC2544-6812-4DB8-A0B4-48F54CDE3BF5}"/>
              </a:ext>
            </a:extLst>
          </p:cNvPr>
          <p:cNvGrpSpPr/>
          <p:nvPr/>
        </p:nvGrpSpPr>
        <p:grpSpPr>
          <a:xfrm>
            <a:off x="71150" y="6454317"/>
            <a:ext cx="1254729" cy="403587"/>
            <a:chOff x="79696" y="6454317"/>
            <a:chExt cx="1254729" cy="403587"/>
          </a:xfrm>
        </p:grpSpPr>
        <p:sp>
          <p:nvSpPr>
            <p:cNvPr id="15" name="TextBox 8">
              <a:extLst>
                <a:ext uri="{FF2B5EF4-FFF2-40B4-BE49-F238E27FC236}">
                  <a16:creationId xmlns:a16="http://schemas.microsoft.com/office/drawing/2014/main" id="{B172B5F5-1B14-465A-82B8-58E00DFA986E}"/>
                </a:ext>
              </a:extLst>
            </p:cNvPr>
            <p:cNvSpPr txBox="1"/>
            <p:nvPr/>
          </p:nvSpPr>
          <p:spPr>
            <a:xfrm>
              <a:off x="79696" y="6688627"/>
              <a:ext cx="12547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20" name="Picture 1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67D0ED9-C31C-4F23-B6C9-777F97D2D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48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D4BEFA9-46A1-4795-83FC-1028499C0793}"/>
              </a:ext>
            </a:extLst>
          </p:cNvPr>
          <p:cNvSpPr txBox="1"/>
          <p:nvPr/>
        </p:nvSpPr>
        <p:spPr>
          <a:xfrm>
            <a:off x="8447714" y="600651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Y5</a:t>
            </a:r>
          </a:p>
        </p:txBody>
      </p:sp>
    </p:spTree>
    <p:extLst>
      <p:ext uri="{BB962C8B-B14F-4D97-AF65-F5344CB8AC3E}">
        <p14:creationId xmlns:p14="http://schemas.microsoft.com/office/powerpoint/2010/main" val="236135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B260D4-4C99-40E6-A2C6-160AC13DE8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6144f90-c7b6-48d0-aae5-f5e9e48cc3df"/>
    <ds:schemaRef ds:uri="http://schemas.microsoft.com/office/2006/documentManagement/types"/>
    <ds:schemaRef ds:uri="http://purl.org/dc/elements/1.1/"/>
    <ds:schemaRef ds:uri="http://schemas.microsoft.com/office/2006/metadata/properties"/>
    <ds:schemaRef ds:uri="5c7a0828-c5e4-45f8-a074-18a8fdc88ec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1370</TotalTime>
  <Words>274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F. Griffin (BPS)</cp:lastModifiedBy>
  <cp:revision>73</cp:revision>
  <dcterms:created xsi:type="dcterms:W3CDTF">2018-03-17T10:08:43Z</dcterms:created>
  <dcterms:modified xsi:type="dcterms:W3CDTF">2020-07-06T08:49:10Z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