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85" r:id="rId3"/>
    <p:sldId id="33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03841" y="1535254"/>
            <a:ext cx="693364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Tick the </a:t>
            </a:r>
            <a:r>
              <a:rPr lang="en-GB" sz="2200" dirty="0"/>
              <a:t>correct option to complete the sentence below. </a:t>
            </a:r>
          </a:p>
          <a:p>
            <a:r>
              <a:rPr lang="en-GB" dirty="0"/>
              <a:t> </a:t>
            </a:r>
          </a:p>
          <a:p>
            <a:r>
              <a:rPr lang="en-GB" sz="2200" dirty="0"/>
              <a:t>     _______ going to football practice.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endParaRPr lang="en-GB" altLang="en-US" sz="2200" dirty="0"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33776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Write the expanded form of the contraction above.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7522995" y="2289168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4936814" y="2792830"/>
            <a:ext cx="1267694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 err="1">
                <a:ea typeface="Times New Roman" panose="02020603050405020304" pitchFamily="18" charset="0"/>
                <a:cs typeface="Calibri" panose="020F0502020204030204" pitchFamily="34" charset="0"/>
              </a:rPr>
              <a:t>Theyre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’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 err="1">
                <a:ea typeface="Times New Roman" panose="02020603050405020304" pitchFamily="18" charset="0"/>
                <a:cs typeface="Calibri" panose="020F0502020204030204" pitchFamily="34" charset="0"/>
              </a:rPr>
              <a:t>Th’eyre</a:t>
            </a: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 err="1">
                <a:ea typeface="Times New Roman" panose="02020603050405020304" pitchFamily="18" charset="0"/>
                <a:cs typeface="Calibri" panose="020F0502020204030204" pitchFamily="34" charset="0"/>
              </a:rPr>
              <a:t>Theyr’e</a:t>
            </a: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They’re</a:t>
            </a:r>
            <a:endParaRPr lang="en-GB" altLang="en-US" sz="2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28A5E4E-6257-40B9-9D46-0852E79A1C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790271-F410-DC4A-BB01-EF47142EF2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2763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7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4562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302220" y="1600411"/>
            <a:ext cx="715810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</a:t>
            </a:r>
            <a:r>
              <a:rPr lang="en-GB" sz="2200" dirty="0"/>
              <a:t>. Explain why there is an apostrophe after the </a:t>
            </a:r>
            <a:r>
              <a:rPr lang="en-GB" sz="2200" b="1" dirty="0"/>
              <a:t>s</a:t>
            </a:r>
            <a:r>
              <a:rPr lang="en-GB" sz="2200" dirty="0"/>
              <a:t> in </a:t>
            </a:r>
            <a:r>
              <a:rPr lang="en-GB" sz="2200" b="1" dirty="0"/>
              <a:t>girls</a:t>
            </a:r>
            <a:r>
              <a:rPr lang="en-GB" sz="2200" dirty="0"/>
              <a:t> in the sentence below.</a:t>
            </a:r>
          </a:p>
          <a:p>
            <a:pPr marL="457200" indent="-457200">
              <a:buAutoNum type="arabicPeriod" startAt="2"/>
            </a:pPr>
            <a:endParaRPr lang="en-GB" sz="2200" dirty="0"/>
          </a:p>
          <a:p>
            <a:r>
              <a:rPr lang="en-GB" sz="2200" dirty="0"/>
              <a:t>The </a:t>
            </a:r>
            <a:r>
              <a:rPr lang="en-GB" sz="2200" u="sng" dirty="0"/>
              <a:t>girls’</a:t>
            </a:r>
            <a:r>
              <a:rPr lang="en-GB" sz="2200" dirty="0"/>
              <a:t> locker room was extremely messy.</a:t>
            </a:r>
          </a:p>
          <a:p>
            <a:endParaRPr lang="en-GB" sz="2200" dirty="0"/>
          </a:p>
          <a:p>
            <a:endParaRPr lang="en-GB" sz="2200" dirty="0"/>
          </a:p>
          <a:p>
            <a:r>
              <a:rPr lang="en-GB" sz="2200" dirty="0"/>
              <a:t>_________________________________________________</a:t>
            </a:r>
          </a:p>
          <a:p>
            <a:endParaRPr lang="en-GB" sz="2200" dirty="0"/>
          </a:p>
          <a:p>
            <a:r>
              <a:rPr lang="en-GB" sz="2200" dirty="0"/>
              <a:t>_________________________________________________</a:t>
            </a:r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965798" y="6043936"/>
            <a:ext cx="82346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How would the meaning change if it was written as girl’s?</a:t>
            </a:r>
            <a:endParaRPr lang="en-GB" altLang="en-US" sz="2200" i="1" dirty="0"/>
          </a:p>
        </p:txBody>
      </p:sp>
      <p:sp>
        <p:nvSpPr>
          <p:cNvPr id="20" name="Rectangle 19"/>
          <p:cNvSpPr/>
          <p:nvPr/>
        </p:nvSpPr>
        <p:spPr>
          <a:xfrm>
            <a:off x="9250263" y="5155402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A365B9-DD71-4B43-9A32-4128C5F833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7D522C-0980-1A4B-B07F-D2FF6374E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2763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7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73469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629179" y="1642736"/>
            <a:ext cx="6933641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Circle </a:t>
            </a:r>
            <a:r>
              <a:rPr lang="en-GB" sz="2200" b="1" dirty="0"/>
              <a:t>one</a:t>
            </a:r>
            <a:r>
              <a:rPr lang="en-GB" sz="2200" dirty="0"/>
              <a:t> word in each set of brackets to complete the sentences correctly. 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Today, I am (  carrying / carried ) a heavy bag to school.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Yesterday, I (  carrying / carried ) a heavy bag to school.</a:t>
            </a:r>
            <a:endParaRPr lang="en-GB" alt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8400257" y="4437113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524000" y="6209436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Add an adverb to improve the sentence.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6D626F-8A3E-42AB-98F7-193BF4B68E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695172-CB28-1445-ABFC-B2BCB207A7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618DF5B-C7E5-41A3-9007-E34DE55A35B1}"/>
              </a:ext>
            </a:extLst>
          </p:cNvPr>
          <p:cNvSpPr txBox="1"/>
          <p:nvPr/>
        </p:nvSpPr>
        <p:spPr>
          <a:xfrm>
            <a:off x="4058573" y="454977"/>
            <a:ext cx="42763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700" b="1" dirty="0" smtClean="0"/>
              <a:t>Thursday 7</a:t>
            </a:r>
            <a:r>
              <a:rPr lang="en-GB" sz="2700" b="1" baseline="30000" dirty="0" smtClean="0"/>
              <a:t>th</a:t>
            </a:r>
            <a:r>
              <a:rPr lang="en-GB" sz="2700" b="1" dirty="0" smtClean="0"/>
              <a:t> May 2020 - GPS</a:t>
            </a:r>
            <a:endParaRPr lang="en-GB" sz="2700" b="1" dirty="0"/>
          </a:p>
        </p:txBody>
      </p:sp>
    </p:spTree>
    <p:extLst>
      <p:ext uri="{BB962C8B-B14F-4D97-AF65-F5344CB8AC3E}">
        <p14:creationId xmlns:p14="http://schemas.microsoft.com/office/powerpoint/2010/main" val="180063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171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229</cp:revision>
  <dcterms:created xsi:type="dcterms:W3CDTF">2018-02-15T11:26:24Z</dcterms:created>
  <dcterms:modified xsi:type="dcterms:W3CDTF">2020-05-06T13:49:07Z</dcterms:modified>
</cp:coreProperties>
</file>