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3" r:id="rId2"/>
    <p:sldId id="304"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BFB26-56EC-4E5B-9335-E54E43274706}" v="10" dt="2018-07-16T19:35:4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268"/>
  </p:normalViewPr>
  <p:slideViewPr>
    <p:cSldViewPr snapToGrid="0" snapToObjects="1">
      <p:cViewPr varScale="1">
        <p:scale>
          <a:sx n="41" d="100"/>
          <a:sy n="41" d="100"/>
        </p:scale>
        <p:origin x="9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84" Type="http://schemas.microsoft.com/office/2015/10/relationships/revisionInfo" Target="revisionInfo.xml"/><Relationship Id="rId7"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DE9BFB26-56EC-4E5B-9335-E54E43274706}"/>
    <pc:docChg chg="custSel modSld">
      <pc:chgData name="Natasha Robertson" userId="40240c759480c2fe" providerId="LiveId" clId="{DE9BFB26-56EC-4E5B-9335-E54E43274706}" dt="2018-07-16T19:35:48.085" v="9" actId="478"/>
      <pc:docMkLst>
        <pc:docMk/>
      </pc:docMkLst>
      <pc:sldChg chg="addSp delSp modSp">
        <pc:chgData name="Natasha Robertson" userId="40240c759480c2fe" providerId="LiveId" clId="{DE9BFB26-56EC-4E5B-9335-E54E43274706}" dt="2018-07-16T19:35:48.085" v="9" actId="478"/>
        <pc:sldMkLst>
          <pc:docMk/>
          <pc:sldMk cId="1042675723" sldId="282"/>
        </pc:sldMkLst>
        <pc:spChg chg="mod">
          <ac:chgData name="Natasha Robertson" userId="40240c759480c2fe" providerId="LiveId" clId="{DE9BFB26-56EC-4E5B-9335-E54E43274706}" dt="2018-07-16T19:35:44.798" v="8" actId="20577"/>
          <ac:spMkLst>
            <pc:docMk/>
            <pc:sldMk cId="1042675723" sldId="282"/>
            <ac:spMk id="2" creationId="{2AC8046B-12A1-4169-BAA7-5ADDE6BAFF79}"/>
          </ac:spMkLst>
        </pc:spChg>
        <pc:graphicFrameChg chg="add del">
          <ac:chgData name="Natasha Robertson" userId="40240c759480c2fe" providerId="LiveId" clId="{DE9BFB26-56EC-4E5B-9335-E54E43274706}" dt="2018-07-16T19:35:48.085" v="9" actId="478"/>
          <ac:graphicFrameMkLst>
            <pc:docMk/>
            <pc:sldMk cId="1042675723" sldId="282"/>
            <ac:graphicFrameMk id="3" creationId="{83A608DE-6CED-4755-B698-A18E11E97302}"/>
          </ac:graphicFrameMkLst>
        </pc:graphicFrameChg>
      </pc:sldChg>
      <pc:sldChg chg="modSp">
        <pc:chgData name="Natasha Robertson" userId="40240c759480c2fe" providerId="LiveId" clId="{DE9BFB26-56EC-4E5B-9335-E54E43274706}" dt="2018-07-16T19:26:41.159" v="3" actId="20577"/>
        <pc:sldMkLst>
          <pc:docMk/>
          <pc:sldMk cId="3581253008" sldId="314"/>
        </pc:sldMkLst>
        <pc:spChg chg="mod">
          <ac:chgData name="Natasha Robertson" userId="40240c759480c2fe" providerId="LiveId" clId="{DE9BFB26-56EC-4E5B-9335-E54E43274706}" dt="2018-07-16T19:26:41.159" v="3" actId="20577"/>
          <ac:spMkLst>
            <pc:docMk/>
            <pc:sldMk cId="3581253008" sldId="314"/>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5/5/2020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7" y="1605642"/>
            <a:ext cx="9857150" cy="3970318"/>
          </a:xfrm>
          <a:prstGeom prst="rect">
            <a:avLst/>
          </a:prstGeom>
          <a:noFill/>
        </p:spPr>
        <p:txBody>
          <a:bodyPr wrap="square" rtlCol="0">
            <a:spAutoFit/>
          </a:bodyPr>
          <a:lstStyle/>
          <a:p>
            <a:pPr algn="just"/>
            <a:r>
              <a:rPr lang="en-GB" sz="2800" dirty="0"/>
              <a:t>Any skilled worker will tell you that you need the right tools for the job and the same holds true when it comes to teeth. Herbivores – plant-eating animals – need strong teeth with flat surfaces for grinding down grass and leaves and, even then, they need special stomachs to digest it all properly. Carnivores – meat eaters – need sharp teeth to slice and rip the flesh from their prey. But what about omnivores like humans that can eat both animals and vegetables? The answer is to have all the tools, which is why we have blunt molars as well as sharp canines and incisors.</a:t>
            </a:r>
          </a:p>
        </p:txBody>
      </p:sp>
      <p:pic>
        <p:nvPicPr>
          <p:cNvPr id="6" name="Picture 5">
            <a:extLst>
              <a:ext uri="{FF2B5EF4-FFF2-40B4-BE49-F238E27FC236}">
                <a16:creationId xmlns:a16="http://schemas.microsoft.com/office/drawing/2014/main" id="{FCF07896-3FA2-9D40-B74E-1EB723B551FD}"/>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546774" y="636778"/>
            <a:ext cx="5225020"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Wednesday 6</a:t>
            </a:r>
            <a:r>
              <a:rPr lang="en-GB" sz="2700" b="1" baseline="30000" dirty="0" smtClean="0"/>
              <a:t>th</a:t>
            </a:r>
            <a:r>
              <a:rPr lang="en-GB" sz="2700" b="1" dirty="0" smtClean="0"/>
              <a:t> May 2020 - Reading</a:t>
            </a:r>
            <a:endParaRPr lang="en-GB" sz="2700" b="1" dirty="0"/>
          </a:p>
        </p:txBody>
      </p:sp>
    </p:spTree>
    <p:extLst>
      <p:ext uri="{BB962C8B-B14F-4D97-AF65-F5344CB8AC3E}">
        <p14:creationId xmlns:p14="http://schemas.microsoft.com/office/powerpoint/2010/main" val="20657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11229"/>
            <a:ext cx="9902145" cy="3970318"/>
          </a:xfrm>
          <a:prstGeom prst="rect">
            <a:avLst/>
          </a:prstGeom>
          <a:noFill/>
        </p:spPr>
        <p:txBody>
          <a:bodyPr wrap="square" rtlCol="0">
            <a:spAutoFit/>
          </a:bodyPr>
          <a:lstStyle/>
          <a:p>
            <a:pPr lvl="0"/>
            <a:r>
              <a:rPr lang="en-GB" dirty="0"/>
              <a:t>1. According to the text, what do skilled workers need?</a:t>
            </a:r>
          </a:p>
          <a:p>
            <a:r>
              <a:rPr lang="en-GB" dirty="0"/>
              <a:t> </a:t>
            </a:r>
          </a:p>
          <a:p>
            <a:r>
              <a:rPr lang="en-GB" dirty="0"/>
              <a:t> __________________________________________________________________</a:t>
            </a:r>
          </a:p>
          <a:p>
            <a:endParaRPr lang="en-GB" dirty="0"/>
          </a:p>
          <a:p>
            <a:r>
              <a:rPr lang="en-GB" dirty="0"/>
              <a:t> </a:t>
            </a:r>
          </a:p>
          <a:p>
            <a:pPr lvl="0"/>
            <a:r>
              <a:rPr lang="en-GB" dirty="0"/>
              <a:t>2. </a:t>
            </a:r>
            <a:r>
              <a:rPr lang="en-GB" b="1" dirty="0"/>
              <a:t>Find</a:t>
            </a:r>
            <a:r>
              <a:rPr lang="en-GB" dirty="0"/>
              <a:t> and </a:t>
            </a:r>
            <a:r>
              <a:rPr lang="en-GB" b="1" dirty="0"/>
              <a:t>copy</a:t>
            </a:r>
            <a:r>
              <a:rPr lang="en-GB" dirty="0"/>
              <a:t> the words that the text uses to describe </a:t>
            </a:r>
            <a:r>
              <a:rPr lang="en-GB" b="1" dirty="0"/>
              <a:t>herbivores.</a:t>
            </a:r>
            <a:endParaRPr lang="en-GB" dirty="0"/>
          </a:p>
          <a:p>
            <a:r>
              <a:rPr lang="en-GB" dirty="0"/>
              <a:t> </a:t>
            </a:r>
          </a:p>
          <a:p>
            <a:r>
              <a:rPr lang="en-GB" dirty="0"/>
              <a:t>______________________________________________</a:t>
            </a:r>
          </a:p>
          <a:p>
            <a:r>
              <a:rPr lang="en-GB" dirty="0"/>
              <a:t> </a:t>
            </a:r>
          </a:p>
          <a:p>
            <a:endParaRPr lang="en-GB" dirty="0"/>
          </a:p>
          <a:p>
            <a:pPr lvl="0"/>
            <a:r>
              <a:rPr lang="en-GB" dirty="0"/>
              <a:t>3. What do herbivores use to grind down grass and leaves? </a:t>
            </a:r>
          </a:p>
          <a:p>
            <a:endParaRPr lang="en-GB" dirty="0"/>
          </a:p>
          <a:p>
            <a:r>
              <a:rPr lang="en-GB" dirty="0"/>
              <a:t>______________________________________________________ </a:t>
            </a:r>
          </a:p>
          <a:p>
            <a:endParaRPr lang="en-GB" dirty="0"/>
          </a:p>
        </p:txBody>
      </p:sp>
      <p:pic>
        <p:nvPicPr>
          <p:cNvPr id="6" name="Picture 5">
            <a:extLst>
              <a:ext uri="{FF2B5EF4-FFF2-40B4-BE49-F238E27FC236}">
                <a16:creationId xmlns:a16="http://schemas.microsoft.com/office/drawing/2014/main" id="{D682A36D-CBA4-5543-8FB7-36634EA3A1EE}"/>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546774" y="636778"/>
            <a:ext cx="5225020"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Wednesday 6</a:t>
            </a:r>
            <a:r>
              <a:rPr lang="en-GB" sz="2700" b="1" baseline="30000" dirty="0" smtClean="0"/>
              <a:t>th</a:t>
            </a:r>
            <a:r>
              <a:rPr lang="en-GB" sz="2700" b="1" dirty="0" smtClean="0"/>
              <a:t> May 2020 - Reading</a:t>
            </a:r>
            <a:endParaRPr lang="en-GB" sz="2700" b="1" dirty="0"/>
          </a:p>
        </p:txBody>
      </p:sp>
    </p:spTree>
    <p:extLst>
      <p:ext uri="{BB962C8B-B14F-4D97-AF65-F5344CB8AC3E}">
        <p14:creationId xmlns:p14="http://schemas.microsoft.com/office/powerpoint/2010/main" val="4143581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6514</TotalTime>
  <Words>176</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145</cp:revision>
  <cp:lastPrinted>2020-05-04T10:38:16Z</cp:lastPrinted>
  <dcterms:created xsi:type="dcterms:W3CDTF">2017-03-29T13:14:03Z</dcterms:created>
  <dcterms:modified xsi:type="dcterms:W3CDTF">2020-05-05T14:18:00Z</dcterms:modified>
</cp:coreProperties>
</file>