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325" r:id="rId3"/>
    <p:sldId id="33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D73FC-158E-4FB6-B1BF-F060408BCCE2}" v="402" dt="2018-07-18T10:41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2E8D73FC-158E-4FB6-B1BF-F060408BCCE2}"/>
    <pc:docChg chg="undo modSld">
      <pc:chgData name="Natasha Robertson" userId="40240c759480c2fe" providerId="LiveId" clId="{2E8D73FC-158E-4FB6-B1BF-F060408BCCE2}" dt="2018-07-18T10:41:27.329" v="401" actId="113"/>
      <pc:docMkLst>
        <pc:docMk/>
      </pc:docMkLst>
      <pc:sldChg chg="modSp">
        <pc:chgData name="Natasha Robertson" userId="40240c759480c2fe" providerId="LiveId" clId="{2E8D73FC-158E-4FB6-B1BF-F060408BCCE2}" dt="2018-07-18T10:20:08.258" v="7" actId="20577"/>
        <pc:sldMkLst>
          <pc:docMk/>
          <pc:sldMk cId="2893328136" sldId="258"/>
        </pc:sldMkLst>
        <pc:spChg chg="mod">
          <ac:chgData name="Natasha Robertson" userId="40240c759480c2fe" providerId="LiveId" clId="{2E8D73FC-158E-4FB6-B1BF-F060408BCCE2}" dt="2018-07-18T10:20:08.258" v="7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addSp">
        <pc:chgData name="Natasha Robertson" userId="40240c759480c2fe" providerId="LiveId" clId="{2E8D73FC-158E-4FB6-B1BF-F060408BCCE2}" dt="2018-07-18T10:20:27.144" v="8"/>
        <pc:sldMkLst>
          <pc:docMk/>
          <pc:sldMk cId="1303963132" sldId="260"/>
        </pc:sldMkLst>
        <pc:spChg chg="add">
          <ac:chgData name="Natasha Robertson" userId="40240c759480c2fe" providerId="LiveId" clId="{2E8D73FC-158E-4FB6-B1BF-F060408BCCE2}" dt="2018-07-18T10:20:27.144" v="8"/>
          <ac:spMkLst>
            <pc:docMk/>
            <pc:sldMk cId="1303963132" sldId="260"/>
            <ac:spMk id="9" creationId="{70692E47-2203-42DC-AD24-3F9D3311F69B}"/>
          </ac:spMkLst>
        </pc:spChg>
      </pc:sldChg>
      <pc:sldChg chg="addSp modSp">
        <pc:chgData name="Natasha Robertson" userId="40240c759480c2fe" providerId="LiveId" clId="{2E8D73FC-158E-4FB6-B1BF-F060408BCCE2}" dt="2018-07-18T10:20:38.836" v="24" actId="1036"/>
        <pc:sldMkLst>
          <pc:docMk/>
          <pc:sldMk cId="787516784" sldId="261"/>
        </pc:sldMkLst>
        <pc:spChg chg="add mod">
          <ac:chgData name="Natasha Robertson" userId="40240c759480c2fe" providerId="LiveId" clId="{2E8D73FC-158E-4FB6-B1BF-F060408BCCE2}" dt="2018-07-18T10:20:38.836" v="24" actId="1036"/>
          <ac:spMkLst>
            <pc:docMk/>
            <pc:sldMk cId="787516784" sldId="261"/>
            <ac:spMk id="8" creationId="{EF047A49-C993-4013-B2B9-0E4C0A52C922}"/>
          </ac:spMkLst>
        </pc:spChg>
      </pc:sldChg>
      <pc:sldChg chg="addSp modSp">
        <pc:chgData name="Natasha Robertson" userId="40240c759480c2fe" providerId="LiveId" clId="{2E8D73FC-158E-4FB6-B1BF-F060408BCCE2}" dt="2018-07-18T10:28:09.968" v="225" actId="120"/>
        <pc:sldMkLst>
          <pc:docMk/>
          <pc:sldMk cId="2614218054" sldId="266"/>
        </pc:sldMkLst>
        <pc:spChg chg="mod">
          <ac:chgData name="Natasha Robertson" userId="40240c759480c2fe" providerId="LiveId" clId="{2E8D73FC-158E-4FB6-B1BF-F060408BCCE2}" dt="2018-07-18T10:28:02.741" v="221" actId="1076"/>
          <ac:spMkLst>
            <pc:docMk/>
            <pc:sldMk cId="2614218054" sldId="266"/>
            <ac:spMk id="23" creationId="{B9F5EFBB-1B9A-4194-8530-9053C9980868}"/>
          </ac:spMkLst>
        </pc:spChg>
        <pc:spChg chg="mod">
          <ac:chgData name="Natasha Robertson" userId="40240c759480c2fe" providerId="LiveId" clId="{2E8D73FC-158E-4FB6-B1BF-F060408BCCE2}" dt="2018-07-18T10:28:09.968" v="225" actId="120"/>
          <ac:spMkLst>
            <pc:docMk/>
            <pc:sldMk cId="2614218054" sldId="266"/>
            <ac:spMk id="29" creationId="{00000000-0000-0000-0000-000000000000}"/>
          </ac:spMkLst>
        </pc:spChg>
        <pc:spChg chg="add mod">
          <ac:chgData name="Natasha Robertson" userId="40240c759480c2fe" providerId="LiveId" clId="{2E8D73FC-158E-4FB6-B1BF-F060408BCCE2}" dt="2018-07-18T10:28:05.896" v="223" actId="571"/>
          <ac:spMkLst>
            <pc:docMk/>
            <pc:sldMk cId="2614218054" sldId="266"/>
            <ac:spMk id="39" creationId="{3430E9DB-D498-4557-9EAA-E35551877EC1}"/>
          </ac:spMkLst>
        </pc:spChg>
        <pc:grpChg chg="add 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5" creationId="{CA2748C5-112A-4204-AF49-3F45E8BE56AC}"/>
          </ac:grpSpMkLst>
        </pc:grpChg>
        <pc:grpChg chg="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6" creationId="{54A06164-B381-4B22-9EAE-23909633BFE5}"/>
          </ac:grpSpMkLst>
        </pc:grpChg>
      </pc:sldChg>
      <pc:sldChg chg="addSp modSp">
        <pc:chgData name="Natasha Robertson" userId="40240c759480c2fe" providerId="LiveId" clId="{2E8D73FC-158E-4FB6-B1BF-F060408BCCE2}" dt="2018-07-18T10:20:31.110" v="10" actId="1036"/>
        <pc:sldMkLst>
          <pc:docMk/>
          <pc:sldMk cId="51589275" sldId="268"/>
        </pc:sldMkLst>
        <pc:spChg chg="add mod">
          <ac:chgData name="Natasha Robertson" userId="40240c759480c2fe" providerId="LiveId" clId="{2E8D73FC-158E-4FB6-B1BF-F060408BCCE2}" dt="2018-07-18T10:20:31.110" v="10" actId="1036"/>
          <ac:spMkLst>
            <pc:docMk/>
            <pc:sldMk cId="51589275" sldId="268"/>
            <ac:spMk id="7" creationId="{02806B3E-FA13-46E5-9045-5D7D9CC885BB}"/>
          </ac:spMkLst>
        </pc:spChg>
      </pc:sldChg>
      <pc:sldChg chg="modSp">
        <pc:chgData name="Natasha Robertson" userId="40240c759480c2fe" providerId="LiveId" clId="{2E8D73FC-158E-4FB6-B1BF-F060408BCCE2}" dt="2018-07-18T10:29:42.460" v="254" actId="120"/>
        <pc:sldMkLst>
          <pc:docMk/>
          <pc:sldMk cId="3517234245" sldId="274"/>
        </pc:sldMkLst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4" creationId="{AABEED1E-838F-40C3-8058-4C540F5EF7A2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5" creationId="{DE9677BF-2237-44A5-AF19-6CD42631FBA5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6" creationId="{E10FAAB8-C78C-402F-8742-0A0D66CFEE0A}"/>
          </ac:spMkLst>
        </pc:spChg>
        <pc:spChg chg="mod">
          <ac:chgData name="Natasha Robertson" userId="40240c759480c2fe" providerId="LiveId" clId="{2E8D73FC-158E-4FB6-B1BF-F060408BCCE2}" dt="2018-07-18T10:29:31.874" v="253" actId="20577"/>
          <ac:spMkLst>
            <pc:docMk/>
            <pc:sldMk cId="3517234245" sldId="274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18.555" v="288" actId="20577"/>
        <pc:sldMkLst>
          <pc:docMk/>
          <pc:sldMk cId="1785323242" sldId="275"/>
        </pc:sldMkLst>
        <pc:spChg chg="mod">
          <ac:chgData name="Natasha Robertson" userId="40240c759480c2fe" providerId="LiveId" clId="{2E8D73FC-158E-4FB6-B1BF-F060408BCCE2}" dt="2018-07-18T10:37:18.555" v="288" actId="20577"/>
          <ac:spMkLst>
            <pc:docMk/>
            <pc:sldMk cId="1785323242" sldId="275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51.944" v="281" actId="113"/>
        <pc:sldMkLst>
          <pc:docMk/>
          <pc:sldMk cId="956941177" sldId="278"/>
        </pc:sldMkLst>
        <pc:spChg chg="mod">
          <ac:chgData name="Natasha Robertson" userId="40240c759480c2fe" providerId="LiveId" clId="{2E8D73FC-158E-4FB6-B1BF-F060408BCCE2}" dt="2018-07-18T10:34:51.944" v="281" actId="113"/>
          <ac:spMkLst>
            <pc:docMk/>
            <pc:sldMk cId="956941177" sldId="278"/>
            <ac:spMk id="8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05.386" v="257" actId="1076"/>
        <pc:sldMkLst>
          <pc:docMk/>
          <pc:sldMk cId="3371978561" sldId="279"/>
        </pc:sldMkLst>
        <pc:spChg chg="mod">
          <ac:chgData name="Natasha Robertson" userId="40240c759480c2fe" providerId="LiveId" clId="{2E8D73FC-158E-4FB6-B1BF-F060408BCCE2}" dt="2018-07-18T10:31:05.386" v="257" actId="1076"/>
          <ac:spMkLst>
            <pc:docMk/>
            <pc:sldMk cId="3371978561" sldId="279"/>
            <ac:spMk id="2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3:07.362" v="264" actId="20577"/>
        <pc:sldMkLst>
          <pc:docMk/>
          <pc:sldMk cId="1588591080" sldId="280"/>
        </pc:sldMkLst>
        <pc:spChg chg="mod">
          <ac:chgData name="Natasha Robertson" userId="40240c759480c2fe" providerId="LiveId" clId="{2E8D73FC-158E-4FB6-B1BF-F060408BCCE2}" dt="2018-07-18T10:33:07.362" v="264" actId="20577"/>
          <ac:spMkLst>
            <pc:docMk/>
            <pc:sldMk cId="1588591080" sldId="28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5:47.478" v="215" actId="20577"/>
        <pc:sldMkLst>
          <pc:docMk/>
          <pc:sldMk cId="1239657746" sldId="283"/>
        </pc:sldMkLst>
        <pc:spChg chg="mod">
          <ac:chgData name="Natasha Robertson" userId="40240c759480c2fe" providerId="LiveId" clId="{2E8D73FC-158E-4FB6-B1BF-F060408BCCE2}" dt="2018-07-18T10:25:47.478" v="215" actId="20577"/>
          <ac:spMkLst>
            <pc:docMk/>
            <pc:sldMk cId="1239657746" sldId="283"/>
            <ac:spMk id="34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0:39.889" v="255" actId="114"/>
        <pc:sldMkLst>
          <pc:docMk/>
          <pc:sldMk cId="3417433113" sldId="284"/>
        </pc:sldMkLst>
        <pc:spChg chg="mod">
          <ac:chgData name="Natasha Robertson" userId="40240c759480c2fe" providerId="LiveId" clId="{2E8D73FC-158E-4FB6-B1BF-F060408BCCE2}" dt="2018-07-18T10:30:39.889" v="255" actId="114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45.883" v="289" actId="115"/>
        <pc:sldMkLst>
          <pc:docMk/>
          <pc:sldMk cId="2564461040" sldId="288"/>
        </pc:sldMkLst>
        <pc:spChg chg="mod">
          <ac:chgData name="Natasha Robertson" userId="40240c759480c2fe" providerId="LiveId" clId="{2E8D73FC-158E-4FB6-B1BF-F060408BCCE2}" dt="2018-07-18T10:37:45.883" v="289" actId="115"/>
          <ac:spMkLst>
            <pc:docMk/>
            <pc:sldMk cId="2564461040" sldId="288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7:40.339" v="220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2E8D73FC-158E-4FB6-B1BF-F060408BCCE2}" dt="2018-07-18T10:27:40.339" v="220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2E8D73FC-158E-4FB6-B1BF-F060408BCCE2}" dt="2018-07-18T10:28:59.085" v="232" actId="20577"/>
        <pc:sldMkLst>
          <pc:docMk/>
          <pc:sldMk cId="1736421142" sldId="295"/>
        </pc:sldMkLst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7" creationId="{59276A1D-605C-4CC4-BC4C-6DA0CF38CDC5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9" creationId="{B867EA24-D4C8-4ECA-9C3E-EBDCE2169C6F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30" creationId="{263871FA-7F35-422A-881D-86AB6372FCB5}"/>
          </ac:spMkLst>
        </pc:spChg>
        <pc:spChg chg="mod">
          <ac:chgData name="Natasha Robertson" userId="40240c759480c2fe" providerId="LiveId" clId="{2E8D73FC-158E-4FB6-B1BF-F060408BCCE2}" dt="2018-07-18T10:28:44.011" v="227" actId="122"/>
          <ac:spMkLst>
            <pc:docMk/>
            <pc:sldMk cId="1736421142" sldId="295"/>
            <ac:spMk id="31" creationId="{2DD8D19A-8228-4621-9675-EF702B5EB139}"/>
          </ac:spMkLst>
        </pc:spChg>
        <pc:spChg chg="mod">
          <ac:chgData name="Natasha Robertson" userId="40240c759480c2fe" providerId="LiveId" clId="{2E8D73FC-158E-4FB6-B1BF-F060408BCCE2}" dt="2018-07-18T10:28:47.043" v="228" actId="122"/>
          <ac:spMkLst>
            <pc:docMk/>
            <pc:sldMk cId="1736421142" sldId="295"/>
            <ac:spMk id="35" creationId="{F69E45F1-BD95-40D4-9F5C-23049785F70B}"/>
          </ac:spMkLst>
        </pc:spChg>
        <pc:spChg chg="mod">
          <ac:chgData name="Natasha Robertson" userId="40240c759480c2fe" providerId="LiveId" clId="{2E8D73FC-158E-4FB6-B1BF-F060408BCCE2}" dt="2018-07-18T10:28:50.059" v="229" actId="122"/>
          <ac:spMkLst>
            <pc:docMk/>
            <pc:sldMk cId="1736421142" sldId="295"/>
            <ac:spMk id="36" creationId="{5CA54485-F3AC-46F9-9900-520B2D6D12B0}"/>
          </ac:spMkLst>
        </pc:spChg>
        <pc:spChg chg="mod">
          <ac:chgData name="Natasha Robertson" userId="40240c759480c2fe" providerId="LiveId" clId="{2E8D73FC-158E-4FB6-B1BF-F060408BCCE2}" dt="2018-07-18T10:28:59.085" v="232" actId="20577"/>
          <ac:spMkLst>
            <pc:docMk/>
            <pc:sldMk cId="1736421142" sldId="295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13.784" v="267" actId="20577"/>
        <pc:sldMkLst>
          <pc:docMk/>
          <pc:sldMk cId="456204800" sldId="304"/>
        </pc:sldMkLst>
        <pc:spChg chg="mod">
          <ac:chgData name="Natasha Robertson" userId="40240c759480c2fe" providerId="LiveId" clId="{2E8D73FC-158E-4FB6-B1BF-F060408BCCE2}" dt="2018-07-18T10:34:13.784" v="267" actId="20577"/>
          <ac:spMkLst>
            <pc:docMk/>
            <pc:sldMk cId="456204800" sldId="304"/>
            <ac:spMk id="8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0:50.165" v="76" actId="1036"/>
        <pc:sldMkLst>
          <pc:docMk/>
          <pc:sldMk cId="1798355864" sldId="310"/>
        </pc:sldMkLst>
        <pc:spChg chg="add mod">
          <ac:chgData name="Natasha Robertson" userId="40240c759480c2fe" providerId="LiveId" clId="{2E8D73FC-158E-4FB6-B1BF-F060408BCCE2}" dt="2018-07-18T10:20:50.165" v="76" actId="1036"/>
          <ac:spMkLst>
            <pc:docMk/>
            <pc:sldMk cId="1798355864" sldId="310"/>
            <ac:spMk id="9" creationId="{DB4C1924-F377-4777-87CB-FA7C63B09B67}"/>
          </ac:spMkLst>
        </pc:spChg>
      </pc:sldChg>
      <pc:sldChg chg="modSp">
        <pc:chgData name="Natasha Robertson" userId="40240c759480c2fe" providerId="LiveId" clId="{2E8D73FC-158E-4FB6-B1BF-F060408BCCE2}" dt="2018-07-18T10:26:22.540" v="216" actId="20577"/>
        <pc:sldMkLst>
          <pc:docMk/>
          <pc:sldMk cId="419240561" sldId="318"/>
        </pc:sldMkLst>
        <pc:spChg chg="mod">
          <ac:chgData name="Natasha Robertson" userId="40240c759480c2fe" providerId="LiveId" clId="{2E8D73FC-158E-4FB6-B1BF-F060408BCCE2}" dt="2018-07-18T10:26:22.540" v="216" actId="20577"/>
          <ac:spMkLst>
            <pc:docMk/>
            <pc:sldMk cId="419240561" sldId="318"/>
            <ac:spMk id="37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32:11.214" v="261" actId="120"/>
        <pc:sldMkLst>
          <pc:docMk/>
          <pc:sldMk cId="3815857297" sldId="324"/>
        </pc:sldMkLst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4" creationId="{2C2D0046-8038-47FB-9260-250AE1AB0EEC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5" creationId="{47DD06CF-632B-47B1-91A4-A745798AA7A3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6" creationId="{1941857B-A0E6-42CC-ACE5-87102AA9A611}"/>
          </ac:spMkLst>
        </pc:spChg>
        <pc:grpChg chg="add mod">
          <ac:chgData name="Natasha Robertson" userId="40240c759480c2fe" providerId="LiveId" clId="{2E8D73FC-158E-4FB6-B1BF-F060408BCCE2}" dt="2018-07-18T10:32:02.905" v="260" actId="571"/>
          <ac:grpSpMkLst>
            <pc:docMk/>
            <pc:sldMk cId="3815857297" sldId="324"/>
            <ac:grpSpMk id="21" creationId="{217A7853-AC4F-4BE0-BB0D-4B004923BD43}"/>
          </ac:grpSpMkLst>
        </pc:grpChg>
      </pc:sldChg>
      <pc:sldChg chg="modSp">
        <pc:chgData name="Natasha Robertson" userId="40240c759480c2fe" providerId="LiveId" clId="{2E8D73FC-158E-4FB6-B1BF-F060408BCCE2}" dt="2018-07-18T10:35:41.198" v="282" actId="120"/>
        <pc:sldMkLst>
          <pc:docMk/>
          <pc:sldMk cId="592903995" sldId="326"/>
        </pc:sldMkLst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2:54.163" v="263" actId="20577"/>
        <pc:sldMkLst>
          <pc:docMk/>
          <pc:sldMk cId="2894771392" sldId="329"/>
        </pc:sldMkLst>
        <pc:spChg chg="mod">
          <ac:chgData name="Natasha Robertson" userId="40240c759480c2fe" providerId="LiveId" clId="{2E8D73FC-158E-4FB6-B1BF-F060408BCCE2}" dt="2018-07-18T10:32:54.163" v="263" actId="20577"/>
          <ac:spMkLst>
            <pc:docMk/>
            <pc:sldMk cId="2894771392" sldId="329"/>
            <ac:spMk id="17" creationId="{0D96B5A5-6858-412D-A4BE-7D423C699A60}"/>
          </ac:spMkLst>
        </pc:spChg>
      </pc:sldChg>
      <pc:sldChg chg="addSp modSp">
        <pc:chgData name="Natasha Robertson" userId="40240c759480c2fe" providerId="LiveId" clId="{2E8D73FC-158E-4FB6-B1BF-F060408BCCE2}" dt="2018-07-18T10:36:31.181" v="286" actId="14100"/>
        <pc:sldMkLst>
          <pc:docMk/>
          <pc:sldMk cId="931893750" sldId="338"/>
        </pc:sldMkLst>
        <pc:spChg chg="add mod">
          <ac:chgData name="Natasha Robertson" userId="40240c759480c2fe" providerId="LiveId" clId="{2E8D73FC-158E-4FB6-B1BF-F060408BCCE2}" dt="2018-07-18T10:21:27.197" v="196" actId="1037"/>
          <ac:spMkLst>
            <pc:docMk/>
            <pc:sldMk cId="931893750" sldId="338"/>
            <ac:spMk id="11" creationId="{01CD66CC-C678-4D7F-B40A-1E5C2DE4C628}"/>
          </ac:spMkLst>
        </pc:spChg>
        <pc:spChg chg="mod">
          <ac:chgData name="Natasha Robertson" userId="40240c759480c2fe" providerId="LiveId" clId="{2E8D73FC-158E-4FB6-B1BF-F060408BCCE2}" dt="2018-07-18T10:21:31.969" v="204" actId="1035"/>
          <ac:spMkLst>
            <pc:docMk/>
            <pc:sldMk cId="931893750" sldId="338"/>
            <ac:spMk id="23" creationId="{00000000-0000-0000-0000-000000000000}"/>
          </ac:spMkLst>
        </pc:spChg>
        <pc:graphicFrameChg chg="mod modGraphic">
          <ac:chgData name="Natasha Robertson" userId="40240c759480c2fe" providerId="LiveId" clId="{2E8D73FC-158E-4FB6-B1BF-F060408BCCE2}" dt="2018-07-18T10:36:31.181" v="286" actId="14100"/>
          <ac:graphicFrameMkLst>
            <pc:docMk/>
            <pc:sldMk cId="931893750" sldId="338"/>
            <ac:graphicFrameMk id="21" creationId="{C462D6F4-E92D-4991-880C-B39A40AF7126}"/>
          </ac:graphicFrameMkLst>
        </pc:graphicFrameChg>
      </pc:sldChg>
      <pc:sldChg chg="modSp">
        <pc:chgData name="Natasha Robertson" userId="40240c759480c2fe" providerId="LiveId" clId="{2E8D73FC-158E-4FB6-B1BF-F060408BCCE2}" dt="2018-07-18T10:25:07.241" v="205" actId="120"/>
        <pc:sldMkLst>
          <pc:docMk/>
          <pc:sldMk cId="1931528344" sldId="341"/>
        </pc:sldMkLst>
        <pc:graphicFrameChg chg="modGraphic">
          <ac:chgData name="Natasha Robertson" userId="40240c759480c2fe" providerId="LiveId" clId="{2E8D73FC-158E-4FB6-B1BF-F060408BCCE2}" dt="2018-07-18T10:25:07.241" v="205" actId="120"/>
          <ac:graphicFrameMkLst>
            <pc:docMk/>
            <pc:sldMk cId="1931528344" sldId="341"/>
            <ac:graphicFrameMk id="13" creationId="{F9C423D6-FA1F-4475-8BF8-E56C97350EC3}"/>
          </ac:graphicFrameMkLst>
        </pc:graphicFrameChg>
      </pc:sldChg>
      <pc:sldChg chg="modSp">
        <pc:chgData name="Natasha Robertson" userId="40240c759480c2fe" providerId="LiveId" clId="{2E8D73FC-158E-4FB6-B1BF-F060408BCCE2}" dt="2018-07-18T10:26:49.330" v="219" actId="120"/>
        <pc:sldMkLst>
          <pc:docMk/>
          <pc:sldMk cId="3979194966" sldId="345"/>
        </pc:sldMkLst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9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48.227" v="258" actId="120"/>
        <pc:sldMkLst>
          <pc:docMk/>
          <pc:sldMk cId="34656891" sldId="346"/>
        </pc:sldMkLst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9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1:04.525" v="103" actId="1035"/>
        <pc:sldMkLst>
          <pc:docMk/>
          <pc:sldMk cId="258065804" sldId="347"/>
        </pc:sldMkLst>
        <pc:spChg chg="add mod">
          <ac:chgData name="Natasha Robertson" userId="40240c759480c2fe" providerId="LiveId" clId="{2E8D73FC-158E-4FB6-B1BF-F060408BCCE2}" dt="2018-07-18T10:21:04.525" v="103" actId="1035"/>
          <ac:spMkLst>
            <pc:docMk/>
            <pc:sldMk cId="258065804" sldId="347"/>
            <ac:spMk id="7" creationId="{A4E1BE3E-C9BE-4BFF-A473-5E3345B3A871}"/>
          </ac:spMkLst>
        </pc:spChg>
      </pc:sldChg>
      <pc:sldChg chg="modSp">
        <pc:chgData name="Natasha Robertson" userId="40240c759480c2fe" providerId="LiveId" clId="{2E8D73FC-158E-4FB6-B1BF-F060408BCCE2}" dt="2018-07-18T10:38:50.146" v="292" actId="1035"/>
        <pc:sldMkLst>
          <pc:docMk/>
          <pc:sldMk cId="2420628411" sldId="358"/>
        </pc:sldMkLst>
        <pc:spChg chg="mod">
          <ac:chgData name="Natasha Robertson" userId="40240c759480c2fe" providerId="LiveId" clId="{2E8D73FC-158E-4FB6-B1BF-F060408BCCE2}" dt="2018-07-18T10:38:50.146" v="292" actId="1035"/>
          <ac:spMkLst>
            <pc:docMk/>
            <pc:sldMk cId="2420628411" sldId="358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02.261" v="308" actId="1036"/>
        <pc:sldMkLst>
          <pc:docMk/>
          <pc:sldMk cId="2140708851" sldId="360"/>
        </pc:sldMkLst>
        <pc:spChg chg="mod">
          <ac:chgData name="Natasha Robertson" userId="40240c759480c2fe" providerId="LiveId" clId="{2E8D73FC-158E-4FB6-B1BF-F060408BCCE2}" dt="2018-07-18T10:39:02.261" v="308" actId="1036"/>
          <ac:spMkLst>
            <pc:docMk/>
            <pc:sldMk cId="2140708851" sldId="36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56.008" v="384" actId="1076"/>
        <pc:sldMkLst>
          <pc:docMk/>
          <pc:sldMk cId="1594586846" sldId="362"/>
        </pc:sldMkLst>
        <pc:grpChg chg="mod">
          <ac:chgData name="Natasha Robertson" userId="40240c759480c2fe" providerId="LiveId" clId="{2E8D73FC-158E-4FB6-B1BF-F060408BCCE2}" dt="2018-07-18T10:39:56.008" v="384" actId="1076"/>
          <ac:grpSpMkLst>
            <pc:docMk/>
            <pc:sldMk cId="1594586846" sldId="362"/>
            <ac:grpSpMk id="11" creationId="{7526A803-4765-4F4D-85DA-2059E9543280}"/>
          </ac:grpSpMkLst>
        </pc:grpChg>
        <pc:grpChg chg="mod">
          <ac:chgData name="Natasha Robertson" userId="40240c759480c2fe" providerId="LiveId" clId="{2E8D73FC-158E-4FB6-B1BF-F060408BCCE2}" dt="2018-07-18T10:39:55.349" v="382" actId="1037"/>
          <ac:grpSpMkLst>
            <pc:docMk/>
            <pc:sldMk cId="1594586846" sldId="362"/>
            <ac:grpSpMk id="14" creationId="{9F0B3393-3741-4B19-8383-27D51C03EFC4}"/>
          </ac:grpSpMkLst>
        </pc:grpChg>
        <pc:grpChg chg="mod">
          <ac:chgData name="Natasha Robertson" userId="40240c759480c2fe" providerId="LiveId" clId="{2E8D73FC-158E-4FB6-B1BF-F060408BCCE2}" dt="2018-07-18T10:39:55.123" v="381" actId="1037"/>
          <ac:grpSpMkLst>
            <pc:docMk/>
            <pc:sldMk cId="1594586846" sldId="362"/>
            <ac:grpSpMk id="17" creationId="{4C9111DF-9ACE-477F-BDC5-AE9EA437BC90}"/>
          </ac:grpSpMkLst>
        </pc:grpChg>
        <pc:grpChg chg="mod">
          <ac:chgData name="Natasha Robertson" userId="40240c759480c2fe" providerId="LiveId" clId="{2E8D73FC-158E-4FB6-B1BF-F060408BCCE2}" dt="2018-07-18T10:39:54.837" v="380" actId="1076"/>
          <ac:grpSpMkLst>
            <pc:docMk/>
            <pc:sldMk cId="1594586846" sldId="362"/>
            <ac:grpSpMk id="20" creationId="{8692F38B-3EE6-4285-A99A-76B42C366D6F}"/>
          </ac:grpSpMkLst>
        </pc:grpChg>
      </pc:sldChg>
      <pc:sldChg chg="modSp">
        <pc:chgData name="Natasha Robertson" userId="40240c759480c2fe" providerId="LiveId" clId="{2E8D73FC-158E-4FB6-B1BF-F060408BCCE2}" dt="2018-07-18T10:40:28.981" v="386" actId="113"/>
        <pc:sldMkLst>
          <pc:docMk/>
          <pc:sldMk cId="117446709" sldId="364"/>
        </pc:sldMkLst>
        <pc:spChg chg="mod">
          <ac:chgData name="Natasha Robertson" userId="40240c759480c2fe" providerId="LiveId" clId="{2E8D73FC-158E-4FB6-B1BF-F060408BCCE2}" dt="2018-07-18T10:40:28.981" v="386" actId="113"/>
          <ac:spMkLst>
            <pc:docMk/>
            <pc:sldMk cId="117446709" sldId="364"/>
            <ac:spMk id="11" creationId="{AD5123C5-3CB2-4026-B321-8066A4F2FB4D}"/>
          </ac:spMkLst>
        </pc:spChg>
      </pc:sldChg>
      <pc:sldChg chg="modSp">
        <pc:chgData name="Natasha Robertson" userId="40240c759480c2fe" providerId="LiveId" clId="{2E8D73FC-158E-4FB6-B1BF-F060408BCCE2}" dt="2018-07-18T10:40:50.367" v="387" actId="122"/>
        <pc:sldMkLst>
          <pc:docMk/>
          <pc:sldMk cId="650681276" sldId="367"/>
        </pc:sldMkLst>
        <pc:spChg chg="mod">
          <ac:chgData name="Natasha Robertson" userId="40240c759480c2fe" providerId="LiveId" clId="{2E8D73FC-158E-4FB6-B1BF-F060408BCCE2}" dt="2018-07-18T10:40:50.367" v="387" actId="122"/>
          <ac:spMkLst>
            <pc:docMk/>
            <pc:sldMk cId="650681276" sldId="367"/>
            <ac:spMk id="14" creationId="{DCAA542C-EB01-4CBC-BB32-4447C028B9B7}"/>
          </ac:spMkLst>
        </pc:spChg>
      </pc:sldChg>
      <pc:sldChg chg="modSp">
        <pc:chgData name="Natasha Robertson" userId="40240c759480c2fe" providerId="LiveId" clId="{2E8D73FC-158E-4FB6-B1BF-F060408BCCE2}" dt="2018-07-18T10:41:09.611" v="398" actId="20577"/>
        <pc:sldMkLst>
          <pc:docMk/>
          <pc:sldMk cId="537846291" sldId="371"/>
        </pc:sldMkLst>
        <pc:spChg chg="mod">
          <ac:chgData name="Natasha Robertson" userId="40240c759480c2fe" providerId="LiveId" clId="{2E8D73FC-158E-4FB6-B1BF-F060408BCCE2}" dt="2018-07-18T10:41:09.611" v="398" actId="20577"/>
          <ac:spMkLst>
            <pc:docMk/>
            <pc:sldMk cId="537846291" sldId="371"/>
            <ac:spMk id="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41:05.487" v="392" actId="1035"/>
          <ac:spMkLst>
            <pc:docMk/>
            <pc:sldMk cId="537846291" sldId="371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41:27.329" v="401" actId="113"/>
        <pc:sldMkLst>
          <pc:docMk/>
          <pc:sldMk cId="2547231895" sldId="372"/>
        </pc:sldMkLst>
        <pc:spChg chg="mod">
          <ac:chgData name="Natasha Robertson" userId="40240c759480c2fe" providerId="LiveId" clId="{2E8D73FC-158E-4FB6-B1BF-F060408BCCE2}" dt="2018-07-18T10:41:27.329" v="401" actId="113"/>
          <ac:spMkLst>
            <pc:docMk/>
            <pc:sldMk cId="2547231895" sldId="3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55641" y="1628800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Which sentence uses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inverted commas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correctly?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93776" y="6066444"/>
            <a:ext cx="860444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 response, using inverted commas, to Masood from his mum.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8186062" y="2182799"/>
            <a:ext cx="1143262" cy="3754663"/>
            <a:chOff x="7110309" y="2132856"/>
            <a:chExt cx="1143262" cy="3754663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990533" y="2753926"/>
            <a:ext cx="5763373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“I’m very tired,” grumbled Masood to his mum.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“I’m very tired”, grumbled Masood to his mum.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“I’m very tired.” Grumbled Masood to his mum.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“I’m very tired grumbled,” Masood to his mum.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7B328EF-2C46-48BD-8C8C-0C295A1084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6440EFA-4A4A-C846-B6D9-78BE9A1B2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7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58573" y="454977"/>
            <a:ext cx="46369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Wednesday 6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24263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92072" y="960401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2.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Tick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one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box to show the pair of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pronouns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that completes the sentence below.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365621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the coordinating conjunction in the sentence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07FA8F-5518-468D-BA3A-779DB4DC1D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77DAC1E8-71BE-4A44-B9AD-249F912F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886" y="1558817"/>
            <a:ext cx="662473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Usually, ____ go to the gym after school, but tomorrow ____ wants to go out.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955E130-D7C7-42A3-A430-F5A349D7E472}"/>
              </a:ext>
            </a:extLst>
          </p:cNvPr>
          <p:cNvGrpSpPr/>
          <p:nvPr/>
        </p:nvGrpSpPr>
        <p:grpSpPr>
          <a:xfrm>
            <a:off x="7171432" y="2558825"/>
            <a:ext cx="1143262" cy="3754663"/>
            <a:chOff x="7110309" y="2132856"/>
            <a:chExt cx="1143262" cy="375466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3B1FBD-21DC-48C2-9092-A71A87AB4225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A7F968AE-D111-4EE2-94F6-38793523703C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2C5BB29-D84E-48D8-8C24-ECDE44BA44A0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2240930D-9C18-430B-8E36-5055C5E8EC76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6AC2580E-F9EF-41D0-94F7-CD38482CF0F0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905BD26-5BB0-4456-9BAC-17F87E9C47A6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9736DF1-DA60-4D4F-BF6C-D2AE2D2460DA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14E1D5-71E7-42DF-A97B-298D0AF47899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1" name="Rectangle 14">
            <a:extLst>
              <a:ext uri="{FF2B5EF4-FFF2-40B4-BE49-F238E27FC236}">
                <a16:creationId xmlns:a16="http://schemas.microsoft.com/office/drawing/2014/main" id="{003561EC-1DEA-4D29-9AD1-DE73E6228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442" y="3057500"/>
            <a:ext cx="1267694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they, you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I, they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we, she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she, he</a:t>
            </a:r>
            <a:endParaRPr lang="en-GB" altLang="en-US" sz="22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8ACEF24-4899-C843-B2B1-2A170EE50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4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58573" y="454977"/>
            <a:ext cx="46369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Wednesday 6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94641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495600" y="1484784"/>
            <a:ext cx="7200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Add two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full stops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capital letters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in the correct places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507879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20943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Combine the two sentences into one using a conjunction.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052191" y="2953980"/>
            <a:ext cx="6885383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ea typeface="Times New Roman" panose="02020603050405020304" pitchFamily="18" charset="0"/>
                <a:cs typeface="Calibri" panose="020F0502020204030204" pitchFamily="34" charset="0"/>
              </a:rPr>
              <a:t>late at night </a:t>
            </a:r>
            <a:r>
              <a:rPr lang="en-GB" altLang="en-US" sz="2800" dirty="0" err="1">
                <a:ea typeface="Times New Roman" panose="02020603050405020304" pitchFamily="18" charset="0"/>
                <a:cs typeface="Calibri" panose="020F0502020204030204" pitchFamily="34" charset="0"/>
              </a:rPr>
              <a:t>simon</a:t>
            </a:r>
            <a:r>
              <a:rPr lang="en-GB" altLang="en-US" sz="2800" dirty="0">
                <a:ea typeface="Times New Roman" panose="02020603050405020304" pitchFamily="18" charset="0"/>
                <a:cs typeface="Calibri" panose="020F0502020204030204" pitchFamily="34" charset="0"/>
              </a:rPr>
              <a:t> saw a strange light he cautiously stepped outside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36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36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DBBA42E-16D8-470A-823F-766E188AE3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1A5623-5F4C-874E-B5D4-281528B62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1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58573" y="454977"/>
            <a:ext cx="46369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Wednesday 6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40516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200" b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208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228</cp:revision>
  <dcterms:created xsi:type="dcterms:W3CDTF">2018-02-15T11:26:24Z</dcterms:created>
  <dcterms:modified xsi:type="dcterms:W3CDTF">2020-05-05T14:16:02Z</dcterms:modified>
</cp:coreProperties>
</file>