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71" r:id="rId6"/>
    <p:sldId id="415" r:id="rId7"/>
    <p:sldId id="372" r:id="rId8"/>
    <p:sldId id="369" r:id="rId9"/>
    <p:sldId id="418" r:id="rId10"/>
    <p:sldId id="420" r:id="rId11"/>
    <p:sldId id="314" r:id="rId12"/>
    <p:sldId id="42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79972-9EC6-4E5B-9FFF-E462F1E9C036}" v="39" dt="2020-02-10T12:08:34.218"/>
    <p1510:client id="{EF77889D-8F99-46E8-A58E-DA113D64B9A0}" v="33" dt="2020-02-10T12:23:0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7149390A-E07D-4573-A904-52B01DC4AF73}"/>
    <pc:docChg chg="undo redo custSel addSld delSld modSld sldOrd">
      <pc:chgData name="Davina Szilvasy" userId="59fb472d-eed4-4f11-9686-c2c8db02a2cd" providerId="ADAL" clId="{7149390A-E07D-4573-A904-52B01DC4AF73}" dt="2019-01-04T11:59:40.294" v="309" actId="14100"/>
      <pc:docMkLst>
        <pc:docMk/>
      </pc:docMkLst>
      <pc:sldChg chg="modSp">
        <pc:chgData name="Davina Szilvasy" userId="59fb472d-eed4-4f11-9686-c2c8db02a2cd" providerId="ADAL" clId="{7149390A-E07D-4573-A904-52B01DC4AF73}" dt="2019-01-04T11:23:23.526" v="237" actId="20577"/>
        <pc:sldMkLst>
          <pc:docMk/>
          <pc:sldMk cId="1071900124" sldId="355"/>
        </pc:sldMkLst>
        <pc:spChg chg="mod">
          <ac:chgData name="Davina Szilvasy" userId="59fb472d-eed4-4f11-9686-c2c8db02a2cd" providerId="ADAL" clId="{7149390A-E07D-4573-A904-52B01DC4AF73}" dt="2019-01-04T11:23:23.526" v="237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7149390A-E07D-4573-A904-52B01DC4AF73}" dt="2019-01-04T11:59:40.294" v="309" actId="14100"/>
        <pc:sldMkLst>
          <pc:docMk/>
          <pc:sldMk cId="36917022" sldId="360"/>
        </pc:sldMkLst>
        <pc:cxnChg chg="mod">
          <ac:chgData name="Davina Szilvasy" userId="59fb472d-eed4-4f11-9686-c2c8db02a2cd" providerId="ADAL" clId="{7149390A-E07D-4573-A904-52B01DC4AF73}" dt="2019-01-04T11:59:23.221" v="307" actId="14100"/>
          <ac:cxnSpMkLst>
            <pc:docMk/>
            <pc:sldMk cId="36917022" sldId="360"/>
            <ac:cxnSpMk id="9" creationId="{50FCA628-2D87-42CE-B1A9-CA3C9E011DC4}"/>
          </ac:cxnSpMkLst>
        </pc:cxnChg>
        <pc:cxnChg chg="mod">
          <ac:chgData name="Davina Szilvasy" userId="59fb472d-eed4-4f11-9686-c2c8db02a2cd" providerId="ADAL" clId="{7149390A-E07D-4573-A904-52B01DC4AF73}" dt="2019-01-04T11:18:48.178" v="15" actId="1582"/>
          <ac:cxnSpMkLst>
            <pc:docMk/>
            <pc:sldMk cId="36917022" sldId="360"/>
            <ac:cxnSpMk id="10" creationId="{502A6CA4-0840-4615-A9C0-9288CE14ED80}"/>
          </ac:cxnSpMkLst>
        </pc:cxnChg>
        <pc:cxnChg chg="mod">
          <ac:chgData name="Davina Szilvasy" userId="59fb472d-eed4-4f11-9686-c2c8db02a2cd" providerId="ADAL" clId="{7149390A-E07D-4573-A904-52B01DC4AF73}" dt="2019-01-04T11:59:40.294" v="309" actId="14100"/>
          <ac:cxnSpMkLst>
            <pc:docMk/>
            <pc:sldMk cId="36917022" sldId="360"/>
            <ac:cxnSpMk id="11" creationId="{6A2A4B20-9731-40F3-B40E-45A343D9386A}"/>
          </ac:cxnSpMkLst>
        </pc:cxnChg>
        <pc:cxnChg chg="mod">
          <ac:chgData name="Davina Szilvasy" userId="59fb472d-eed4-4f11-9686-c2c8db02a2cd" providerId="ADAL" clId="{7149390A-E07D-4573-A904-52B01DC4AF73}" dt="2019-01-04T11:59:31.543" v="308" actId="14100"/>
          <ac:cxnSpMkLst>
            <pc:docMk/>
            <pc:sldMk cId="36917022" sldId="360"/>
            <ac:cxnSpMk id="12" creationId="{646A6A29-36CB-4C8B-8D1B-71EB1D561A05}"/>
          </ac:cxnSpMkLst>
        </pc:cxnChg>
      </pc:sldChg>
      <pc:sldChg chg="modSp">
        <pc:chgData name="Davina Szilvasy" userId="59fb472d-eed4-4f11-9686-c2c8db02a2cd" providerId="ADAL" clId="{7149390A-E07D-4573-A904-52B01DC4AF73}" dt="2019-01-04T11:18:22.659" v="14" actId="6549"/>
        <pc:sldMkLst>
          <pc:docMk/>
          <pc:sldMk cId="1669721746" sldId="365"/>
        </pc:sldMkLst>
        <pc:spChg chg="mod">
          <ac:chgData name="Davina Szilvasy" userId="59fb472d-eed4-4f11-9686-c2c8db02a2cd" providerId="ADAL" clId="{7149390A-E07D-4573-A904-52B01DC4AF73}" dt="2019-01-04T11:18:22.659" v="14" actId="6549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7149390A-E07D-4573-A904-52B01DC4AF73}" dt="2019-01-04T11:13:30.877" v="0" actId="20577"/>
        <pc:sldMkLst>
          <pc:docMk/>
          <pc:sldMk cId="332354265" sldId="366"/>
        </pc:sldMkLst>
        <pc:spChg chg="mod">
          <ac:chgData name="Davina Szilvasy" userId="59fb472d-eed4-4f11-9686-c2c8db02a2cd" providerId="ADAL" clId="{7149390A-E07D-4573-A904-52B01DC4AF73}" dt="2019-01-04T11:13:30.877" v="0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7149390A-E07D-4573-A904-52B01DC4AF73}" dt="2019-01-04T11:18:11.135" v="13" actId="6549"/>
        <pc:sldMkLst>
          <pc:docMk/>
          <pc:sldMk cId="3595966431" sldId="367"/>
        </pc:sldMkLst>
        <pc:spChg chg="mod">
          <ac:chgData name="Davina Szilvasy" userId="59fb472d-eed4-4f11-9686-c2c8db02a2cd" providerId="ADAL" clId="{7149390A-E07D-4573-A904-52B01DC4AF73}" dt="2019-01-04T11:18:11.135" v="13" actId="6549"/>
          <ac:spMkLst>
            <pc:docMk/>
            <pc:sldMk cId="3595966431" sldId="367"/>
            <ac:spMk id="19" creationId="{5252A847-DE45-4FA3-A1F8-EEBEB845FF8E}"/>
          </ac:spMkLst>
        </pc:spChg>
      </pc:sldChg>
      <pc:sldChg chg="del">
        <pc:chgData name="Davina Szilvasy" userId="59fb472d-eed4-4f11-9686-c2c8db02a2cd" providerId="ADAL" clId="{7149390A-E07D-4573-A904-52B01DC4AF73}" dt="2019-01-04T11:15:33.588" v="6" actId="2696"/>
        <pc:sldMkLst>
          <pc:docMk/>
          <pc:sldMk cId="1002483844" sldId="368"/>
        </pc:sldMkLst>
      </pc:sldChg>
      <pc:sldChg chg="modSp">
        <pc:chgData name="Davina Szilvasy" userId="59fb472d-eed4-4f11-9686-c2c8db02a2cd" providerId="ADAL" clId="{7149390A-E07D-4573-A904-52B01DC4AF73}" dt="2019-01-04T11:58:28.444" v="305" actId="1035"/>
        <pc:sldMkLst>
          <pc:docMk/>
          <pc:sldMk cId="2894697146" sldId="373"/>
        </pc:sldMkLst>
        <pc:spChg chg="mod">
          <ac:chgData name="Davina Szilvasy" userId="59fb472d-eed4-4f11-9686-c2c8db02a2cd" providerId="ADAL" clId="{7149390A-E07D-4573-A904-52B01DC4AF73}" dt="2019-01-04T11:58:28.444" v="305" actId="1035"/>
          <ac:spMkLst>
            <pc:docMk/>
            <pc:sldMk cId="2894697146" sldId="373"/>
            <ac:spMk id="9" creationId="{DCE261CB-277B-4EB5-8891-A441DB8BC07C}"/>
          </ac:spMkLst>
        </pc:spChg>
        <pc:graphicFrameChg chg="mod modGraphic">
          <ac:chgData name="Davina Szilvasy" userId="59fb472d-eed4-4f11-9686-c2c8db02a2cd" providerId="ADAL" clId="{7149390A-E07D-4573-A904-52B01DC4AF73}" dt="2019-01-04T11:31:07.841" v="277" actId="572"/>
          <ac:graphicFrameMkLst>
            <pc:docMk/>
            <pc:sldMk cId="2894697146" sldId="373"/>
            <ac:graphicFrameMk id="6" creationId="{241BB832-6B26-438E-9F19-DCAF0859415E}"/>
          </ac:graphicFrameMkLst>
        </pc:graphicFrameChg>
      </pc:sldChg>
      <pc:sldChg chg="del">
        <pc:chgData name="Davina Szilvasy" userId="59fb472d-eed4-4f11-9686-c2c8db02a2cd" providerId="ADAL" clId="{7149390A-E07D-4573-A904-52B01DC4AF73}" dt="2019-01-04T11:15:56.629" v="12" actId="2696"/>
        <pc:sldMkLst>
          <pc:docMk/>
          <pc:sldMk cId="2546101928" sldId="374"/>
        </pc:sldMkLst>
      </pc:sldChg>
      <pc:sldChg chg="modSp">
        <pc:chgData name="Davina Szilvasy" userId="59fb472d-eed4-4f11-9686-c2c8db02a2cd" providerId="ADAL" clId="{7149390A-E07D-4573-A904-52B01DC4AF73}" dt="2019-01-04T11:30:13.249" v="266" actId="207"/>
        <pc:sldMkLst>
          <pc:docMk/>
          <pc:sldMk cId="221166724" sldId="375"/>
        </pc:sldMkLst>
        <pc:spChg chg="mod">
          <ac:chgData name="Davina Szilvasy" userId="59fb472d-eed4-4f11-9686-c2c8db02a2cd" providerId="ADAL" clId="{7149390A-E07D-4573-A904-52B01DC4AF73}" dt="2019-01-04T11:23:14.894" v="229" actId="403"/>
          <ac:spMkLst>
            <pc:docMk/>
            <pc:sldMk cId="221166724" sldId="375"/>
            <ac:spMk id="2" creationId="{7BC6282B-3749-4BA7-9FB1-EA37979AA2C9}"/>
          </ac:spMkLst>
        </pc:spChg>
        <pc:spChg chg="mod">
          <ac:chgData name="Davina Szilvasy" userId="59fb472d-eed4-4f11-9686-c2c8db02a2cd" providerId="ADAL" clId="{7149390A-E07D-4573-A904-52B01DC4AF73}" dt="2019-01-04T11:30:13.249" v="266" actId="207"/>
          <ac:spMkLst>
            <pc:docMk/>
            <pc:sldMk cId="221166724" sldId="375"/>
            <ac:spMk id="13" creationId="{39D196DE-1B7D-4C8C-AD9B-FACF31E7829A}"/>
          </ac:spMkLst>
        </pc:spChg>
        <pc:spChg chg="mod">
          <ac:chgData name="Davina Szilvasy" userId="59fb472d-eed4-4f11-9686-c2c8db02a2cd" providerId="ADAL" clId="{7149390A-E07D-4573-A904-52B01DC4AF73}" dt="2019-01-04T11:20:37.704" v="46" actId="20577"/>
          <ac:spMkLst>
            <pc:docMk/>
            <pc:sldMk cId="221166724" sldId="375"/>
            <ac:spMk id="19" creationId="{5252A847-DE45-4FA3-A1F8-EEBEB845FF8E}"/>
          </ac:spMkLst>
        </pc:spChg>
      </pc:sldChg>
      <pc:sldChg chg="addSp delSp modSp">
        <pc:chgData name="Davina Szilvasy" userId="59fb472d-eed4-4f11-9686-c2c8db02a2cd" providerId="ADAL" clId="{7149390A-E07D-4573-A904-52B01DC4AF73}" dt="2019-01-04T11:28:22.096" v="259"/>
        <pc:sldMkLst>
          <pc:docMk/>
          <pc:sldMk cId="1469141933" sldId="377"/>
        </pc:sldMkLst>
        <pc:spChg chg="add del">
          <ac:chgData name="Davina Szilvasy" userId="59fb472d-eed4-4f11-9686-c2c8db02a2cd" providerId="ADAL" clId="{7149390A-E07D-4573-A904-52B01DC4AF73}" dt="2019-01-04T11:24:17.797" v="241" actId="478"/>
          <ac:spMkLst>
            <pc:docMk/>
            <pc:sldMk cId="1469141933" sldId="377"/>
            <ac:spMk id="16" creationId="{BF12A900-CEC9-473E-978B-106208083452}"/>
          </ac:spMkLst>
        </pc:spChg>
        <pc:spChg chg="mod">
          <ac:chgData name="Davina Szilvasy" userId="59fb472d-eed4-4f11-9686-c2c8db02a2cd" providerId="ADAL" clId="{7149390A-E07D-4573-A904-52B01DC4AF73}" dt="2019-01-04T11:26:52.732" v="250" actId="207"/>
          <ac:spMkLst>
            <pc:docMk/>
            <pc:sldMk cId="1469141933" sldId="377"/>
            <ac:spMk id="19" creationId="{5252A847-DE45-4FA3-A1F8-EEBEB845FF8E}"/>
          </ac:spMkLst>
        </pc:spChg>
        <pc:picChg chg="mod">
          <ac:chgData name="Davina Szilvasy" userId="59fb472d-eed4-4f11-9686-c2c8db02a2cd" providerId="ADAL" clId="{7149390A-E07D-4573-A904-52B01DC4AF73}" dt="2019-01-04T11:28:22.096" v="259"/>
          <ac:picMkLst>
            <pc:docMk/>
            <pc:sldMk cId="1469141933" sldId="377"/>
            <ac:picMk id="14" creationId="{C06EA090-90DB-4FCF-844D-133EF3B95C66}"/>
          </ac:picMkLst>
        </pc:picChg>
        <pc:picChg chg="mod">
          <ac:chgData name="Davina Szilvasy" userId="59fb472d-eed4-4f11-9686-c2c8db02a2cd" providerId="ADAL" clId="{7149390A-E07D-4573-A904-52B01DC4AF73}" dt="2019-01-04T11:24:14.313" v="240" actId="1076"/>
          <ac:picMkLst>
            <pc:docMk/>
            <pc:sldMk cId="1469141933" sldId="377"/>
            <ac:picMk id="15" creationId="{9369B887-461A-4B2C-B0B8-30D423F07991}"/>
          </ac:picMkLst>
        </pc:picChg>
      </pc:sldChg>
      <pc:sldChg chg="delSp modSp ord">
        <pc:chgData name="Davina Szilvasy" userId="59fb472d-eed4-4f11-9686-c2c8db02a2cd" providerId="ADAL" clId="{7149390A-E07D-4573-A904-52B01DC4AF73}" dt="2019-01-04T11:56:58.981" v="295" actId="20577"/>
        <pc:sldMkLst>
          <pc:docMk/>
          <pc:sldMk cId="2639850308" sldId="378"/>
        </pc:sldMkLst>
        <pc:spChg chg="del mod">
          <ac:chgData name="Davina Szilvasy" userId="59fb472d-eed4-4f11-9686-c2c8db02a2cd" providerId="ADAL" clId="{7149390A-E07D-4573-A904-52B01DC4AF73}" dt="2019-01-04T11:22:47.259" v="225" actId="478"/>
          <ac:spMkLst>
            <pc:docMk/>
            <pc:sldMk cId="2639850308" sldId="378"/>
            <ac:spMk id="2" creationId="{1477AF98-FB43-4685-8242-497B9F3E9979}"/>
          </ac:spMkLst>
        </pc:spChg>
        <pc:spChg chg="mod">
          <ac:chgData name="Davina Szilvasy" userId="59fb472d-eed4-4f11-9686-c2c8db02a2cd" providerId="ADAL" clId="{7149390A-E07D-4573-A904-52B01DC4AF73}" dt="2019-01-04T11:56:58.981" v="295" actId="20577"/>
          <ac:spMkLst>
            <pc:docMk/>
            <pc:sldMk cId="2639850308" sldId="378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7149390A-E07D-4573-A904-52B01DC4AF73}" dt="2019-01-04T11:29:54.089" v="263" actId="207"/>
          <ac:graphicFrameMkLst>
            <pc:docMk/>
            <pc:sldMk cId="2639850308" sldId="378"/>
            <ac:graphicFrameMk id="6" creationId="{1F52D444-8CB1-4E65-9EED-EF5089B82694}"/>
          </ac:graphicFrameMkLst>
        </pc:graphicFrameChg>
      </pc:sldChg>
      <pc:sldChg chg="addSp delSp modSp">
        <pc:chgData name="Davina Szilvasy" userId="59fb472d-eed4-4f11-9686-c2c8db02a2cd" providerId="ADAL" clId="{7149390A-E07D-4573-A904-52B01DC4AF73}" dt="2019-01-04T11:28:50.092" v="261"/>
        <pc:sldMkLst>
          <pc:docMk/>
          <pc:sldMk cId="995231527" sldId="379"/>
        </pc:sldMkLst>
        <pc:spChg chg="add mod">
          <ac:chgData name="Davina Szilvasy" userId="59fb472d-eed4-4f11-9686-c2c8db02a2cd" providerId="ADAL" clId="{7149390A-E07D-4573-A904-52B01DC4AF73}" dt="2019-01-04T11:24:48.548" v="249" actId="1037"/>
          <ac:spMkLst>
            <pc:docMk/>
            <pc:sldMk cId="995231527" sldId="379"/>
            <ac:spMk id="16" creationId="{ABB73427-2465-47F8-BDD5-406DBF789443}"/>
          </ac:spMkLst>
        </pc:spChg>
        <pc:spChg chg="mod">
          <ac:chgData name="Davina Szilvasy" userId="59fb472d-eed4-4f11-9686-c2c8db02a2cd" providerId="ADAL" clId="{7149390A-E07D-4573-A904-52B01DC4AF73}" dt="2019-01-04T11:26:57.616" v="251" actId="207"/>
          <ac:spMkLst>
            <pc:docMk/>
            <pc:sldMk cId="995231527" sldId="379"/>
            <ac:spMk id="19" creationId="{5252A847-DE45-4FA3-A1F8-EEBEB845FF8E}"/>
          </ac:spMkLst>
        </pc:spChg>
        <pc:picChg chg="del">
          <ac:chgData name="Davina Szilvasy" userId="59fb472d-eed4-4f11-9686-c2c8db02a2cd" providerId="ADAL" clId="{7149390A-E07D-4573-A904-52B01DC4AF73}" dt="2019-01-04T11:28:48.720" v="260" actId="478"/>
          <ac:picMkLst>
            <pc:docMk/>
            <pc:sldMk cId="995231527" sldId="379"/>
            <ac:picMk id="14" creationId="{C06EA090-90DB-4FCF-844D-133EF3B95C66}"/>
          </ac:picMkLst>
        </pc:picChg>
        <pc:picChg chg="add">
          <ac:chgData name="Davina Szilvasy" userId="59fb472d-eed4-4f11-9686-c2c8db02a2cd" providerId="ADAL" clId="{7149390A-E07D-4573-A904-52B01DC4AF73}" dt="2019-01-04T11:28:50.092" v="261"/>
          <ac:picMkLst>
            <pc:docMk/>
            <pc:sldMk cId="995231527" sldId="379"/>
            <ac:picMk id="17" creationId="{0C1DA70E-200B-409C-82EA-D28F84E5F3BC}"/>
          </ac:picMkLst>
        </pc:picChg>
      </pc:sldChg>
      <pc:sldChg chg="modSp">
        <pc:chgData name="Davina Szilvasy" userId="59fb472d-eed4-4f11-9686-c2c8db02a2cd" providerId="ADAL" clId="{7149390A-E07D-4573-A904-52B01DC4AF73}" dt="2019-01-04T11:30:19.682" v="267" actId="207"/>
        <pc:sldMkLst>
          <pc:docMk/>
          <pc:sldMk cId="3618772633" sldId="380"/>
        </pc:sldMkLst>
        <pc:spChg chg="mod">
          <ac:chgData name="Davina Szilvasy" userId="59fb472d-eed4-4f11-9686-c2c8db02a2cd" providerId="ADAL" clId="{7149390A-E07D-4573-A904-52B01DC4AF73}" dt="2019-01-04T11:23:09.685" v="228" actId="403"/>
          <ac:spMkLst>
            <pc:docMk/>
            <pc:sldMk cId="3618772633" sldId="380"/>
            <ac:spMk id="2" creationId="{7BC6282B-3749-4BA7-9FB1-EA37979AA2C9}"/>
          </ac:spMkLst>
        </pc:spChg>
        <pc:spChg chg="mod">
          <ac:chgData name="Davina Szilvasy" userId="59fb472d-eed4-4f11-9686-c2c8db02a2cd" providerId="ADAL" clId="{7149390A-E07D-4573-A904-52B01DC4AF73}" dt="2019-01-04T11:30:19.682" v="267" actId="207"/>
          <ac:spMkLst>
            <pc:docMk/>
            <pc:sldMk cId="3618772633" sldId="380"/>
            <ac:spMk id="13" creationId="{39D196DE-1B7D-4C8C-AD9B-FACF31E7829A}"/>
          </ac:spMkLst>
        </pc:spChg>
        <pc:spChg chg="mod">
          <ac:chgData name="Davina Szilvasy" userId="59fb472d-eed4-4f11-9686-c2c8db02a2cd" providerId="ADAL" clId="{7149390A-E07D-4573-A904-52B01DC4AF73}" dt="2019-01-04T11:20:30.572" v="38" actId="20577"/>
          <ac:spMkLst>
            <pc:docMk/>
            <pc:sldMk cId="3618772633" sldId="380"/>
            <ac:spMk id="19" creationId="{5252A847-DE45-4FA3-A1F8-EEBEB845FF8E}"/>
          </ac:spMkLst>
        </pc:spChg>
      </pc:sldChg>
      <pc:sldChg chg="addSp delSp modSp add">
        <pc:chgData name="Davina Szilvasy" userId="59fb472d-eed4-4f11-9686-c2c8db02a2cd" providerId="ADAL" clId="{7149390A-E07D-4573-A904-52B01DC4AF73}" dt="2019-01-04T11:15:30.428" v="5"/>
        <pc:sldMkLst>
          <pc:docMk/>
          <pc:sldMk cId="3966224755" sldId="381"/>
        </pc:sldMkLst>
        <pc:spChg chg="del">
          <ac:chgData name="Davina Szilvasy" userId="59fb472d-eed4-4f11-9686-c2c8db02a2cd" providerId="ADAL" clId="{7149390A-E07D-4573-A904-52B01DC4AF73}" dt="2019-01-04T11:15:10.787" v="2" actId="478"/>
          <ac:spMkLst>
            <pc:docMk/>
            <pc:sldMk cId="3966224755" sldId="381"/>
            <ac:spMk id="9" creationId="{DCE261CB-277B-4EB5-8891-A441DB8BC07C}"/>
          </ac:spMkLst>
        </pc:spChg>
        <pc:spChg chg="add">
          <ac:chgData name="Davina Szilvasy" userId="59fb472d-eed4-4f11-9686-c2c8db02a2cd" providerId="ADAL" clId="{7149390A-E07D-4573-A904-52B01DC4AF73}" dt="2019-01-04T11:15:12.594" v="3"/>
          <ac:spMkLst>
            <pc:docMk/>
            <pc:sldMk cId="3966224755" sldId="381"/>
            <ac:spMk id="11" creationId="{B56623B8-FFBF-41FA-9B93-C9E0ADFBD31F}"/>
          </ac:spMkLst>
        </pc:spChg>
        <pc:spChg chg="mod">
          <ac:chgData name="Davina Szilvasy" userId="59fb472d-eed4-4f11-9686-c2c8db02a2cd" providerId="ADAL" clId="{7149390A-E07D-4573-A904-52B01DC4AF73}" dt="2019-01-04T11:15:30.428" v="5"/>
          <ac:spMkLst>
            <pc:docMk/>
            <pc:sldMk cId="3966224755" sldId="381"/>
            <ac:spMk id="19" creationId="{5252A847-DE45-4FA3-A1F8-EEBEB845FF8E}"/>
          </ac:spMkLst>
        </pc:spChg>
        <pc:graphicFrameChg chg="del">
          <ac:chgData name="Davina Szilvasy" userId="59fb472d-eed4-4f11-9686-c2c8db02a2cd" providerId="ADAL" clId="{7149390A-E07D-4573-A904-52B01DC4AF73}" dt="2019-01-04T11:15:10.787" v="2" actId="478"/>
          <ac:graphicFrameMkLst>
            <pc:docMk/>
            <pc:sldMk cId="3966224755" sldId="381"/>
            <ac:graphicFrameMk id="6" creationId="{241BB832-6B26-438E-9F19-DCAF0859415E}"/>
          </ac:graphicFrameMkLst>
        </pc:graphicFrameChg>
        <pc:graphicFrameChg chg="add">
          <ac:chgData name="Davina Szilvasy" userId="59fb472d-eed4-4f11-9686-c2c8db02a2cd" providerId="ADAL" clId="{7149390A-E07D-4573-A904-52B01DC4AF73}" dt="2019-01-04T11:15:12.594" v="3"/>
          <ac:graphicFrameMkLst>
            <pc:docMk/>
            <pc:sldMk cId="3966224755" sldId="381"/>
            <ac:graphicFrameMk id="12" creationId="{6598AC4D-F0F6-4138-9ACA-550A81D1B508}"/>
          </ac:graphicFrameMkLst>
        </pc:graphicFrameChg>
        <pc:picChg chg="add">
          <ac:chgData name="Davina Szilvasy" userId="59fb472d-eed4-4f11-9686-c2c8db02a2cd" providerId="ADAL" clId="{7149390A-E07D-4573-A904-52B01DC4AF73}" dt="2019-01-04T11:15:12.594" v="3"/>
          <ac:picMkLst>
            <pc:docMk/>
            <pc:sldMk cId="3966224755" sldId="381"/>
            <ac:picMk id="10" creationId="{D906D111-8C0C-4326-AB5F-F6218B5B51E7}"/>
          </ac:picMkLst>
        </pc:picChg>
        <pc:picChg chg="add">
          <ac:chgData name="Davina Szilvasy" userId="59fb472d-eed4-4f11-9686-c2c8db02a2cd" providerId="ADAL" clId="{7149390A-E07D-4573-A904-52B01DC4AF73}" dt="2019-01-04T11:15:12.594" v="3"/>
          <ac:picMkLst>
            <pc:docMk/>
            <pc:sldMk cId="3966224755" sldId="381"/>
            <ac:picMk id="13" creationId="{4425515B-497A-41F6-8823-AEAD281DAB97}"/>
          </ac:picMkLst>
        </pc:picChg>
        <pc:picChg chg="add">
          <ac:chgData name="Davina Szilvasy" userId="59fb472d-eed4-4f11-9686-c2c8db02a2cd" providerId="ADAL" clId="{7149390A-E07D-4573-A904-52B01DC4AF73}" dt="2019-01-04T11:15:12.594" v="3"/>
          <ac:picMkLst>
            <pc:docMk/>
            <pc:sldMk cId="3966224755" sldId="381"/>
            <ac:picMk id="14" creationId="{341E160B-60A1-46BE-A32B-071F2F90364A}"/>
          </ac:picMkLst>
        </pc:picChg>
        <pc:picChg chg="add">
          <ac:chgData name="Davina Szilvasy" userId="59fb472d-eed4-4f11-9686-c2c8db02a2cd" providerId="ADAL" clId="{7149390A-E07D-4573-A904-52B01DC4AF73}" dt="2019-01-04T11:15:12.594" v="3"/>
          <ac:picMkLst>
            <pc:docMk/>
            <pc:sldMk cId="3966224755" sldId="381"/>
            <ac:picMk id="15" creationId="{42A06E53-4B86-490F-A2DA-7A6860543EEC}"/>
          </ac:picMkLst>
        </pc:picChg>
      </pc:sldChg>
      <pc:sldChg chg="modSp add">
        <pc:chgData name="Davina Szilvasy" userId="59fb472d-eed4-4f11-9686-c2c8db02a2cd" providerId="ADAL" clId="{7149390A-E07D-4573-A904-52B01DC4AF73}" dt="2019-01-04T11:30:53.237" v="274" actId="572"/>
        <pc:sldMkLst>
          <pc:docMk/>
          <pc:sldMk cId="3518987212" sldId="382"/>
        </pc:sldMkLst>
        <pc:graphicFrameChg chg="mod modGraphic">
          <ac:chgData name="Davina Szilvasy" userId="59fb472d-eed4-4f11-9686-c2c8db02a2cd" providerId="ADAL" clId="{7149390A-E07D-4573-A904-52B01DC4AF73}" dt="2019-01-04T11:30:53.237" v="274" actId="572"/>
          <ac:graphicFrameMkLst>
            <pc:docMk/>
            <pc:sldMk cId="3518987212" sldId="382"/>
            <ac:graphicFrameMk id="12" creationId="{6598AC4D-F0F6-4138-9ACA-550A81D1B508}"/>
          </ac:graphicFrameMkLst>
        </pc:graphicFrameChg>
      </pc:sldChg>
      <pc:sldChg chg="add del">
        <pc:chgData name="Davina Szilvasy" userId="59fb472d-eed4-4f11-9686-c2c8db02a2cd" providerId="ADAL" clId="{7149390A-E07D-4573-A904-52B01DC4AF73}" dt="2019-01-04T11:20:52.850" v="48" actId="2696"/>
        <pc:sldMkLst>
          <pc:docMk/>
          <pc:sldMk cId="1154671104" sldId="383"/>
        </pc:sldMkLst>
      </pc:sldChg>
      <pc:sldChg chg="delSp modSp add">
        <pc:chgData name="Davina Szilvasy" userId="59fb472d-eed4-4f11-9686-c2c8db02a2cd" providerId="ADAL" clId="{7149390A-E07D-4573-A904-52B01DC4AF73}" dt="2019-01-04T11:56:35.351" v="285" actId="20577"/>
        <pc:sldMkLst>
          <pc:docMk/>
          <pc:sldMk cId="3183852591" sldId="383"/>
        </pc:sldMkLst>
        <pc:spChg chg="del mod">
          <ac:chgData name="Davina Szilvasy" userId="59fb472d-eed4-4f11-9686-c2c8db02a2cd" providerId="ADAL" clId="{7149390A-E07D-4573-A904-52B01DC4AF73}" dt="2019-01-04T11:21:48.535" v="138" actId="478"/>
          <ac:spMkLst>
            <pc:docMk/>
            <pc:sldMk cId="3183852591" sldId="383"/>
            <ac:spMk id="2" creationId="{1477AF98-FB43-4685-8242-497B9F3E9979}"/>
          </ac:spMkLst>
        </pc:spChg>
        <pc:spChg chg="mod">
          <ac:chgData name="Davina Szilvasy" userId="59fb472d-eed4-4f11-9686-c2c8db02a2cd" providerId="ADAL" clId="{7149390A-E07D-4573-A904-52B01DC4AF73}" dt="2019-01-04T11:56:35.351" v="285" actId="20577"/>
          <ac:spMkLst>
            <pc:docMk/>
            <pc:sldMk cId="3183852591" sldId="383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7149390A-E07D-4573-A904-52B01DC4AF73}" dt="2019-01-04T11:30:03.300" v="265" actId="207"/>
          <ac:graphicFrameMkLst>
            <pc:docMk/>
            <pc:sldMk cId="3183852591" sldId="383"/>
            <ac:graphicFrameMk id="6" creationId="{1F52D444-8CB1-4E65-9EED-EF5089B82694}"/>
          </ac:graphicFrameMkLst>
        </pc:graphicFrameChg>
      </pc:sldChg>
    </pc:docChg>
  </pc:docChgLst>
  <pc:docChgLst>
    <pc:chgData name="Theresa Hodgson" userId="213b339f-9e68-4d61-b6e1-9aa385d3ff46" providerId="ADAL" clId="{4AB44C19-B8A4-46B7-97BE-F7C3EE6673F2}"/>
    <pc:docChg chg="undo redo custSel addSld delSld modSld">
      <pc:chgData name="Theresa Hodgson" userId="213b339f-9e68-4d61-b6e1-9aa385d3ff46" providerId="ADAL" clId="{4AB44C19-B8A4-46B7-97BE-F7C3EE6673F2}" dt="2020-02-06T12:47:12.877" v="2168" actId="478"/>
      <pc:docMkLst>
        <pc:docMk/>
      </pc:docMkLst>
      <pc:sldChg chg="modSp">
        <pc:chgData name="Theresa Hodgson" userId="213b339f-9e68-4d61-b6e1-9aa385d3ff46" providerId="ADAL" clId="{4AB44C19-B8A4-46B7-97BE-F7C3EE6673F2}" dt="2020-02-05T16:36:57.485" v="2017" actId="403"/>
        <pc:sldMkLst>
          <pc:docMk/>
          <pc:sldMk cId="2637481266" sldId="256"/>
        </pc:sldMkLst>
        <pc:spChg chg="mod">
          <ac:chgData name="Theresa Hodgson" userId="213b339f-9e68-4d61-b6e1-9aa385d3ff46" providerId="ADAL" clId="{4AB44C19-B8A4-46B7-97BE-F7C3EE6673F2}" dt="2020-02-05T16:36:57.485" v="2017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Theresa Hodgson" userId="213b339f-9e68-4d61-b6e1-9aa385d3ff46" providerId="ADAL" clId="{4AB44C19-B8A4-46B7-97BE-F7C3EE6673F2}" dt="2020-02-05T16:28:48.385" v="1892" actId="1035"/>
        <pc:sldMkLst>
          <pc:docMk/>
          <pc:sldMk cId="636014570" sldId="314"/>
        </pc:sldMkLst>
        <pc:spChg chg="mod">
          <ac:chgData name="Theresa Hodgson" userId="213b339f-9e68-4d61-b6e1-9aa385d3ff46" providerId="ADAL" clId="{4AB44C19-B8A4-46B7-97BE-F7C3EE6673F2}" dt="2020-02-05T16:16:06.165" v="1634" actId="20577"/>
          <ac:spMkLst>
            <pc:docMk/>
            <pc:sldMk cId="636014570" sldId="314"/>
            <ac:spMk id="19" creationId="{5252A847-DE45-4FA3-A1F8-EEBEB845FF8E}"/>
          </ac:spMkLst>
        </pc:spChg>
        <pc:graphicFrameChg chg="mod modGraphic">
          <ac:chgData name="Theresa Hodgson" userId="213b339f-9e68-4d61-b6e1-9aa385d3ff46" providerId="ADAL" clId="{4AB44C19-B8A4-46B7-97BE-F7C3EE6673F2}" dt="2020-02-05T16:28:48.385" v="1892" actId="1035"/>
          <ac:graphicFrameMkLst>
            <pc:docMk/>
            <pc:sldMk cId="636014570" sldId="314"/>
            <ac:graphicFrameMk id="6" creationId="{1F52D444-8CB1-4E65-9EED-EF5089B82694}"/>
          </ac:graphicFrameMkLst>
        </pc:graphicFrameChg>
      </pc:sldChg>
      <pc:sldChg chg="addSp delSp modSp del">
        <pc:chgData name="Theresa Hodgson" userId="213b339f-9e68-4d61-b6e1-9aa385d3ff46" providerId="ADAL" clId="{4AB44C19-B8A4-46B7-97BE-F7C3EE6673F2}" dt="2020-02-05T16:06:04.609" v="1423" actId="47"/>
        <pc:sldMkLst>
          <pc:docMk/>
          <pc:sldMk cId="1071900124" sldId="355"/>
        </pc:sldMkLst>
        <pc:spChg chg="add del mod">
          <ac:chgData name="Theresa Hodgson" userId="213b339f-9e68-4d61-b6e1-9aa385d3ff46" providerId="ADAL" clId="{4AB44C19-B8A4-46B7-97BE-F7C3EE6673F2}" dt="2020-02-05T16:04:55.836" v="1317" actId="21"/>
          <ac:spMkLst>
            <pc:docMk/>
            <pc:sldMk cId="1071900124" sldId="355"/>
            <ac:spMk id="11" creationId="{6B14C51E-5EA6-4165-8EB6-32782DCC5AAD}"/>
          </ac:spMkLst>
        </pc:spChg>
        <pc:spChg chg="add del mod">
          <ac:chgData name="Theresa Hodgson" userId="213b339f-9e68-4d61-b6e1-9aa385d3ff46" providerId="ADAL" clId="{4AB44C19-B8A4-46B7-97BE-F7C3EE6673F2}" dt="2020-02-05T16:04:55.836" v="1317" actId="21"/>
          <ac:spMkLst>
            <pc:docMk/>
            <pc:sldMk cId="1071900124" sldId="355"/>
            <ac:spMk id="12" creationId="{3C0CBA4C-6270-41C2-8749-9936742ADCC9}"/>
          </ac:spMkLst>
        </pc:spChg>
        <pc:spChg chg="add del mod">
          <ac:chgData name="Theresa Hodgson" userId="213b339f-9e68-4d61-b6e1-9aa385d3ff46" providerId="ADAL" clId="{4AB44C19-B8A4-46B7-97BE-F7C3EE6673F2}" dt="2020-02-05T16:04:55.836" v="1317" actId="21"/>
          <ac:spMkLst>
            <pc:docMk/>
            <pc:sldMk cId="1071900124" sldId="355"/>
            <ac:spMk id="14" creationId="{ACE8F573-A0C5-437A-AD1A-2E4DEA5C730E}"/>
          </ac:spMkLst>
        </pc:spChg>
        <pc:picChg chg="add del mod">
          <ac:chgData name="Theresa Hodgson" userId="213b339f-9e68-4d61-b6e1-9aa385d3ff46" providerId="ADAL" clId="{4AB44C19-B8A4-46B7-97BE-F7C3EE6673F2}" dt="2020-02-05T16:04:55.836" v="1317" actId="21"/>
          <ac:picMkLst>
            <pc:docMk/>
            <pc:sldMk cId="1071900124" sldId="355"/>
            <ac:picMk id="13" creationId="{1B04AE4D-1770-40A2-AA54-C7D832D0FACE}"/>
          </ac:picMkLst>
        </pc:picChg>
        <pc:picChg chg="add del mod">
          <ac:chgData name="Theresa Hodgson" userId="213b339f-9e68-4d61-b6e1-9aa385d3ff46" providerId="ADAL" clId="{4AB44C19-B8A4-46B7-97BE-F7C3EE6673F2}" dt="2020-02-05T16:04:55.836" v="1317" actId="21"/>
          <ac:picMkLst>
            <pc:docMk/>
            <pc:sldMk cId="1071900124" sldId="355"/>
            <ac:picMk id="15" creationId="{601D9E00-97A1-486E-B65F-43167381C1BD}"/>
          </ac:picMkLst>
        </pc:picChg>
      </pc:sldChg>
      <pc:sldChg chg="addSp delSp modSp mod">
        <pc:chgData name="Theresa Hodgson" userId="213b339f-9e68-4d61-b6e1-9aa385d3ff46" providerId="ADAL" clId="{4AB44C19-B8A4-46B7-97BE-F7C3EE6673F2}" dt="2020-02-06T12:46:50.919" v="2166" actId="208"/>
        <pc:sldMkLst>
          <pc:docMk/>
          <pc:sldMk cId="36917022" sldId="360"/>
        </pc:sldMkLst>
        <pc:spChg chg="mod">
          <ac:chgData name="Theresa Hodgson" userId="213b339f-9e68-4d61-b6e1-9aa385d3ff46" providerId="ADAL" clId="{4AB44C19-B8A4-46B7-97BE-F7C3EE6673F2}" dt="2020-02-06T12:46:50.919" v="2166" actId="208"/>
          <ac:spMkLst>
            <pc:docMk/>
            <pc:sldMk cId="36917022" sldId="360"/>
            <ac:spMk id="14" creationId="{E766C57C-73CB-4BE5-A20C-CEC5EFCFA01A}"/>
          </ac:spMkLst>
        </pc:spChg>
        <pc:spChg chg="mod">
          <ac:chgData name="Theresa Hodgson" userId="213b339f-9e68-4d61-b6e1-9aa385d3ff46" providerId="ADAL" clId="{4AB44C19-B8A4-46B7-97BE-F7C3EE6673F2}" dt="2020-02-06T12:46:50.919" v="2166" actId="208"/>
          <ac:spMkLst>
            <pc:docMk/>
            <pc:sldMk cId="36917022" sldId="360"/>
            <ac:spMk id="15" creationId="{6761AE88-F31C-402F-835F-E54DDFDB5DC7}"/>
          </ac:spMkLst>
        </pc:spChg>
        <pc:spChg chg="mod">
          <ac:chgData name="Theresa Hodgson" userId="213b339f-9e68-4d61-b6e1-9aa385d3ff46" providerId="ADAL" clId="{4AB44C19-B8A4-46B7-97BE-F7C3EE6673F2}" dt="2020-02-06T12:46:50.919" v="2166" actId="208"/>
          <ac:spMkLst>
            <pc:docMk/>
            <pc:sldMk cId="36917022" sldId="360"/>
            <ac:spMk id="16" creationId="{7CC61038-816E-4899-A622-E6EA66A067C3}"/>
          </ac:spMkLst>
        </pc:spChg>
        <pc:spChg chg="mod">
          <ac:chgData name="Theresa Hodgson" userId="213b339f-9e68-4d61-b6e1-9aa385d3ff46" providerId="ADAL" clId="{4AB44C19-B8A4-46B7-97BE-F7C3EE6673F2}" dt="2020-02-06T12:46:50.919" v="2166" actId="208"/>
          <ac:spMkLst>
            <pc:docMk/>
            <pc:sldMk cId="36917022" sldId="360"/>
            <ac:spMk id="17" creationId="{C1E6B9D8-B542-44F9-8103-1BA170852A5C}"/>
          </ac:spMkLst>
        </pc:spChg>
        <pc:spChg chg="mod">
          <ac:chgData name="Theresa Hodgson" userId="213b339f-9e68-4d61-b6e1-9aa385d3ff46" providerId="ADAL" clId="{4AB44C19-B8A4-46B7-97BE-F7C3EE6673F2}" dt="2020-02-06T12:46:50.919" v="2166" actId="208"/>
          <ac:spMkLst>
            <pc:docMk/>
            <pc:sldMk cId="36917022" sldId="360"/>
            <ac:spMk id="20" creationId="{01EC11A0-D856-409D-9880-65BC9CE5101B}"/>
          </ac:spMkLst>
        </pc:spChg>
        <pc:spChg chg="mod">
          <ac:chgData name="Theresa Hodgson" userId="213b339f-9e68-4d61-b6e1-9aa385d3ff46" providerId="ADAL" clId="{4AB44C19-B8A4-46B7-97BE-F7C3EE6673F2}" dt="2020-02-06T12:46:50.919" v="2166" actId="208"/>
          <ac:spMkLst>
            <pc:docMk/>
            <pc:sldMk cId="36917022" sldId="360"/>
            <ac:spMk id="21" creationId="{CBAF2F2A-F834-472B-B714-FF6E78511DCF}"/>
          </ac:spMkLst>
        </pc:spChg>
        <pc:grpChg chg="add mod">
          <ac:chgData name="Theresa Hodgson" userId="213b339f-9e68-4d61-b6e1-9aa385d3ff46" providerId="ADAL" clId="{4AB44C19-B8A4-46B7-97BE-F7C3EE6673F2}" dt="2020-02-06T12:46:47.993" v="2165" actId="207"/>
          <ac:grpSpMkLst>
            <pc:docMk/>
            <pc:sldMk cId="36917022" sldId="360"/>
            <ac:grpSpMk id="13" creationId="{CB3C0511-39B1-4570-B4F6-B96B95618D71}"/>
          </ac:grpSpMkLst>
        </pc:grpChg>
        <pc:graphicFrameChg chg="del mod">
          <ac:chgData name="Theresa Hodgson" userId="213b339f-9e68-4d61-b6e1-9aa385d3ff46" providerId="ADAL" clId="{4AB44C19-B8A4-46B7-97BE-F7C3EE6673F2}" dt="2020-02-05T15:41:23.663" v="494" actId="478"/>
          <ac:graphicFrameMkLst>
            <pc:docMk/>
            <pc:sldMk cId="36917022" sldId="360"/>
            <ac:graphicFrameMk id="6" creationId="{2E074D66-E296-4FB1-A406-E11E7863B8C5}"/>
          </ac:graphicFrameMkLst>
        </pc:graphicFrameChg>
        <pc:cxnChg chg="mod">
          <ac:chgData name="Theresa Hodgson" userId="213b339f-9e68-4d61-b6e1-9aa385d3ff46" providerId="ADAL" clId="{4AB44C19-B8A4-46B7-97BE-F7C3EE6673F2}" dt="2020-02-05T15:40:54.168" v="486" actId="14100"/>
          <ac:cxnSpMkLst>
            <pc:docMk/>
            <pc:sldMk cId="36917022" sldId="360"/>
            <ac:cxnSpMk id="9" creationId="{50FCA628-2D87-42CE-B1A9-CA3C9E011DC4}"/>
          </ac:cxnSpMkLst>
        </pc:cxnChg>
        <pc:cxnChg chg="mod">
          <ac:chgData name="Theresa Hodgson" userId="213b339f-9e68-4d61-b6e1-9aa385d3ff46" providerId="ADAL" clId="{4AB44C19-B8A4-46B7-97BE-F7C3EE6673F2}" dt="2020-02-05T15:41:02.018" v="489" actId="14100"/>
          <ac:cxnSpMkLst>
            <pc:docMk/>
            <pc:sldMk cId="36917022" sldId="360"/>
            <ac:cxnSpMk id="10" creationId="{502A6CA4-0840-4615-A9C0-9288CE14ED80}"/>
          </ac:cxnSpMkLst>
        </pc:cxnChg>
        <pc:cxnChg chg="del mod">
          <ac:chgData name="Theresa Hodgson" userId="213b339f-9e68-4d61-b6e1-9aa385d3ff46" providerId="ADAL" clId="{4AB44C19-B8A4-46B7-97BE-F7C3EE6673F2}" dt="2020-02-05T15:41:17.736" v="493" actId="478"/>
          <ac:cxnSpMkLst>
            <pc:docMk/>
            <pc:sldMk cId="36917022" sldId="360"/>
            <ac:cxnSpMk id="11" creationId="{6A2A4B20-9731-40F3-B40E-45A343D9386A}"/>
          </ac:cxnSpMkLst>
        </pc:cxnChg>
        <pc:cxnChg chg="mod">
          <ac:chgData name="Theresa Hodgson" userId="213b339f-9e68-4d61-b6e1-9aa385d3ff46" providerId="ADAL" clId="{4AB44C19-B8A4-46B7-97BE-F7C3EE6673F2}" dt="2020-02-05T15:41:12.540" v="492" actId="14100"/>
          <ac:cxnSpMkLst>
            <pc:docMk/>
            <pc:sldMk cId="36917022" sldId="360"/>
            <ac:cxnSpMk id="12" creationId="{646A6A29-36CB-4C8B-8D1B-71EB1D561A05}"/>
          </ac:cxnSpMkLst>
        </pc:cxnChg>
      </pc:sldChg>
      <pc:sldChg chg="modSp mod">
        <pc:chgData name="Theresa Hodgson" userId="213b339f-9e68-4d61-b6e1-9aa385d3ff46" providerId="ADAL" clId="{4AB44C19-B8A4-46B7-97BE-F7C3EE6673F2}" dt="2020-02-06T12:42:35.496" v="2126" actId="255"/>
        <pc:sldMkLst>
          <pc:docMk/>
          <pc:sldMk cId="332354265" sldId="366"/>
        </pc:sldMkLst>
        <pc:spChg chg="mod">
          <ac:chgData name="Theresa Hodgson" userId="213b339f-9e68-4d61-b6e1-9aa385d3ff46" providerId="ADAL" clId="{4AB44C19-B8A4-46B7-97BE-F7C3EE6673F2}" dt="2020-02-06T12:42:35.496" v="2126" actId="255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4AB44C19-B8A4-46B7-97BE-F7C3EE6673F2}" dt="2020-02-05T15:43:51.223" v="639" actId="478"/>
        <pc:sldMkLst>
          <pc:docMk/>
          <pc:sldMk cId="1193705971" sldId="369"/>
        </pc:sldMkLst>
        <pc:spChg chg="mod">
          <ac:chgData name="Theresa Hodgson" userId="213b339f-9e68-4d61-b6e1-9aa385d3ff46" providerId="ADAL" clId="{4AB44C19-B8A4-46B7-97BE-F7C3EE6673F2}" dt="2020-02-05T15:43:29.746" v="618" actId="20577"/>
          <ac:spMkLst>
            <pc:docMk/>
            <pc:sldMk cId="1193705971" sldId="369"/>
            <ac:spMk id="10" creationId="{1C461135-75F5-42CA-B29E-B913C3D0A1C1}"/>
          </ac:spMkLst>
        </pc:spChg>
        <pc:spChg chg="mod">
          <ac:chgData name="Theresa Hodgson" userId="213b339f-9e68-4d61-b6e1-9aa385d3ff46" providerId="ADAL" clId="{4AB44C19-B8A4-46B7-97BE-F7C3EE6673F2}" dt="2020-02-05T15:43:32.837" v="620" actId="20577"/>
          <ac:spMkLst>
            <pc:docMk/>
            <pc:sldMk cId="1193705971" sldId="369"/>
            <ac:spMk id="11" creationId="{9C302E5F-5598-4EA4-A288-7BAD5B938D51}"/>
          </ac:spMkLst>
        </pc:spChg>
        <pc:spChg chg="mod">
          <ac:chgData name="Theresa Hodgson" userId="213b339f-9e68-4d61-b6e1-9aa385d3ff46" providerId="ADAL" clId="{4AB44C19-B8A4-46B7-97BE-F7C3EE6673F2}" dt="2020-02-05T15:43:40.329" v="634" actId="20577"/>
          <ac:spMkLst>
            <pc:docMk/>
            <pc:sldMk cId="1193705971" sldId="369"/>
            <ac:spMk id="12" creationId="{AC02EEDB-A0DF-49CA-9D1F-1DF686D2117A}"/>
          </ac:spMkLst>
        </pc:spChg>
        <pc:spChg chg="mod">
          <ac:chgData name="Theresa Hodgson" userId="213b339f-9e68-4d61-b6e1-9aa385d3ff46" providerId="ADAL" clId="{4AB44C19-B8A4-46B7-97BE-F7C3EE6673F2}" dt="2020-02-05T15:43:47.484" v="638" actId="20577"/>
          <ac:spMkLst>
            <pc:docMk/>
            <pc:sldMk cId="1193705971" sldId="369"/>
            <ac:spMk id="13" creationId="{FDE37D4C-BC4D-4F2D-A1A4-7195C4CE285B}"/>
          </ac:spMkLst>
        </pc:spChg>
        <pc:grpChg chg="add mod">
          <ac:chgData name="Theresa Hodgson" userId="213b339f-9e68-4d61-b6e1-9aa385d3ff46" providerId="ADAL" clId="{4AB44C19-B8A4-46B7-97BE-F7C3EE6673F2}" dt="2020-02-05T15:41:53.845" v="524" actId="1076"/>
          <ac:grpSpMkLst>
            <pc:docMk/>
            <pc:sldMk cId="1193705971" sldId="369"/>
            <ac:grpSpMk id="9" creationId="{E9758B61-2C54-4675-9BDC-1F2A721D9BB3}"/>
          </ac:grpSpMkLst>
        </pc:grpChg>
        <pc:graphicFrameChg chg="del mod">
          <ac:chgData name="Theresa Hodgson" userId="213b339f-9e68-4d61-b6e1-9aa385d3ff46" providerId="ADAL" clId="{4AB44C19-B8A4-46B7-97BE-F7C3EE6673F2}" dt="2020-02-05T15:43:51.223" v="639" actId="478"/>
          <ac:graphicFrameMkLst>
            <pc:docMk/>
            <pc:sldMk cId="1193705971" sldId="369"/>
            <ac:graphicFrameMk id="6" creationId="{241BB832-6B26-438E-9F19-DCAF0859415E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5:42:58.338" v="553" actId="1038"/>
          <ac:graphicFrameMkLst>
            <pc:docMk/>
            <pc:sldMk cId="1193705971" sldId="369"/>
            <ac:graphicFrameMk id="14" creationId="{E94F5883-A6D8-4AB9-97E7-13E86F7BE982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5:43:14.382" v="609" actId="1037"/>
          <ac:graphicFrameMkLst>
            <pc:docMk/>
            <pc:sldMk cId="1193705971" sldId="369"/>
            <ac:graphicFrameMk id="15" creationId="{346B48BE-713D-4A6D-9D1F-F16E2C2F2A09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5:41:49.515" v="523" actId="1035"/>
          <ac:graphicFrameMkLst>
            <pc:docMk/>
            <pc:sldMk cId="1193705971" sldId="369"/>
            <ac:graphicFrameMk id="16" creationId="{92789644-A5C0-431A-9432-B8C4B17D29BF}"/>
          </ac:graphicFrameMkLst>
        </pc:graphicFrameChg>
      </pc:sldChg>
      <pc:sldChg chg="modSp del">
        <pc:chgData name="Theresa Hodgson" userId="213b339f-9e68-4d61-b6e1-9aa385d3ff46" providerId="ADAL" clId="{4AB44C19-B8A4-46B7-97BE-F7C3EE6673F2}" dt="2020-02-05T15:27:11.641" v="238" actId="47"/>
        <pc:sldMkLst>
          <pc:docMk/>
          <pc:sldMk cId="793184043" sldId="370"/>
        </pc:sldMkLst>
        <pc:spChg chg="mod">
          <ac:chgData name="Theresa Hodgson" userId="213b339f-9e68-4d61-b6e1-9aa385d3ff46" providerId="ADAL" clId="{4AB44C19-B8A4-46B7-97BE-F7C3EE6673F2}" dt="2020-02-05T15:27:01.250" v="234" actId="21"/>
          <ac:spMkLst>
            <pc:docMk/>
            <pc:sldMk cId="793184043" sldId="370"/>
            <ac:spMk id="19" creationId="{5252A847-DE45-4FA3-A1F8-EEBEB845FF8E}"/>
          </ac:spMkLst>
        </pc:spChg>
      </pc:sldChg>
      <pc:sldChg chg="addSp delSp modSp mod">
        <pc:chgData name="Theresa Hodgson" userId="213b339f-9e68-4d61-b6e1-9aa385d3ff46" providerId="ADAL" clId="{4AB44C19-B8A4-46B7-97BE-F7C3EE6673F2}" dt="2020-02-06T11:11:39.958" v="2124" actId="478"/>
        <pc:sldMkLst>
          <pc:docMk/>
          <pc:sldMk cId="768107488" sldId="371"/>
        </pc:sldMkLst>
        <pc:spChg chg="add del mod">
          <ac:chgData name="Theresa Hodgson" userId="213b339f-9e68-4d61-b6e1-9aa385d3ff46" providerId="ADAL" clId="{4AB44C19-B8A4-46B7-97BE-F7C3EE6673F2}" dt="2020-02-06T11:11:39.958" v="2124" actId="478"/>
          <ac:spMkLst>
            <pc:docMk/>
            <pc:sldMk cId="768107488" sldId="371"/>
            <ac:spMk id="2" creationId="{F6FB364B-4881-4FE9-82BA-1950CF6D2109}"/>
          </ac:spMkLst>
        </pc:spChg>
        <pc:spChg chg="add del mod">
          <ac:chgData name="Theresa Hodgson" userId="213b339f-9e68-4d61-b6e1-9aa385d3ff46" providerId="ADAL" clId="{4AB44C19-B8A4-46B7-97BE-F7C3EE6673F2}" dt="2020-02-06T11:08:06.872" v="2073" actId="478"/>
          <ac:spMkLst>
            <pc:docMk/>
            <pc:sldMk cId="768107488" sldId="371"/>
            <ac:spMk id="9" creationId="{B3B2046E-18F5-4F6D-ACCC-0497C1D43487}"/>
          </ac:spMkLst>
        </pc:spChg>
        <pc:spChg chg="add del mod">
          <ac:chgData name="Theresa Hodgson" userId="213b339f-9e68-4d61-b6e1-9aa385d3ff46" providerId="ADAL" clId="{4AB44C19-B8A4-46B7-97BE-F7C3EE6673F2}" dt="2020-02-05T15:29:09.566" v="311" actId="21"/>
          <ac:spMkLst>
            <pc:docMk/>
            <pc:sldMk cId="768107488" sldId="371"/>
            <ac:spMk id="14" creationId="{CD1E3388-442C-49A4-A076-43537E29C6A2}"/>
          </ac:spMkLst>
        </pc:spChg>
        <pc:spChg chg="mod">
          <ac:chgData name="Theresa Hodgson" userId="213b339f-9e68-4d61-b6e1-9aa385d3ff46" providerId="ADAL" clId="{4AB44C19-B8A4-46B7-97BE-F7C3EE6673F2}" dt="2020-02-06T11:07:53.742" v="2071" actId="403"/>
          <ac:spMkLst>
            <pc:docMk/>
            <pc:sldMk cId="768107488" sldId="371"/>
            <ac:spMk id="19" creationId="{5252A847-DE45-4FA3-A1F8-EEBEB845FF8E}"/>
          </ac:spMkLst>
        </pc:spChg>
        <pc:graphicFrameChg chg="del mod">
          <ac:chgData name="Theresa Hodgson" userId="213b339f-9e68-4d61-b6e1-9aa385d3ff46" providerId="ADAL" clId="{4AB44C19-B8A4-46B7-97BE-F7C3EE6673F2}" dt="2020-02-05T15:26:39.157" v="207" actId="478"/>
          <ac:graphicFrameMkLst>
            <pc:docMk/>
            <pc:sldMk cId="768107488" sldId="371"/>
            <ac:graphicFrameMk id="6" creationId="{98C60289-3FA6-4561-9F8A-39592A1CA00E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5:25:48.783" v="47" actId="1076"/>
          <ac:graphicFrameMkLst>
            <pc:docMk/>
            <pc:sldMk cId="768107488" sldId="371"/>
            <ac:graphicFrameMk id="10" creationId="{FFC8FA62-3D7E-44DC-BF9F-2AF636A6A733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5:25:11.811" v="21" actId="14100"/>
          <ac:graphicFrameMkLst>
            <pc:docMk/>
            <pc:sldMk cId="768107488" sldId="371"/>
            <ac:graphicFrameMk id="11" creationId="{18D7AEF4-C1BE-4AAE-955B-AE3B8B6EF894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5:25:38.161" v="46" actId="1076"/>
          <ac:graphicFrameMkLst>
            <pc:docMk/>
            <pc:sldMk cId="768107488" sldId="371"/>
            <ac:graphicFrameMk id="12" creationId="{BE5F0D97-D984-45C4-983F-938370AC4E93}"/>
          </ac:graphicFrameMkLst>
        </pc:graphicFrameChg>
        <pc:graphicFrameChg chg="add mod">
          <ac:chgData name="Theresa Hodgson" userId="213b339f-9e68-4d61-b6e1-9aa385d3ff46" providerId="ADAL" clId="{4AB44C19-B8A4-46B7-97BE-F7C3EE6673F2}" dt="2020-02-06T11:08:15.066" v="2094" actId="1036"/>
          <ac:graphicFrameMkLst>
            <pc:docMk/>
            <pc:sldMk cId="768107488" sldId="371"/>
            <ac:graphicFrameMk id="14" creationId="{DCCEB890-5B8D-4493-A59B-98758557DD78}"/>
          </ac:graphicFrameMkLst>
        </pc:graphicFrameChg>
        <pc:cxnChg chg="add del mod">
          <ac:chgData name="Theresa Hodgson" userId="213b339f-9e68-4d61-b6e1-9aa385d3ff46" providerId="ADAL" clId="{4AB44C19-B8A4-46B7-97BE-F7C3EE6673F2}" dt="2020-02-06T11:07:58.828" v="2072" actId="478"/>
          <ac:cxnSpMkLst>
            <pc:docMk/>
            <pc:sldMk cId="768107488" sldId="371"/>
            <ac:cxnSpMk id="13" creationId="{8BD993B2-42FC-4B02-8751-557027212325}"/>
          </ac:cxnSpMkLst>
        </pc:cxnChg>
      </pc:sldChg>
      <pc:sldChg chg="addSp delSp modSp">
        <pc:chgData name="Theresa Hodgson" userId="213b339f-9e68-4d61-b6e1-9aa385d3ff46" providerId="ADAL" clId="{4AB44C19-B8A4-46B7-97BE-F7C3EE6673F2}" dt="2020-02-05T15:33:36.198" v="479" actId="12789"/>
        <pc:sldMkLst>
          <pc:docMk/>
          <pc:sldMk cId="2397834312" sldId="372"/>
        </pc:sldMkLst>
        <pc:spChg chg="mod">
          <ac:chgData name="Theresa Hodgson" userId="213b339f-9e68-4d61-b6e1-9aa385d3ff46" providerId="ADAL" clId="{4AB44C19-B8A4-46B7-97BE-F7C3EE6673F2}" dt="2020-02-05T15:33:18.302" v="474" actId="465"/>
          <ac:spMkLst>
            <pc:docMk/>
            <pc:sldMk cId="2397834312" sldId="372"/>
            <ac:spMk id="10" creationId="{A7B63530-B89F-4281-9F0D-7A41CDC5810E}"/>
          </ac:spMkLst>
        </pc:spChg>
        <pc:spChg chg="mod">
          <ac:chgData name="Theresa Hodgson" userId="213b339f-9e68-4d61-b6e1-9aa385d3ff46" providerId="ADAL" clId="{4AB44C19-B8A4-46B7-97BE-F7C3EE6673F2}" dt="2020-02-05T15:33:24.113" v="475" actId="465"/>
          <ac:spMkLst>
            <pc:docMk/>
            <pc:sldMk cId="2397834312" sldId="372"/>
            <ac:spMk id="11" creationId="{DEF75849-D48C-4237-830C-B12852A0B618}"/>
          </ac:spMkLst>
        </pc:spChg>
        <pc:spChg chg="mod">
          <ac:chgData name="Theresa Hodgson" userId="213b339f-9e68-4d61-b6e1-9aa385d3ff46" providerId="ADAL" clId="{4AB44C19-B8A4-46B7-97BE-F7C3EE6673F2}" dt="2020-02-05T15:33:18.302" v="474" actId="465"/>
          <ac:spMkLst>
            <pc:docMk/>
            <pc:sldMk cId="2397834312" sldId="372"/>
            <ac:spMk id="12" creationId="{A821C7DA-EF93-4AC6-A74E-1FB01CF5E6EA}"/>
          </ac:spMkLst>
        </pc:spChg>
        <pc:spChg chg="mod">
          <ac:chgData name="Theresa Hodgson" userId="213b339f-9e68-4d61-b6e1-9aa385d3ff46" providerId="ADAL" clId="{4AB44C19-B8A4-46B7-97BE-F7C3EE6673F2}" dt="2020-02-05T15:33:24.113" v="475" actId="465"/>
          <ac:spMkLst>
            <pc:docMk/>
            <pc:sldMk cId="2397834312" sldId="372"/>
            <ac:spMk id="13" creationId="{987AEAA1-A217-4243-9522-D426B1C5B891}"/>
          </ac:spMkLst>
        </pc:spChg>
        <pc:spChg chg="mod">
          <ac:chgData name="Theresa Hodgson" userId="213b339f-9e68-4d61-b6e1-9aa385d3ff46" providerId="ADAL" clId="{4AB44C19-B8A4-46B7-97BE-F7C3EE6673F2}" dt="2020-02-05T15:33:18.302" v="474" actId="465"/>
          <ac:spMkLst>
            <pc:docMk/>
            <pc:sldMk cId="2397834312" sldId="372"/>
            <ac:spMk id="14" creationId="{1075845E-19B9-48F0-A31D-B7CA1A598CFD}"/>
          </ac:spMkLst>
        </pc:spChg>
        <pc:spChg chg="mod">
          <ac:chgData name="Theresa Hodgson" userId="213b339f-9e68-4d61-b6e1-9aa385d3ff46" providerId="ADAL" clId="{4AB44C19-B8A4-46B7-97BE-F7C3EE6673F2}" dt="2020-02-05T15:33:24.113" v="475" actId="465"/>
          <ac:spMkLst>
            <pc:docMk/>
            <pc:sldMk cId="2397834312" sldId="372"/>
            <ac:spMk id="15" creationId="{B99A5BAB-E3C0-4B01-9840-6CD1FFA9AAD7}"/>
          </ac:spMkLst>
        </pc:spChg>
        <pc:grpChg chg="add mod">
          <ac:chgData name="Theresa Hodgson" userId="213b339f-9e68-4d61-b6e1-9aa385d3ff46" providerId="ADAL" clId="{4AB44C19-B8A4-46B7-97BE-F7C3EE6673F2}" dt="2020-02-05T15:33:36.198" v="479" actId="12789"/>
          <ac:grpSpMkLst>
            <pc:docMk/>
            <pc:sldMk cId="2397834312" sldId="372"/>
            <ac:grpSpMk id="9" creationId="{4A472376-343A-478E-853A-F93936A87312}"/>
          </ac:grpSpMkLst>
        </pc:grpChg>
        <pc:graphicFrameChg chg="del">
          <ac:chgData name="Theresa Hodgson" userId="213b339f-9e68-4d61-b6e1-9aa385d3ff46" providerId="ADAL" clId="{4AB44C19-B8A4-46B7-97BE-F7C3EE6673F2}" dt="2020-02-05T15:33:27.709" v="476" actId="478"/>
          <ac:graphicFrameMkLst>
            <pc:docMk/>
            <pc:sldMk cId="2397834312" sldId="372"/>
            <ac:graphicFrameMk id="6" creationId="{2E074D66-E296-4FB1-A406-E11E7863B8C5}"/>
          </ac:graphicFrameMkLst>
        </pc:graphicFrameChg>
      </pc:sldChg>
      <pc:sldChg chg="add del">
        <pc:chgData name="Theresa Hodgson" userId="213b339f-9e68-4d61-b6e1-9aa385d3ff46" providerId="ADAL" clId="{4AB44C19-B8A4-46B7-97BE-F7C3EE6673F2}" dt="2020-02-05T15:44:52.600" v="645" actId="47"/>
        <pc:sldMkLst>
          <pc:docMk/>
          <pc:sldMk cId="2894697146" sldId="373"/>
        </pc:sldMkLst>
      </pc:sldChg>
      <pc:sldChg chg="delSp modSp del">
        <pc:chgData name="Theresa Hodgson" userId="213b339f-9e68-4d61-b6e1-9aa385d3ff46" providerId="ADAL" clId="{4AB44C19-B8A4-46B7-97BE-F7C3EE6673F2}" dt="2020-02-05T16:26:58.668" v="1846" actId="47"/>
        <pc:sldMkLst>
          <pc:docMk/>
          <pc:sldMk cId="1469141933" sldId="377"/>
        </pc:sldMkLst>
        <pc:spChg chg="del mod">
          <ac:chgData name="Theresa Hodgson" userId="213b339f-9e68-4d61-b6e1-9aa385d3ff46" providerId="ADAL" clId="{4AB44C19-B8A4-46B7-97BE-F7C3EE6673F2}" dt="2020-02-05T16:17:36.846" v="1655"/>
          <ac:spMkLst>
            <pc:docMk/>
            <pc:sldMk cId="1469141933" sldId="377"/>
            <ac:spMk id="23" creationId="{D9F58672-6DE5-4198-A519-CC697D7B796C}"/>
          </ac:spMkLst>
        </pc:spChg>
      </pc:sldChg>
      <pc:sldChg chg="del">
        <pc:chgData name="Theresa Hodgson" userId="213b339f-9e68-4d61-b6e1-9aa385d3ff46" providerId="ADAL" clId="{4AB44C19-B8A4-46B7-97BE-F7C3EE6673F2}" dt="2020-02-05T16:16:18.247" v="1645" actId="47"/>
        <pc:sldMkLst>
          <pc:docMk/>
          <pc:sldMk cId="2639850308" sldId="378"/>
        </pc:sldMkLst>
      </pc:sldChg>
      <pc:sldChg chg="addSp delSp modSp del">
        <pc:chgData name="Theresa Hodgson" userId="213b339f-9e68-4d61-b6e1-9aa385d3ff46" providerId="ADAL" clId="{4AB44C19-B8A4-46B7-97BE-F7C3EE6673F2}" dt="2020-02-05T15:57:49.679" v="908" actId="47"/>
        <pc:sldMkLst>
          <pc:docMk/>
          <pc:sldMk cId="3966224755" sldId="381"/>
        </pc:sldMkLst>
        <pc:spChg chg="add del mod">
          <ac:chgData name="Theresa Hodgson" userId="213b339f-9e68-4d61-b6e1-9aa385d3ff46" providerId="ADAL" clId="{4AB44C19-B8A4-46B7-97BE-F7C3EE6673F2}" dt="2020-02-05T15:49:11.611" v="704" actId="21"/>
          <ac:spMkLst>
            <pc:docMk/>
            <pc:sldMk cId="3966224755" sldId="381"/>
            <ac:spMk id="12" creationId="{38BA6FA2-1F0B-43E4-A996-30DD055DDCF2}"/>
          </ac:spMkLst>
        </pc:spChg>
        <pc:spChg chg="add del mod">
          <ac:chgData name="Theresa Hodgson" userId="213b339f-9e68-4d61-b6e1-9aa385d3ff46" providerId="ADAL" clId="{4AB44C19-B8A4-46B7-97BE-F7C3EE6673F2}" dt="2020-02-05T15:49:11.611" v="704" actId="21"/>
          <ac:spMkLst>
            <pc:docMk/>
            <pc:sldMk cId="3966224755" sldId="381"/>
            <ac:spMk id="13" creationId="{A1CA251B-7572-46C0-8DAB-B7D4C53A2D12}"/>
          </ac:spMkLst>
        </pc:spChg>
        <pc:spChg chg="add del mod">
          <ac:chgData name="Theresa Hodgson" userId="213b339f-9e68-4d61-b6e1-9aa385d3ff46" providerId="ADAL" clId="{4AB44C19-B8A4-46B7-97BE-F7C3EE6673F2}" dt="2020-02-05T15:49:11.611" v="704" actId="21"/>
          <ac:spMkLst>
            <pc:docMk/>
            <pc:sldMk cId="3966224755" sldId="381"/>
            <ac:spMk id="15" creationId="{378CF751-2132-430D-ABBD-F4DC4CC6C09F}"/>
          </ac:spMkLst>
        </pc:spChg>
        <pc:spChg chg="add del mod">
          <ac:chgData name="Theresa Hodgson" userId="213b339f-9e68-4d61-b6e1-9aa385d3ff46" providerId="ADAL" clId="{4AB44C19-B8A4-46B7-97BE-F7C3EE6673F2}" dt="2020-02-05T15:49:11.611" v="704" actId="21"/>
          <ac:spMkLst>
            <pc:docMk/>
            <pc:sldMk cId="3966224755" sldId="381"/>
            <ac:spMk id="19" creationId="{C66A5627-672E-4BC3-8737-2E465A9F6F50}"/>
          </ac:spMkLst>
        </pc:spChg>
        <pc:graphicFrameChg chg="add mod modGraphic">
          <ac:chgData name="Theresa Hodgson" userId="213b339f-9e68-4d61-b6e1-9aa385d3ff46" providerId="ADAL" clId="{4AB44C19-B8A4-46B7-97BE-F7C3EE6673F2}" dt="2020-02-05T15:48:32.624" v="698" actId="14100"/>
          <ac:graphicFrameMkLst>
            <pc:docMk/>
            <pc:sldMk cId="3966224755" sldId="381"/>
            <ac:graphicFrameMk id="9" creationId="{B2384557-D93C-43BF-B8B9-E156B8426BDB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5:48:32.624" v="698" actId="14100"/>
          <ac:graphicFrameMkLst>
            <pc:docMk/>
            <pc:sldMk cId="3966224755" sldId="381"/>
            <ac:graphicFrameMk id="10" creationId="{7FF96E00-831A-4AF5-B581-53EC53A4C9C3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5:48:32.624" v="698" actId="14100"/>
          <ac:graphicFrameMkLst>
            <pc:docMk/>
            <pc:sldMk cId="3966224755" sldId="381"/>
            <ac:graphicFrameMk id="11" creationId="{1A77AF63-BC3A-49CC-AFB4-E07CBE6CB7FA}"/>
          </ac:graphicFrameMkLst>
        </pc:graphicFrameChg>
        <pc:graphicFrameChg chg="del mod">
          <ac:chgData name="Theresa Hodgson" userId="213b339f-9e68-4d61-b6e1-9aa385d3ff46" providerId="ADAL" clId="{4AB44C19-B8A4-46B7-97BE-F7C3EE6673F2}" dt="2020-02-05T15:51:35.800" v="821" actId="21"/>
          <ac:graphicFrameMkLst>
            <pc:docMk/>
            <pc:sldMk cId="3966224755" sldId="381"/>
            <ac:graphicFrameMk id="17" creationId="{B162DFB6-7A9C-4189-9E85-9FFB1FE3337A}"/>
          </ac:graphicFrameMkLst>
        </pc:graphicFrameChg>
        <pc:picChg chg="add del mod">
          <ac:chgData name="Theresa Hodgson" userId="213b339f-9e68-4d61-b6e1-9aa385d3ff46" providerId="ADAL" clId="{4AB44C19-B8A4-46B7-97BE-F7C3EE6673F2}" dt="2020-02-05T15:49:11.611" v="704" actId="21"/>
          <ac:picMkLst>
            <pc:docMk/>
            <pc:sldMk cId="3966224755" sldId="381"/>
            <ac:picMk id="14" creationId="{344189A9-5937-461A-A81A-89048758E780}"/>
          </ac:picMkLst>
        </pc:picChg>
        <pc:picChg chg="add del mod">
          <ac:chgData name="Theresa Hodgson" userId="213b339f-9e68-4d61-b6e1-9aa385d3ff46" providerId="ADAL" clId="{4AB44C19-B8A4-46B7-97BE-F7C3EE6673F2}" dt="2020-02-05T15:49:11.611" v="704" actId="21"/>
          <ac:picMkLst>
            <pc:docMk/>
            <pc:sldMk cId="3966224755" sldId="381"/>
            <ac:picMk id="22" creationId="{B724DF5D-627D-4DBD-AF22-8B364CA970D3}"/>
          </ac:picMkLst>
        </pc:picChg>
      </pc:sldChg>
      <pc:sldChg chg="addSp delSp modSp">
        <pc:chgData name="Theresa Hodgson" userId="213b339f-9e68-4d61-b6e1-9aa385d3ff46" providerId="ADAL" clId="{4AB44C19-B8A4-46B7-97BE-F7C3EE6673F2}" dt="2020-02-05T16:28:43.575" v="1884" actId="1035"/>
        <pc:sldMkLst>
          <pc:docMk/>
          <pc:sldMk cId="3183852591" sldId="383"/>
        </pc:sldMkLst>
        <pc:spChg chg="mod">
          <ac:chgData name="Theresa Hodgson" userId="213b339f-9e68-4d61-b6e1-9aa385d3ff46" providerId="ADAL" clId="{4AB44C19-B8A4-46B7-97BE-F7C3EE6673F2}" dt="2020-02-05T16:15:56.153" v="1630" actId="20577"/>
          <ac:spMkLst>
            <pc:docMk/>
            <pc:sldMk cId="3183852591" sldId="383"/>
            <ac:spMk id="19" creationId="{5252A847-DE45-4FA3-A1F8-EEBEB845FF8E}"/>
          </ac:spMkLst>
        </pc:spChg>
        <pc:graphicFrameChg chg="del mod">
          <ac:chgData name="Theresa Hodgson" userId="213b339f-9e68-4d61-b6e1-9aa385d3ff46" providerId="ADAL" clId="{4AB44C19-B8A4-46B7-97BE-F7C3EE6673F2}" dt="2020-02-05T16:15:19.820" v="1607" actId="478"/>
          <ac:graphicFrameMkLst>
            <pc:docMk/>
            <pc:sldMk cId="3183852591" sldId="383"/>
            <ac:graphicFrameMk id="6" creationId="{1F52D444-8CB1-4E65-9EED-EF5089B82694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6:28:43.575" v="1884" actId="1035"/>
          <ac:graphicFrameMkLst>
            <pc:docMk/>
            <pc:sldMk cId="3183852591" sldId="383"/>
            <ac:graphicFrameMk id="9" creationId="{3877A5F9-D7DD-450C-9A55-8B0AE24A4927}"/>
          </ac:graphicFrameMkLst>
        </pc:graphicFrameChg>
      </pc:sldChg>
      <pc:sldChg chg="addSp delSp modSp del">
        <pc:chgData name="Theresa Hodgson" userId="213b339f-9e68-4d61-b6e1-9aa385d3ff46" providerId="ADAL" clId="{4AB44C19-B8A4-46B7-97BE-F7C3EE6673F2}" dt="2020-02-06T11:08:26.962" v="2096" actId="47"/>
        <pc:sldMkLst>
          <pc:docMk/>
          <pc:sldMk cId="114346619" sldId="384"/>
        </pc:sldMkLst>
        <pc:spChg chg="del">
          <ac:chgData name="Theresa Hodgson" userId="213b339f-9e68-4d61-b6e1-9aa385d3ff46" providerId="ADAL" clId="{4AB44C19-B8A4-46B7-97BE-F7C3EE6673F2}" dt="2020-02-05T16:34:39.518" v="1991" actId="478"/>
          <ac:spMkLst>
            <pc:docMk/>
            <pc:sldMk cId="114346619" sldId="384"/>
            <ac:spMk id="13" creationId="{DD479808-A3A9-47D9-BB9B-35A3CDF081E8}"/>
          </ac:spMkLst>
        </pc:spChg>
        <pc:spChg chg="del">
          <ac:chgData name="Theresa Hodgson" userId="213b339f-9e68-4d61-b6e1-9aa385d3ff46" providerId="ADAL" clId="{4AB44C19-B8A4-46B7-97BE-F7C3EE6673F2}" dt="2020-02-05T16:34:39.518" v="1991" actId="478"/>
          <ac:spMkLst>
            <pc:docMk/>
            <pc:sldMk cId="114346619" sldId="384"/>
            <ac:spMk id="14" creationId="{6D97B07D-52B6-4A98-A06A-F1AFB59F7271}"/>
          </ac:spMkLst>
        </pc:spChg>
        <pc:spChg chg="del">
          <ac:chgData name="Theresa Hodgson" userId="213b339f-9e68-4d61-b6e1-9aa385d3ff46" providerId="ADAL" clId="{4AB44C19-B8A4-46B7-97BE-F7C3EE6673F2}" dt="2020-02-05T16:34:39.518" v="1991" actId="478"/>
          <ac:spMkLst>
            <pc:docMk/>
            <pc:sldMk cId="114346619" sldId="384"/>
            <ac:spMk id="15" creationId="{BD32ECFE-858C-4A3F-A5BC-1DC09A302244}"/>
          </ac:spMkLst>
        </pc:spChg>
        <pc:spChg chg="mod">
          <ac:chgData name="Theresa Hodgson" userId="213b339f-9e68-4d61-b6e1-9aa385d3ff46" providerId="ADAL" clId="{4AB44C19-B8A4-46B7-97BE-F7C3EE6673F2}" dt="2020-02-05T16:34:35.248" v="1990" actId="6549"/>
          <ac:spMkLst>
            <pc:docMk/>
            <pc:sldMk cId="114346619" sldId="384"/>
            <ac:spMk id="16" creationId="{F69323A7-459B-4BB3-9CE6-B435C73F1838}"/>
          </ac:spMkLst>
        </pc:spChg>
        <pc:graphicFrameChg chg="add mod modGraphic">
          <ac:chgData name="Theresa Hodgson" userId="213b339f-9e68-4d61-b6e1-9aa385d3ff46" providerId="ADAL" clId="{4AB44C19-B8A4-46B7-97BE-F7C3EE6673F2}" dt="2020-02-05T16:34:59.582" v="1996" actId="12788"/>
          <ac:graphicFrameMkLst>
            <pc:docMk/>
            <pc:sldMk cId="114346619" sldId="384"/>
            <ac:graphicFrameMk id="10" creationId="{9E8734C9-F6EB-4C99-9C87-88CD5B25C529}"/>
          </ac:graphicFrameMkLst>
        </pc:graphicFrameChg>
      </pc:sldChg>
      <pc:sldChg chg="addSp delSp modSp del">
        <pc:chgData name="Theresa Hodgson" userId="213b339f-9e68-4d61-b6e1-9aa385d3ff46" providerId="ADAL" clId="{4AB44C19-B8A4-46B7-97BE-F7C3EE6673F2}" dt="2020-02-06T11:08:51.496" v="2120" actId="47"/>
        <pc:sldMkLst>
          <pc:docMk/>
          <pc:sldMk cId="2507674472" sldId="385"/>
        </pc:sldMkLst>
        <pc:spChg chg="del">
          <ac:chgData name="Theresa Hodgson" userId="213b339f-9e68-4d61-b6e1-9aa385d3ff46" providerId="ADAL" clId="{4AB44C19-B8A4-46B7-97BE-F7C3EE6673F2}" dt="2020-02-05T16:35:10.658" v="1998" actId="478"/>
          <ac:spMkLst>
            <pc:docMk/>
            <pc:sldMk cId="2507674472" sldId="385"/>
            <ac:spMk id="10" creationId="{E2897B87-33CF-4B27-AC70-A91FA78415DA}"/>
          </ac:spMkLst>
        </pc:spChg>
        <pc:spChg chg="del">
          <ac:chgData name="Theresa Hodgson" userId="213b339f-9e68-4d61-b6e1-9aa385d3ff46" providerId="ADAL" clId="{4AB44C19-B8A4-46B7-97BE-F7C3EE6673F2}" dt="2020-02-05T16:35:10.658" v="1998" actId="478"/>
          <ac:spMkLst>
            <pc:docMk/>
            <pc:sldMk cId="2507674472" sldId="385"/>
            <ac:spMk id="11" creationId="{8EF60F88-A466-4BFC-A062-9848895449C4}"/>
          </ac:spMkLst>
        </pc:spChg>
        <pc:spChg chg="mod">
          <ac:chgData name="Theresa Hodgson" userId="213b339f-9e68-4d61-b6e1-9aa385d3ff46" providerId="ADAL" clId="{4AB44C19-B8A4-46B7-97BE-F7C3EE6673F2}" dt="2020-02-05T16:35:06.582" v="1997" actId="6549"/>
          <ac:spMkLst>
            <pc:docMk/>
            <pc:sldMk cId="2507674472" sldId="385"/>
            <ac:spMk id="16" creationId="{F69323A7-459B-4BB3-9CE6-B435C73F1838}"/>
          </ac:spMkLst>
        </pc:spChg>
        <pc:spChg chg="del">
          <ac:chgData name="Theresa Hodgson" userId="213b339f-9e68-4d61-b6e1-9aa385d3ff46" providerId="ADAL" clId="{4AB44C19-B8A4-46B7-97BE-F7C3EE6673F2}" dt="2020-02-05T16:35:10.658" v="1998" actId="478"/>
          <ac:spMkLst>
            <pc:docMk/>
            <pc:sldMk cId="2507674472" sldId="385"/>
            <ac:spMk id="17" creationId="{11015EB9-CD5C-43A6-9377-F03502051F19}"/>
          </ac:spMkLst>
        </pc:spChg>
        <pc:graphicFrameChg chg="add del modGraphic">
          <ac:chgData name="Theresa Hodgson" userId="213b339f-9e68-4d61-b6e1-9aa385d3ff46" providerId="ADAL" clId="{4AB44C19-B8A4-46B7-97BE-F7C3EE6673F2}" dt="2020-02-06T11:08:35.063" v="2097" actId="21"/>
          <ac:graphicFrameMkLst>
            <pc:docMk/>
            <pc:sldMk cId="2507674472" sldId="385"/>
            <ac:graphicFrameMk id="13" creationId="{7D398117-3DBC-44CE-8D84-08CBC639BF64}"/>
          </ac:graphicFrameMkLst>
        </pc:graphicFrameChg>
      </pc:sldChg>
      <pc:sldChg chg="del">
        <pc:chgData name="Theresa Hodgson" userId="213b339f-9e68-4d61-b6e1-9aa385d3ff46" providerId="ADAL" clId="{4AB44C19-B8A4-46B7-97BE-F7C3EE6673F2}" dt="2020-02-05T15:57:51.376" v="909" actId="47"/>
        <pc:sldMkLst>
          <pc:docMk/>
          <pc:sldMk cId="682937311" sldId="386"/>
        </pc:sldMkLst>
      </pc:sldChg>
      <pc:sldChg chg="del">
        <pc:chgData name="Theresa Hodgson" userId="213b339f-9e68-4d61-b6e1-9aa385d3ff46" providerId="ADAL" clId="{4AB44C19-B8A4-46B7-97BE-F7C3EE6673F2}" dt="2020-02-05T16:09:32.234" v="1521" actId="47"/>
        <pc:sldMkLst>
          <pc:docMk/>
          <pc:sldMk cId="846592471" sldId="387"/>
        </pc:sldMkLst>
      </pc:sldChg>
      <pc:sldChg chg="del">
        <pc:chgData name="Theresa Hodgson" userId="213b339f-9e68-4d61-b6e1-9aa385d3ff46" providerId="ADAL" clId="{4AB44C19-B8A4-46B7-97BE-F7C3EE6673F2}" dt="2020-02-05T16:09:32.234" v="1521" actId="47"/>
        <pc:sldMkLst>
          <pc:docMk/>
          <pc:sldMk cId="3688796865" sldId="388"/>
        </pc:sldMkLst>
      </pc:sldChg>
      <pc:sldChg chg="delSp modSp del">
        <pc:chgData name="Theresa Hodgson" userId="213b339f-9e68-4d61-b6e1-9aa385d3ff46" providerId="ADAL" clId="{4AB44C19-B8A4-46B7-97BE-F7C3EE6673F2}" dt="2020-02-05T16:27:31.452" v="1855" actId="47"/>
        <pc:sldMkLst>
          <pc:docMk/>
          <pc:sldMk cId="3624247235" sldId="389"/>
        </pc:sldMkLst>
        <pc:spChg chg="del mod">
          <ac:chgData name="Theresa Hodgson" userId="213b339f-9e68-4d61-b6e1-9aa385d3ff46" providerId="ADAL" clId="{4AB44C19-B8A4-46B7-97BE-F7C3EE6673F2}" dt="2020-02-05T16:27:07.924" v="1849"/>
          <ac:spMkLst>
            <pc:docMk/>
            <pc:sldMk cId="3624247235" sldId="389"/>
            <ac:spMk id="12" creationId="{46B078A9-8E41-4F40-84F5-CBF82922DE92}"/>
          </ac:spMkLst>
        </pc:spChg>
      </pc:sldChg>
      <pc:sldChg chg="addSp delSp modSp add mod">
        <pc:chgData name="Theresa Hodgson" userId="213b339f-9e68-4d61-b6e1-9aa385d3ff46" providerId="ADAL" clId="{4AB44C19-B8A4-46B7-97BE-F7C3EE6673F2}" dt="2020-02-06T12:46:16.190" v="2161"/>
        <pc:sldMkLst>
          <pc:docMk/>
          <pc:sldMk cId="488476166" sldId="390"/>
        </pc:sldMkLst>
        <pc:spChg chg="add del mod">
          <ac:chgData name="Theresa Hodgson" userId="213b339f-9e68-4d61-b6e1-9aa385d3ff46" providerId="ADAL" clId="{4AB44C19-B8A4-46B7-97BE-F7C3EE6673F2}" dt="2020-02-05T15:29:41.675" v="353" actId="478"/>
          <ac:spMkLst>
            <pc:docMk/>
            <pc:sldMk cId="488476166" sldId="390"/>
            <ac:spMk id="2" creationId="{082B46E3-568C-4F97-84BA-2BF026BF0A4B}"/>
          </ac:spMkLst>
        </pc:spChg>
        <pc:spChg chg="add del mod">
          <ac:chgData name="Theresa Hodgson" userId="213b339f-9e68-4d61-b6e1-9aa385d3ff46" providerId="ADAL" clId="{4AB44C19-B8A4-46B7-97BE-F7C3EE6673F2}" dt="2020-02-05T15:28:20.022" v="252" actId="478"/>
          <ac:spMkLst>
            <pc:docMk/>
            <pc:sldMk cId="488476166" sldId="390"/>
            <ac:spMk id="3" creationId="{06BD7959-34D8-4E7D-B53A-F2679F1B1D54}"/>
          </ac:spMkLst>
        </pc:spChg>
        <pc:spChg chg="del mod">
          <ac:chgData name="Theresa Hodgson" userId="213b339f-9e68-4d61-b6e1-9aa385d3ff46" providerId="ADAL" clId="{4AB44C19-B8A4-46B7-97BE-F7C3EE6673F2}" dt="2020-02-05T15:28:53.623" v="267" actId="21"/>
          <ac:spMkLst>
            <pc:docMk/>
            <pc:sldMk cId="488476166" sldId="390"/>
            <ac:spMk id="9" creationId="{B3B2046E-18F5-4F6D-ACCC-0497C1D43487}"/>
          </ac:spMkLst>
        </pc:spChg>
        <pc:spChg chg="add del mod">
          <ac:chgData name="Theresa Hodgson" userId="213b339f-9e68-4d61-b6e1-9aa385d3ff46" providerId="ADAL" clId="{4AB44C19-B8A4-46B7-97BE-F7C3EE6673F2}" dt="2020-02-06T12:46:03.553" v="2156" actId="478"/>
          <ac:spMkLst>
            <pc:docMk/>
            <pc:sldMk cId="488476166" sldId="390"/>
            <ac:spMk id="14" creationId="{4B13649A-9280-47EA-B5E7-FF84CEB78408}"/>
          </ac:spMkLst>
        </pc:spChg>
        <pc:spChg chg="mod">
          <ac:chgData name="Theresa Hodgson" userId="213b339f-9e68-4d61-b6e1-9aa385d3ff46" providerId="ADAL" clId="{4AB44C19-B8A4-46B7-97BE-F7C3EE6673F2}" dt="2020-02-06T08:51:05.965" v="2067"/>
          <ac:spMkLst>
            <pc:docMk/>
            <pc:sldMk cId="488476166" sldId="390"/>
            <ac:spMk id="19" creationId="{5252A847-DE45-4FA3-A1F8-EEBEB845FF8E}"/>
          </ac:spMkLst>
        </pc:spChg>
        <pc:graphicFrameChg chg="add mod modGraphic">
          <ac:chgData name="Theresa Hodgson" userId="213b339f-9e68-4d61-b6e1-9aa385d3ff46" providerId="ADAL" clId="{4AB44C19-B8A4-46B7-97BE-F7C3EE6673F2}" dt="2020-02-06T12:46:16.190" v="2161"/>
          <ac:graphicFrameMkLst>
            <pc:docMk/>
            <pc:sldMk cId="488476166" sldId="390"/>
            <ac:graphicFrameMk id="15" creationId="{6B812AC9-03C2-453A-99FD-E8F7DA93E4EC}"/>
          </ac:graphicFrameMkLst>
        </pc:graphicFrameChg>
      </pc:sldChg>
      <pc:sldChg chg="add del">
        <pc:chgData name="Theresa Hodgson" userId="213b339f-9e68-4d61-b6e1-9aa385d3ff46" providerId="ADAL" clId="{4AB44C19-B8A4-46B7-97BE-F7C3EE6673F2}" dt="2020-02-05T15:44:14.180" v="643"/>
        <pc:sldMkLst>
          <pc:docMk/>
          <pc:sldMk cId="181488757" sldId="391"/>
        </pc:sldMkLst>
      </pc:sldChg>
      <pc:sldChg chg="modSp add">
        <pc:chgData name="Theresa Hodgson" userId="213b339f-9e68-4d61-b6e1-9aa385d3ff46" providerId="ADAL" clId="{4AB44C19-B8A4-46B7-97BE-F7C3EE6673F2}" dt="2020-02-05T15:45:11.280" v="649" actId="208"/>
        <pc:sldMkLst>
          <pc:docMk/>
          <pc:sldMk cId="3536113229" sldId="391"/>
        </pc:sldMkLst>
        <pc:spChg chg="mod">
          <ac:chgData name="Theresa Hodgson" userId="213b339f-9e68-4d61-b6e1-9aa385d3ff46" providerId="ADAL" clId="{4AB44C19-B8A4-46B7-97BE-F7C3EE6673F2}" dt="2020-02-05T15:45:03.864" v="647" actId="208"/>
          <ac:spMkLst>
            <pc:docMk/>
            <pc:sldMk cId="3536113229" sldId="391"/>
            <ac:spMk id="10" creationId="{1C461135-75F5-42CA-B29E-B913C3D0A1C1}"/>
          </ac:spMkLst>
        </pc:spChg>
        <pc:spChg chg="mod">
          <ac:chgData name="Theresa Hodgson" userId="213b339f-9e68-4d61-b6e1-9aa385d3ff46" providerId="ADAL" clId="{4AB44C19-B8A4-46B7-97BE-F7C3EE6673F2}" dt="2020-02-05T15:45:11.280" v="649" actId="208"/>
          <ac:spMkLst>
            <pc:docMk/>
            <pc:sldMk cId="3536113229" sldId="391"/>
            <ac:spMk id="11" creationId="{9C302E5F-5598-4EA4-A288-7BAD5B938D51}"/>
          </ac:spMkLst>
        </pc:spChg>
        <pc:spChg chg="mod">
          <ac:chgData name="Theresa Hodgson" userId="213b339f-9e68-4d61-b6e1-9aa385d3ff46" providerId="ADAL" clId="{4AB44C19-B8A4-46B7-97BE-F7C3EE6673F2}" dt="2020-02-05T15:45:03.864" v="647" actId="208"/>
          <ac:spMkLst>
            <pc:docMk/>
            <pc:sldMk cId="3536113229" sldId="391"/>
            <ac:spMk id="12" creationId="{AC02EEDB-A0DF-49CA-9D1F-1DF686D2117A}"/>
          </ac:spMkLst>
        </pc:spChg>
        <pc:spChg chg="mod">
          <ac:chgData name="Theresa Hodgson" userId="213b339f-9e68-4d61-b6e1-9aa385d3ff46" providerId="ADAL" clId="{4AB44C19-B8A4-46B7-97BE-F7C3EE6673F2}" dt="2020-02-05T15:45:03.864" v="647" actId="208"/>
          <ac:spMkLst>
            <pc:docMk/>
            <pc:sldMk cId="3536113229" sldId="391"/>
            <ac:spMk id="13" creationId="{FDE37D4C-BC4D-4F2D-A1A4-7195C4CE285B}"/>
          </ac:spMkLst>
        </pc:spChg>
        <pc:grpChg chg="mod">
          <ac:chgData name="Theresa Hodgson" userId="213b339f-9e68-4d61-b6e1-9aa385d3ff46" providerId="ADAL" clId="{4AB44C19-B8A4-46B7-97BE-F7C3EE6673F2}" dt="2020-02-05T15:45:00.397" v="646" actId="207"/>
          <ac:grpSpMkLst>
            <pc:docMk/>
            <pc:sldMk cId="3536113229" sldId="391"/>
            <ac:grpSpMk id="9" creationId="{E9758B61-2C54-4675-9BDC-1F2A721D9BB3}"/>
          </ac:grpSpMkLst>
        </pc:grpChg>
      </pc:sldChg>
      <pc:sldChg chg="addSp delSp modSp add mod">
        <pc:chgData name="Theresa Hodgson" userId="213b339f-9e68-4d61-b6e1-9aa385d3ff46" providerId="ADAL" clId="{4AB44C19-B8A4-46B7-97BE-F7C3EE6673F2}" dt="2020-02-06T12:47:09.742" v="2167" actId="478"/>
        <pc:sldMkLst>
          <pc:docMk/>
          <pc:sldMk cId="3637294321" sldId="392"/>
        </pc:sldMkLst>
        <pc:spChg chg="add del mod">
          <ac:chgData name="Theresa Hodgson" userId="213b339f-9e68-4d61-b6e1-9aa385d3ff46" providerId="ADAL" clId="{4AB44C19-B8A4-46B7-97BE-F7C3EE6673F2}" dt="2020-02-05T15:56:38.529" v="905" actId="21"/>
          <ac:spMkLst>
            <pc:docMk/>
            <pc:sldMk cId="3637294321" sldId="392"/>
            <ac:spMk id="17" creationId="{29B48DA5-42D6-4AB5-9176-1FD5E8B9A7BD}"/>
          </ac:spMkLst>
        </pc:spChg>
        <pc:spChg chg="mod">
          <ac:chgData name="Theresa Hodgson" userId="213b339f-9e68-4d61-b6e1-9aa385d3ff46" providerId="ADAL" clId="{4AB44C19-B8A4-46B7-97BE-F7C3EE6673F2}" dt="2020-02-05T15:48:48.428" v="702" actId="20577"/>
          <ac:spMkLst>
            <pc:docMk/>
            <pc:sldMk cId="3637294321" sldId="392"/>
            <ac:spMk id="19" creationId="{5252A847-DE45-4FA3-A1F8-EEBEB845FF8E}"/>
          </ac:spMkLst>
        </pc:spChg>
        <pc:spChg chg="add del mod">
          <ac:chgData name="Theresa Hodgson" userId="213b339f-9e68-4d61-b6e1-9aa385d3ff46" providerId="ADAL" clId="{4AB44C19-B8A4-46B7-97BE-F7C3EE6673F2}" dt="2020-02-05T15:56:38.529" v="905" actId="21"/>
          <ac:spMkLst>
            <pc:docMk/>
            <pc:sldMk cId="3637294321" sldId="392"/>
            <ac:spMk id="20" creationId="{1039BD98-3E96-45CC-A616-0C89A3A70E8F}"/>
          </ac:spMkLst>
        </pc:spChg>
        <pc:spChg chg="add del mod">
          <ac:chgData name="Theresa Hodgson" userId="213b339f-9e68-4d61-b6e1-9aa385d3ff46" providerId="ADAL" clId="{4AB44C19-B8A4-46B7-97BE-F7C3EE6673F2}" dt="2020-02-06T12:47:09.742" v="2167" actId="478"/>
          <ac:spMkLst>
            <pc:docMk/>
            <pc:sldMk cId="3637294321" sldId="392"/>
            <ac:spMk id="22" creationId="{53B02ECB-2541-431B-B9E5-FF87064822EF}"/>
          </ac:spMkLst>
        </pc:spChg>
        <pc:spChg chg="add del mod">
          <ac:chgData name="Theresa Hodgson" userId="213b339f-9e68-4d61-b6e1-9aa385d3ff46" providerId="ADAL" clId="{4AB44C19-B8A4-46B7-97BE-F7C3EE6673F2}" dt="2020-02-05T15:56:38.529" v="905" actId="21"/>
          <ac:spMkLst>
            <pc:docMk/>
            <pc:sldMk cId="3637294321" sldId="392"/>
            <ac:spMk id="23" creationId="{88CA37C9-D1BC-4809-AC94-9197669B621A}"/>
          </ac:spMkLst>
        </pc:spChg>
        <pc:grpChg chg="del">
          <ac:chgData name="Theresa Hodgson" userId="213b339f-9e68-4d61-b6e1-9aa385d3ff46" providerId="ADAL" clId="{4AB44C19-B8A4-46B7-97BE-F7C3EE6673F2}" dt="2020-02-05T15:48:56.763" v="703" actId="478"/>
          <ac:grpSpMkLst>
            <pc:docMk/>
            <pc:sldMk cId="3637294321" sldId="392"/>
            <ac:grpSpMk id="9" creationId="{E9758B61-2C54-4675-9BDC-1F2A721D9BB3}"/>
          </ac:grpSpMkLst>
        </pc:grpChg>
        <pc:graphicFrameChg chg="mod ord">
          <ac:chgData name="Theresa Hodgson" userId="213b339f-9e68-4d61-b6e1-9aa385d3ff46" providerId="ADAL" clId="{4AB44C19-B8A4-46B7-97BE-F7C3EE6673F2}" dt="2020-02-05T16:00:40.010" v="1157" actId="1036"/>
          <ac:graphicFrameMkLst>
            <pc:docMk/>
            <pc:sldMk cId="3637294321" sldId="392"/>
            <ac:graphicFrameMk id="14" creationId="{E94F5883-A6D8-4AB9-97E7-13E86F7BE982}"/>
          </ac:graphicFrameMkLst>
        </pc:graphicFrameChg>
        <pc:graphicFrameChg chg="mod ord">
          <ac:chgData name="Theresa Hodgson" userId="213b339f-9e68-4d61-b6e1-9aa385d3ff46" providerId="ADAL" clId="{4AB44C19-B8A4-46B7-97BE-F7C3EE6673F2}" dt="2020-02-05T16:00:40.010" v="1157" actId="1036"/>
          <ac:graphicFrameMkLst>
            <pc:docMk/>
            <pc:sldMk cId="3637294321" sldId="392"/>
            <ac:graphicFrameMk id="15" creationId="{346B48BE-713D-4A6D-9D1F-F16E2C2F2A09}"/>
          </ac:graphicFrameMkLst>
        </pc:graphicFrameChg>
        <pc:graphicFrameChg chg="mod ord">
          <ac:chgData name="Theresa Hodgson" userId="213b339f-9e68-4d61-b6e1-9aa385d3ff46" providerId="ADAL" clId="{4AB44C19-B8A4-46B7-97BE-F7C3EE6673F2}" dt="2020-02-05T16:00:40.010" v="1157" actId="1036"/>
          <ac:graphicFrameMkLst>
            <pc:docMk/>
            <pc:sldMk cId="3637294321" sldId="392"/>
            <ac:graphicFrameMk id="16" creationId="{92789644-A5C0-431A-9432-B8C4B17D29BF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6:03:19.490" v="1268"/>
          <ac:graphicFrameMkLst>
            <pc:docMk/>
            <pc:sldMk cId="3637294321" sldId="392"/>
            <ac:graphicFrameMk id="25" creationId="{A72640DD-F953-4FE6-BE77-FA6C5E17C489}"/>
          </ac:graphicFrameMkLst>
        </pc:graphicFrameChg>
        <pc:graphicFrameChg chg="add del mod">
          <ac:chgData name="Theresa Hodgson" userId="213b339f-9e68-4d61-b6e1-9aa385d3ff46" providerId="ADAL" clId="{4AB44C19-B8A4-46B7-97BE-F7C3EE6673F2}" dt="2020-02-05T16:03:56.544" v="1311" actId="21"/>
          <ac:graphicFrameMkLst>
            <pc:docMk/>
            <pc:sldMk cId="3637294321" sldId="392"/>
            <ac:graphicFrameMk id="26" creationId="{405D94A1-7A36-46EA-BCD7-D13BF66C3720}"/>
          </ac:graphicFrameMkLst>
        </pc:graphicFrameChg>
        <pc:picChg chg="add mod">
          <ac:chgData name="Theresa Hodgson" userId="213b339f-9e68-4d61-b6e1-9aa385d3ff46" providerId="ADAL" clId="{4AB44C19-B8A4-46B7-97BE-F7C3EE6673F2}" dt="2020-02-05T16:00:55.156" v="1190" actId="1036"/>
          <ac:picMkLst>
            <pc:docMk/>
            <pc:sldMk cId="3637294321" sldId="392"/>
            <ac:picMk id="2" creationId="{FCFDEC40-82F2-4D27-B8BB-4BB71CA53B3B}"/>
          </ac:picMkLst>
        </pc:picChg>
        <pc:picChg chg="add mod">
          <ac:chgData name="Theresa Hodgson" userId="213b339f-9e68-4d61-b6e1-9aa385d3ff46" providerId="ADAL" clId="{4AB44C19-B8A4-46B7-97BE-F7C3EE6673F2}" dt="2020-02-05T16:00:55.156" v="1190" actId="1036"/>
          <ac:picMkLst>
            <pc:docMk/>
            <pc:sldMk cId="3637294321" sldId="392"/>
            <ac:picMk id="3" creationId="{D08DA96E-B792-4C42-A89F-BF24DB0DA4F4}"/>
          </ac:picMkLst>
        </pc:picChg>
        <pc:picChg chg="add mod">
          <ac:chgData name="Theresa Hodgson" userId="213b339f-9e68-4d61-b6e1-9aa385d3ff46" providerId="ADAL" clId="{4AB44C19-B8A4-46B7-97BE-F7C3EE6673F2}" dt="2020-02-05T16:00:51.163" v="1179" actId="1035"/>
          <ac:picMkLst>
            <pc:docMk/>
            <pc:sldMk cId="3637294321" sldId="392"/>
            <ac:picMk id="4" creationId="{16F5F01E-D9D8-4964-AA5A-A4E46F5F421D}"/>
          </ac:picMkLst>
        </pc:picChg>
        <pc:picChg chg="add mod">
          <ac:chgData name="Theresa Hodgson" userId="213b339f-9e68-4d61-b6e1-9aa385d3ff46" providerId="ADAL" clId="{4AB44C19-B8A4-46B7-97BE-F7C3EE6673F2}" dt="2020-02-05T16:00:40.010" v="1157" actId="1036"/>
          <ac:picMkLst>
            <pc:docMk/>
            <pc:sldMk cId="3637294321" sldId="392"/>
            <ac:picMk id="5" creationId="{5961D64B-8C02-4B6D-A75D-D167A3650D06}"/>
          </ac:picMkLst>
        </pc:picChg>
        <pc:picChg chg="add del mod">
          <ac:chgData name="Theresa Hodgson" userId="213b339f-9e68-4d61-b6e1-9aa385d3ff46" providerId="ADAL" clId="{4AB44C19-B8A4-46B7-97BE-F7C3EE6673F2}" dt="2020-02-05T15:56:38.529" v="905" actId="21"/>
          <ac:picMkLst>
            <pc:docMk/>
            <pc:sldMk cId="3637294321" sldId="392"/>
            <ac:picMk id="21" creationId="{1B4200B0-995D-4070-90DD-C45333647041}"/>
          </ac:picMkLst>
        </pc:picChg>
        <pc:picChg chg="add del mod">
          <ac:chgData name="Theresa Hodgson" userId="213b339f-9e68-4d61-b6e1-9aa385d3ff46" providerId="ADAL" clId="{4AB44C19-B8A4-46B7-97BE-F7C3EE6673F2}" dt="2020-02-05T15:56:38.529" v="905" actId="21"/>
          <ac:picMkLst>
            <pc:docMk/>
            <pc:sldMk cId="3637294321" sldId="392"/>
            <ac:picMk id="24" creationId="{E1BD4222-4CE7-492A-BBA0-537C4E3289E6}"/>
          </ac:picMkLst>
        </pc:picChg>
      </pc:sldChg>
      <pc:sldChg chg="delSp add del">
        <pc:chgData name="Theresa Hodgson" userId="213b339f-9e68-4d61-b6e1-9aa385d3ff46" providerId="ADAL" clId="{4AB44C19-B8A4-46B7-97BE-F7C3EE6673F2}" dt="2020-02-05T16:01:35.423" v="1217" actId="47"/>
        <pc:sldMkLst>
          <pc:docMk/>
          <pc:sldMk cId="1198770482" sldId="393"/>
        </pc:sldMkLst>
        <pc:graphicFrameChg chg="del">
          <ac:chgData name="Theresa Hodgson" userId="213b339f-9e68-4d61-b6e1-9aa385d3ff46" providerId="ADAL" clId="{4AB44C19-B8A4-46B7-97BE-F7C3EE6673F2}" dt="2020-02-05T16:01:14.264" v="1213" actId="21"/>
          <ac:graphicFrameMkLst>
            <pc:docMk/>
            <pc:sldMk cId="1198770482" sldId="393"/>
            <ac:graphicFrameMk id="25" creationId="{A72640DD-F953-4FE6-BE77-FA6C5E17C489}"/>
          </ac:graphicFrameMkLst>
        </pc:graphicFrameChg>
      </pc:sldChg>
      <pc:sldChg chg="addSp delSp modSp add mod">
        <pc:chgData name="Theresa Hodgson" userId="213b339f-9e68-4d61-b6e1-9aa385d3ff46" providerId="ADAL" clId="{4AB44C19-B8A4-46B7-97BE-F7C3EE6673F2}" dt="2020-02-06T12:47:12.877" v="2168" actId="478"/>
        <pc:sldMkLst>
          <pc:docMk/>
          <pc:sldMk cId="2912277510" sldId="394"/>
        </pc:sldMkLst>
        <pc:spChg chg="del">
          <ac:chgData name="Theresa Hodgson" userId="213b339f-9e68-4d61-b6e1-9aa385d3ff46" providerId="ADAL" clId="{4AB44C19-B8A4-46B7-97BE-F7C3EE6673F2}" dt="2020-02-06T12:47:12.877" v="2168" actId="478"/>
          <ac:spMkLst>
            <pc:docMk/>
            <pc:sldMk cId="2912277510" sldId="394"/>
            <ac:spMk id="22" creationId="{53B02ECB-2541-431B-B9E5-FF87064822EF}"/>
          </ac:spMkLst>
        </pc:spChg>
        <pc:graphicFrameChg chg="add del mod modGraphic">
          <ac:chgData name="Theresa Hodgson" userId="213b339f-9e68-4d61-b6e1-9aa385d3ff46" providerId="ADAL" clId="{4AB44C19-B8A4-46B7-97BE-F7C3EE6673F2}" dt="2020-02-05T16:03:40.958" v="1277" actId="21"/>
          <ac:graphicFrameMkLst>
            <pc:docMk/>
            <pc:sldMk cId="2912277510" sldId="394"/>
            <ac:graphicFrameMk id="17" creationId="{24CC33B5-CB4C-48E2-813C-B36E848D2A66}"/>
          </ac:graphicFrameMkLst>
        </pc:graphicFrameChg>
        <pc:graphicFrameChg chg="add">
          <ac:chgData name="Theresa Hodgson" userId="213b339f-9e68-4d61-b6e1-9aa385d3ff46" providerId="ADAL" clId="{4AB44C19-B8A4-46B7-97BE-F7C3EE6673F2}" dt="2020-02-05T16:03:58.333" v="1312"/>
          <ac:graphicFrameMkLst>
            <pc:docMk/>
            <pc:sldMk cId="2912277510" sldId="394"/>
            <ac:graphicFrameMk id="20" creationId="{A1AB141E-7CC6-462C-8627-AE4B8BA0293D}"/>
          </ac:graphicFrameMkLst>
        </pc:graphicFrameChg>
        <pc:graphicFrameChg chg="del">
          <ac:chgData name="Theresa Hodgson" userId="213b339f-9e68-4d61-b6e1-9aa385d3ff46" providerId="ADAL" clId="{4AB44C19-B8A4-46B7-97BE-F7C3EE6673F2}" dt="2020-02-05T16:01:18.219" v="1214" actId="478"/>
          <ac:graphicFrameMkLst>
            <pc:docMk/>
            <pc:sldMk cId="2912277510" sldId="394"/>
            <ac:graphicFrameMk id="25" creationId="{A72640DD-F953-4FE6-BE77-FA6C5E17C489}"/>
          </ac:graphicFrameMkLst>
        </pc:graphicFrameChg>
        <pc:picChg chg="ord">
          <ac:chgData name="Theresa Hodgson" userId="213b339f-9e68-4d61-b6e1-9aa385d3ff46" providerId="ADAL" clId="{4AB44C19-B8A4-46B7-97BE-F7C3EE6673F2}" dt="2020-02-05T16:01:29.126" v="1216" actId="166"/>
          <ac:picMkLst>
            <pc:docMk/>
            <pc:sldMk cId="2912277510" sldId="394"/>
            <ac:picMk id="2" creationId="{FCFDEC40-82F2-4D27-B8BB-4BB71CA53B3B}"/>
          </ac:picMkLst>
        </pc:picChg>
        <pc:picChg chg="ord">
          <ac:chgData name="Theresa Hodgson" userId="213b339f-9e68-4d61-b6e1-9aa385d3ff46" providerId="ADAL" clId="{4AB44C19-B8A4-46B7-97BE-F7C3EE6673F2}" dt="2020-02-05T16:01:29.126" v="1216" actId="166"/>
          <ac:picMkLst>
            <pc:docMk/>
            <pc:sldMk cId="2912277510" sldId="394"/>
            <ac:picMk id="3" creationId="{D08DA96E-B792-4C42-A89F-BF24DB0DA4F4}"/>
          </ac:picMkLst>
        </pc:picChg>
        <pc:picChg chg="ord">
          <ac:chgData name="Theresa Hodgson" userId="213b339f-9e68-4d61-b6e1-9aa385d3ff46" providerId="ADAL" clId="{4AB44C19-B8A4-46B7-97BE-F7C3EE6673F2}" dt="2020-02-05T16:01:29.126" v="1216" actId="166"/>
          <ac:picMkLst>
            <pc:docMk/>
            <pc:sldMk cId="2912277510" sldId="394"/>
            <ac:picMk id="4" creationId="{16F5F01E-D9D8-4964-AA5A-A4E46F5F421D}"/>
          </ac:picMkLst>
        </pc:picChg>
      </pc:sldChg>
      <pc:sldChg chg="addSp delSp modSp add">
        <pc:chgData name="Theresa Hodgson" userId="213b339f-9e68-4d61-b6e1-9aa385d3ff46" providerId="ADAL" clId="{4AB44C19-B8A4-46B7-97BE-F7C3EE6673F2}" dt="2020-02-05T16:11:28.669" v="1581" actId="478"/>
        <pc:sldMkLst>
          <pc:docMk/>
          <pc:sldMk cId="325374816" sldId="395"/>
        </pc:sldMkLst>
        <pc:spChg chg="add mod">
          <ac:chgData name="Theresa Hodgson" userId="213b339f-9e68-4d61-b6e1-9aa385d3ff46" providerId="ADAL" clId="{4AB44C19-B8A4-46B7-97BE-F7C3EE6673F2}" dt="2020-02-05T16:06:00.966" v="1422" actId="20577"/>
          <ac:spMkLst>
            <pc:docMk/>
            <pc:sldMk cId="325374816" sldId="395"/>
            <ac:spMk id="17" creationId="{F6BA252A-732D-4689-8FCF-3CD2BB0EDD12}"/>
          </ac:spMkLst>
        </pc:spChg>
        <pc:spChg chg="mod">
          <ac:chgData name="Theresa Hodgson" userId="213b339f-9e68-4d61-b6e1-9aa385d3ff46" providerId="ADAL" clId="{4AB44C19-B8A4-46B7-97BE-F7C3EE6673F2}" dt="2020-02-05T16:06:22.054" v="1426" actId="403"/>
          <ac:spMkLst>
            <pc:docMk/>
            <pc:sldMk cId="325374816" sldId="395"/>
            <ac:spMk id="19" creationId="{5252A847-DE45-4FA3-A1F8-EEBEB845FF8E}"/>
          </ac:spMkLst>
        </pc:spChg>
        <pc:spChg chg="add mod">
          <ac:chgData name="Theresa Hodgson" userId="213b339f-9e68-4d61-b6e1-9aa385d3ff46" providerId="ADAL" clId="{4AB44C19-B8A4-46B7-97BE-F7C3EE6673F2}" dt="2020-02-05T16:05:31.801" v="1370" actId="20577"/>
          <ac:spMkLst>
            <pc:docMk/>
            <pc:sldMk cId="325374816" sldId="395"/>
            <ac:spMk id="21" creationId="{73A46070-C576-4B67-94F9-859A9D9853C7}"/>
          </ac:spMkLst>
        </pc:spChg>
        <pc:spChg chg="add del mod">
          <ac:chgData name="Theresa Hodgson" userId="213b339f-9e68-4d61-b6e1-9aa385d3ff46" providerId="ADAL" clId="{4AB44C19-B8A4-46B7-97BE-F7C3EE6673F2}" dt="2020-02-05T16:11:11.428" v="1574" actId="1038"/>
          <ac:spMkLst>
            <pc:docMk/>
            <pc:sldMk cId="325374816" sldId="395"/>
            <ac:spMk id="22" creationId="{53B02ECB-2541-431B-B9E5-FF87064822EF}"/>
          </ac:spMkLst>
        </pc:spChg>
        <pc:spChg chg="add del mod">
          <ac:chgData name="Theresa Hodgson" userId="213b339f-9e68-4d61-b6e1-9aa385d3ff46" providerId="ADAL" clId="{4AB44C19-B8A4-46B7-97BE-F7C3EE6673F2}" dt="2020-02-05T16:11:26.418" v="1580" actId="478"/>
          <ac:spMkLst>
            <pc:docMk/>
            <pc:sldMk cId="325374816" sldId="395"/>
            <ac:spMk id="24" creationId="{461E70EF-BE52-4B1D-946E-0C54BB7C1DCD}"/>
          </ac:spMkLst>
        </pc:spChg>
        <pc:graphicFrameChg chg="del">
          <ac:chgData name="Theresa Hodgson" userId="213b339f-9e68-4d61-b6e1-9aa385d3ff46" providerId="ADAL" clId="{4AB44C19-B8A4-46B7-97BE-F7C3EE6673F2}" dt="2020-02-05T16:04:45.675" v="1315" actId="478"/>
          <ac:graphicFrameMkLst>
            <pc:docMk/>
            <pc:sldMk cId="325374816" sldId="395"/>
            <ac:graphicFrameMk id="14" creationId="{E94F5883-A6D8-4AB9-97E7-13E86F7BE982}"/>
          </ac:graphicFrameMkLst>
        </pc:graphicFrameChg>
        <pc:graphicFrameChg chg="del">
          <ac:chgData name="Theresa Hodgson" userId="213b339f-9e68-4d61-b6e1-9aa385d3ff46" providerId="ADAL" clId="{4AB44C19-B8A4-46B7-97BE-F7C3EE6673F2}" dt="2020-02-05T16:04:45.675" v="1315" actId="478"/>
          <ac:graphicFrameMkLst>
            <pc:docMk/>
            <pc:sldMk cId="325374816" sldId="395"/>
            <ac:graphicFrameMk id="15" creationId="{346B48BE-713D-4A6D-9D1F-F16E2C2F2A09}"/>
          </ac:graphicFrameMkLst>
        </pc:graphicFrameChg>
        <pc:graphicFrameChg chg="del">
          <ac:chgData name="Theresa Hodgson" userId="213b339f-9e68-4d61-b6e1-9aa385d3ff46" providerId="ADAL" clId="{4AB44C19-B8A4-46B7-97BE-F7C3EE6673F2}" dt="2020-02-05T16:04:45.675" v="1315" actId="478"/>
          <ac:graphicFrameMkLst>
            <pc:docMk/>
            <pc:sldMk cId="325374816" sldId="395"/>
            <ac:graphicFrameMk id="16" creationId="{92789644-A5C0-431A-9432-B8C4B17D29BF}"/>
          </ac:graphicFrameMkLst>
        </pc:graphicFrameChg>
        <pc:graphicFrameChg chg="del">
          <ac:chgData name="Theresa Hodgson" userId="213b339f-9e68-4d61-b6e1-9aa385d3ff46" providerId="ADAL" clId="{4AB44C19-B8A4-46B7-97BE-F7C3EE6673F2}" dt="2020-02-05T16:04:45.675" v="1315" actId="478"/>
          <ac:graphicFrameMkLst>
            <pc:docMk/>
            <pc:sldMk cId="325374816" sldId="395"/>
            <ac:graphicFrameMk id="20" creationId="{A1AB141E-7CC6-462C-8627-AE4B8BA0293D}"/>
          </ac:graphicFrameMkLst>
        </pc:graphicFrameChg>
        <pc:picChg chg="del">
          <ac:chgData name="Theresa Hodgson" userId="213b339f-9e68-4d61-b6e1-9aa385d3ff46" providerId="ADAL" clId="{4AB44C19-B8A4-46B7-97BE-F7C3EE6673F2}" dt="2020-02-05T16:04:45.675" v="1315" actId="478"/>
          <ac:picMkLst>
            <pc:docMk/>
            <pc:sldMk cId="325374816" sldId="395"/>
            <ac:picMk id="2" creationId="{FCFDEC40-82F2-4D27-B8BB-4BB71CA53B3B}"/>
          </ac:picMkLst>
        </pc:picChg>
        <pc:picChg chg="del">
          <ac:chgData name="Theresa Hodgson" userId="213b339f-9e68-4d61-b6e1-9aa385d3ff46" providerId="ADAL" clId="{4AB44C19-B8A4-46B7-97BE-F7C3EE6673F2}" dt="2020-02-05T16:04:45.675" v="1315" actId="478"/>
          <ac:picMkLst>
            <pc:docMk/>
            <pc:sldMk cId="325374816" sldId="395"/>
            <ac:picMk id="3" creationId="{D08DA96E-B792-4C42-A89F-BF24DB0DA4F4}"/>
          </ac:picMkLst>
        </pc:picChg>
        <pc:picChg chg="del">
          <ac:chgData name="Theresa Hodgson" userId="213b339f-9e68-4d61-b6e1-9aa385d3ff46" providerId="ADAL" clId="{4AB44C19-B8A4-46B7-97BE-F7C3EE6673F2}" dt="2020-02-05T16:04:48.067" v="1316" actId="478"/>
          <ac:picMkLst>
            <pc:docMk/>
            <pc:sldMk cId="325374816" sldId="395"/>
            <ac:picMk id="4" creationId="{16F5F01E-D9D8-4964-AA5A-A4E46F5F421D}"/>
          </ac:picMkLst>
        </pc:picChg>
        <pc:picChg chg="del">
          <ac:chgData name="Theresa Hodgson" userId="213b339f-9e68-4d61-b6e1-9aa385d3ff46" providerId="ADAL" clId="{4AB44C19-B8A4-46B7-97BE-F7C3EE6673F2}" dt="2020-02-05T16:04:45.675" v="1315" actId="478"/>
          <ac:picMkLst>
            <pc:docMk/>
            <pc:sldMk cId="325374816" sldId="395"/>
            <ac:picMk id="5" creationId="{5961D64B-8C02-4B6D-A75D-D167A3650D06}"/>
          </ac:picMkLst>
        </pc:picChg>
        <pc:picChg chg="add del mod">
          <ac:chgData name="Theresa Hodgson" userId="213b339f-9e68-4d61-b6e1-9aa385d3ff46" providerId="ADAL" clId="{4AB44C19-B8A4-46B7-97BE-F7C3EE6673F2}" dt="2020-02-05T16:11:07.706" v="1568" actId="478"/>
          <ac:picMkLst>
            <pc:docMk/>
            <pc:sldMk cId="325374816" sldId="395"/>
            <ac:picMk id="23" creationId="{2CF08B7B-5E4E-498D-AC86-AAB8EAAE9123}"/>
          </ac:picMkLst>
        </pc:picChg>
        <pc:picChg chg="add del mod">
          <ac:chgData name="Theresa Hodgson" userId="213b339f-9e68-4d61-b6e1-9aa385d3ff46" providerId="ADAL" clId="{4AB44C19-B8A4-46B7-97BE-F7C3EE6673F2}" dt="2020-02-05T16:11:28.669" v="1581" actId="478"/>
          <ac:picMkLst>
            <pc:docMk/>
            <pc:sldMk cId="325374816" sldId="395"/>
            <ac:picMk id="25" creationId="{3C08CF48-8F57-4A81-9454-F2FCC549E4EC}"/>
          </ac:picMkLst>
        </pc:picChg>
        <pc:picChg chg="add mod">
          <ac:chgData name="Theresa Hodgson" userId="213b339f-9e68-4d61-b6e1-9aa385d3ff46" providerId="ADAL" clId="{4AB44C19-B8A4-46B7-97BE-F7C3EE6673F2}" dt="2020-02-05T16:11:15.895" v="1578" actId="1035"/>
          <ac:picMkLst>
            <pc:docMk/>
            <pc:sldMk cId="325374816" sldId="395"/>
            <ac:picMk id="26" creationId="{0AE150B7-5C25-436C-9C4C-0ABA057A4DC2}"/>
          </ac:picMkLst>
        </pc:picChg>
        <pc:picChg chg="add del mod">
          <ac:chgData name="Theresa Hodgson" userId="213b339f-9e68-4d61-b6e1-9aa385d3ff46" providerId="ADAL" clId="{4AB44C19-B8A4-46B7-97BE-F7C3EE6673F2}" dt="2020-02-05T16:10:54.781" v="1565" actId="478"/>
          <ac:picMkLst>
            <pc:docMk/>
            <pc:sldMk cId="325374816" sldId="395"/>
            <ac:picMk id="27" creationId="{DBCD3D3D-99A2-4575-B9BE-C461C4EDBE37}"/>
          </ac:picMkLst>
        </pc:picChg>
      </pc:sldChg>
      <pc:sldChg chg="addSp delSp modSp add">
        <pc:chgData name="Theresa Hodgson" userId="213b339f-9e68-4d61-b6e1-9aa385d3ff46" providerId="ADAL" clId="{4AB44C19-B8A4-46B7-97BE-F7C3EE6673F2}" dt="2020-02-05T16:11:36.599" v="1583"/>
        <pc:sldMkLst>
          <pc:docMk/>
          <pc:sldMk cId="191447699" sldId="396"/>
        </pc:sldMkLst>
        <pc:spChg chg="mod">
          <ac:chgData name="Theresa Hodgson" userId="213b339f-9e68-4d61-b6e1-9aa385d3ff46" providerId="ADAL" clId="{4AB44C19-B8A4-46B7-97BE-F7C3EE6673F2}" dt="2020-02-05T16:08:10.362" v="1468" actId="208"/>
          <ac:spMkLst>
            <pc:docMk/>
            <pc:sldMk cId="191447699" sldId="396"/>
            <ac:spMk id="17" creationId="{F6BA252A-732D-4689-8FCF-3CD2BB0EDD12}"/>
          </ac:spMkLst>
        </pc:spChg>
        <pc:spChg chg="mod">
          <ac:chgData name="Theresa Hodgson" userId="213b339f-9e68-4d61-b6e1-9aa385d3ff46" providerId="ADAL" clId="{4AB44C19-B8A4-46B7-97BE-F7C3EE6673F2}" dt="2020-02-05T16:08:53.263" v="1513" actId="120"/>
          <ac:spMkLst>
            <pc:docMk/>
            <pc:sldMk cId="191447699" sldId="396"/>
            <ac:spMk id="19" creationId="{5252A847-DE45-4FA3-A1F8-EEBEB845FF8E}"/>
          </ac:spMkLst>
        </pc:spChg>
        <pc:spChg chg="mod">
          <ac:chgData name="Theresa Hodgson" userId="213b339f-9e68-4d61-b6e1-9aa385d3ff46" providerId="ADAL" clId="{4AB44C19-B8A4-46B7-97BE-F7C3EE6673F2}" dt="2020-02-05T16:08:15.407" v="1470" actId="207"/>
          <ac:spMkLst>
            <pc:docMk/>
            <pc:sldMk cId="191447699" sldId="396"/>
            <ac:spMk id="21" creationId="{73A46070-C576-4B67-94F9-859A9D9853C7}"/>
          </ac:spMkLst>
        </pc:spChg>
        <pc:spChg chg="mod">
          <ac:chgData name="Theresa Hodgson" userId="213b339f-9e68-4d61-b6e1-9aa385d3ff46" providerId="ADAL" clId="{4AB44C19-B8A4-46B7-97BE-F7C3EE6673F2}" dt="2020-02-05T16:08:19.266" v="1471" actId="207"/>
          <ac:spMkLst>
            <pc:docMk/>
            <pc:sldMk cId="191447699" sldId="396"/>
            <ac:spMk id="22" creationId="{53B02ECB-2541-431B-B9E5-FF87064822EF}"/>
          </ac:spMkLst>
        </pc:spChg>
        <pc:spChg chg="mod">
          <ac:chgData name="Theresa Hodgson" userId="213b339f-9e68-4d61-b6e1-9aa385d3ff46" providerId="ADAL" clId="{4AB44C19-B8A4-46B7-97BE-F7C3EE6673F2}" dt="2020-02-05T16:08:23.243" v="1472" actId="207"/>
          <ac:spMkLst>
            <pc:docMk/>
            <pc:sldMk cId="191447699" sldId="396"/>
            <ac:spMk id="24" creationId="{461E70EF-BE52-4B1D-946E-0C54BB7C1DCD}"/>
          </ac:spMkLst>
        </pc:spChg>
        <pc:picChg chg="add">
          <ac:chgData name="Theresa Hodgson" userId="213b339f-9e68-4d61-b6e1-9aa385d3ff46" providerId="ADAL" clId="{4AB44C19-B8A4-46B7-97BE-F7C3EE6673F2}" dt="2020-02-05T16:11:36.599" v="1583"/>
          <ac:picMkLst>
            <pc:docMk/>
            <pc:sldMk cId="191447699" sldId="396"/>
            <ac:picMk id="12" creationId="{A490A281-120D-4D1F-AF1E-BB4811A17EA9}"/>
          </ac:picMkLst>
        </pc:picChg>
        <pc:picChg chg="add">
          <ac:chgData name="Theresa Hodgson" userId="213b339f-9e68-4d61-b6e1-9aa385d3ff46" providerId="ADAL" clId="{4AB44C19-B8A4-46B7-97BE-F7C3EE6673F2}" dt="2020-02-05T16:11:36.599" v="1583"/>
          <ac:picMkLst>
            <pc:docMk/>
            <pc:sldMk cId="191447699" sldId="396"/>
            <ac:picMk id="13" creationId="{8876418D-BFA2-427B-A757-257FB572A0FF}"/>
          </ac:picMkLst>
        </pc:picChg>
        <pc:picChg chg="del">
          <ac:chgData name="Theresa Hodgson" userId="213b339f-9e68-4d61-b6e1-9aa385d3ff46" providerId="ADAL" clId="{4AB44C19-B8A4-46B7-97BE-F7C3EE6673F2}" dt="2020-02-05T16:11:36.377" v="1582" actId="478"/>
          <ac:picMkLst>
            <pc:docMk/>
            <pc:sldMk cId="191447699" sldId="396"/>
            <ac:picMk id="23" creationId="{2CF08B7B-5E4E-498D-AC86-AAB8EAAE9123}"/>
          </ac:picMkLst>
        </pc:picChg>
        <pc:picChg chg="del">
          <ac:chgData name="Theresa Hodgson" userId="213b339f-9e68-4d61-b6e1-9aa385d3ff46" providerId="ADAL" clId="{4AB44C19-B8A4-46B7-97BE-F7C3EE6673F2}" dt="2020-02-05T16:11:36.377" v="1582" actId="478"/>
          <ac:picMkLst>
            <pc:docMk/>
            <pc:sldMk cId="191447699" sldId="396"/>
            <ac:picMk id="25" creationId="{3C08CF48-8F57-4A81-9454-F2FCC549E4EC}"/>
          </ac:picMkLst>
        </pc:picChg>
      </pc:sldChg>
      <pc:sldChg chg="modSp add del">
        <pc:chgData name="Theresa Hodgson" userId="213b339f-9e68-4d61-b6e1-9aa385d3ff46" providerId="ADAL" clId="{4AB44C19-B8A4-46B7-97BE-F7C3EE6673F2}" dt="2020-02-05T16:08:37.228" v="1473" actId="47"/>
        <pc:sldMkLst>
          <pc:docMk/>
          <pc:sldMk cId="3973455140" sldId="397"/>
        </pc:sldMkLst>
        <pc:spChg chg="mod">
          <ac:chgData name="Theresa Hodgson" userId="213b339f-9e68-4d61-b6e1-9aa385d3ff46" providerId="ADAL" clId="{4AB44C19-B8A4-46B7-97BE-F7C3EE6673F2}" dt="2020-02-05T16:06:48.504" v="1445" actId="20577"/>
          <ac:spMkLst>
            <pc:docMk/>
            <pc:sldMk cId="3973455140" sldId="397"/>
            <ac:spMk id="22" creationId="{53B02ECB-2541-431B-B9E5-FF87064822EF}"/>
          </ac:spMkLst>
        </pc:spChg>
        <pc:spChg chg="mod">
          <ac:chgData name="Theresa Hodgson" userId="213b339f-9e68-4d61-b6e1-9aa385d3ff46" providerId="ADAL" clId="{4AB44C19-B8A4-46B7-97BE-F7C3EE6673F2}" dt="2020-02-05T16:06:51.610" v="1448" actId="20577"/>
          <ac:spMkLst>
            <pc:docMk/>
            <pc:sldMk cId="3973455140" sldId="397"/>
            <ac:spMk id="24" creationId="{461E70EF-BE52-4B1D-946E-0C54BB7C1DCD}"/>
          </ac:spMkLst>
        </pc:spChg>
      </pc:sldChg>
      <pc:sldChg chg="addSp delSp modSp add">
        <pc:chgData name="Theresa Hodgson" userId="213b339f-9e68-4d61-b6e1-9aa385d3ff46" providerId="ADAL" clId="{4AB44C19-B8A4-46B7-97BE-F7C3EE6673F2}" dt="2020-02-05T16:11:41.066" v="1585"/>
        <pc:sldMkLst>
          <pc:docMk/>
          <pc:sldMk cId="4107989200" sldId="397"/>
        </pc:sldMkLst>
        <pc:spChg chg="mod">
          <ac:chgData name="Theresa Hodgson" userId="213b339f-9e68-4d61-b6e1-9aa385d3ff46" providerId="ADAL" clId="{4AB44C19-B8A4-46B7-97BE-F7C3EE6673F2}" dt="2020-02-05T16:09:25.570" v="1520"/>
          <ac:spMkLst>
            <pc:docMk/>
            <pc:sldMk cId="4107989200" sldId="397"/>
            <ac:spMk id="19" creationId="{5252A847-DE45-4FA3-A1F8-EEBEB845FF8E}"/>
          </ac:spMkLst>
        </pc:spChg>
        <pc:picChg chg="add">
          <ac:chgData name="Theresa Hodgson" userId="213b339f-9e68-4d61-b6e1-9aa385d3ff46" providerId="ADAL" clId="{4AB44C19-B8A4-46B7-97BE-F7C3EE6673F2}" dt="2020-02-05T16:11:41.066" v="1585"/>
          <ac:picMkLst>
            <pc:docMk/>
            <pc:sldMk cId="4107989200" sldId="397"/>
            <ac:picMk id="12" creationId="{75782AF9-0D37-4C9B-8D18-FD37AE40A0AA}"/>
          </ac:picMkLst>
        </pc:picChg>
        <pc:picChg chg="add">
          <ac:chgData name="Theresa Hodgson" userId="213b339f-9e68-4d61-b6e1-9aa385d3ff46" providerId="ADAL" clId="{4AB44C19-B8A4-46B7-97BE-F7C3EE6673F2}" dt="2020-02-05T16:11:41.066" v="1585"/>
          <ac:picMkLst>
            <pc:docMk/>
            <pc:sldMk cId="4107989200" sldId="397"/>
            <ac:picMk id="13" creationId="{5090B2D3-B7C5-4243-8D3C-D4901EB012F3}"/>
          </ac:picMkLst>
        </pc:picChg>
        <pc:picChg chg="del">
          <ac:chgData name="Theresa Hodgson" userId="213b339f-9e68-4d61-b6e1-9aa385d3ff46" providerId="ADAL" clId="{4AB44C19-B8A4-46B7-97BE-F7C3EE6673F2}" dt="2020-02-05T16:11:40.665" v="1584" actId="478"/>
          <ac:picMkLst>
            <pc:docMk/>
            <pc:sldMk cId="4107989200" sldId="397"/>
            <ac:picMk id="23" creationId="{2CF08B7B-5E4E-498D-AC86-AAB8EAAE9123}"/>
          </ac:picMkLst>
        </pc:picChg>
        <pc:picChg chg="del">
          <ac:chgData name="Theresa Hodgson" userId="213b339f-9e68-4d61-b6e1-9aa385d3ff46" providerId="ADAL" clId="{4AB44C19-B8A4-46B7-97BE-F7C3EE6673F2}" dt="2020-02-05T16:11:40.665" v="1584" actId="478"/>
          <ac:picMkLst>
            <pc:docMk/>
            <pc:sldMk cId="4107989200" sldId="397"/>
            <ac:picMk id="25" creationId="{3C08CF48-8F57-4A81-9454-F2FCC549E4EC}"/>
          </ac:picMkLst>
        </pc:picChg>
      </pc:sldChg>
      <pc:sldChg chg="modSp add">
        <pc:chgData name="Theresa Hodgson" userId="213b339f-9e68-4d61-b6e1-9aa385d3ff46" providerId="ADAL" clId="{4AB44C19-B8A4-46B7-97BE-F7C3EE6673F2}" dt="2020-02-05T16:28:38.764" v="1876" actId="1035"/>
        <pc:sldMkLst>
          <pc:docMk/>
          <pc:sldMk cId="2655533350" sldId="398"/>
        </pc:sldMkLst>
        <pc:spChg chg="mod">
          <ac:chgData name="Theresa Hodgson" userId="213b339f-9e68-4d61-b6e1-9aa385d3ff46" providerId="ADAL" clId="{4AB44C19-B8A4-46B7-97BE-F7C3EE6673F2}" dt="2020-02-05T16:16:02.625" v="1633" actId="20577"/>
          <ac:spMkLst>
            <pc:docMk/>
            <pc:sldMk cId="2655533350" sldId="398"/>
            <ac:spMk id="19" creationId="{5252A847-DE45-4FA3-A1F8-EEBEB845FF8E}"/>
          </ac:spMkLst>
        </pc:spChg>
        <pc:graphicFrameChg chg="mod">
          <ac:chgData name="Theresa Hodgson" userId="213b339f-9e68-4d61-b6e1-9aa385d3ff46" providerId="ADAL" clId="{4AB44C19-B8A4-46B7-97BE-F7C3EE6673F2}" dt="2020-02-05T16:28:38.764" v="1876" actId="1035"/>
          <ac:graphicFrameMkLst>
            <pc:docMk/>
            <pc:sldMk cId="2655533350" sldId="398"/>
            <ac:graphicFrameMk id="9" creationId="{3877A5F9-D7DD-450C-9A55-8B0AE24A4927}"/>
          </ac:graphicFrameMkLst>
        </pc:graphicFrameChg>
      </pc:sldChg>
      <pc:sldChg chg="addSp delSp modSp add">
        <pc:chgData name="Theresa Hodgson" userId="213b339f-9e68-4d61-b6e1-9aa385d3ff46" providerId="ADAL" clId="{4AB44C19-B8A4-46B7-97BE-F7C3EE6673F2}" dt="2020-02-05T16:26:35.138" v="1844" actId="1035"/>
        <pc:sldMkLst>
          <pc:docMk/>
          <pc:sldMk cId="513650621" sldId="399"/>
        </pc:sldMkLst>
        <pc:spChg chg="add mod ord">
          <ac:chgData name="Theresa Hodgson" userId="213b339f-9e68-4d61-b6e1-9aa385d3ff46" providerId="ADAL" clId="{4AB44C19-B8A4-46B7-97BE-F7C3EE6673F2}" dt="2020-02-05T16:19:37.527" v="1785" actId="553"/>
          <ac:spMkLst>
            <pc:docMk/>
            <pc:sldMk cId="513650621" sldId="399"/>
            <ac:spMk id="10" creationId="{2796B417-DA60-4EFA-8037-9991E1174D9C}"/>
          </ac:spMkLst>
        </pc:spChg>
        <pc:spChg chg="add mod ord">
          <ac:chgData name="Theresa Hodgson" userId="213b339f-9e68-4d61-b6e1-9aa385d3ff46" providerId="ADAL" clId="{4AB44C19-B8A4-46B7-97BE-F7C3EE6673F2}" dt="2020-02-05T16:19:37.527" v="1785" actId="553"/>
          <ac:spMkLst>
            <pc:docMk/>
            <pc:sldMk cId="513650621" sldId="399"/>
            <ac:spMk id="11" creationId="{129F8A70-AF8E-4EB7-8367-847A155518AE}"/>
          </ac:spMkLst>
        </pc:spChg>
        <pc:spChg chg="add mod ord">
          <ac:chgData name="Theresa Hodgson" userId="213b339f-9e68-4d61-b6e1-9aa385d3ff46" providerId="ADAL" clId="{4AB44C19-B8A4-46B7-97BE-F7C3EE6673F2}" dt="2020-02-05T16:19:33.504" v="1784" actId="553"/>
          <ac:spMkLst>
            <pc:docMk/>
            <pc:sldMk cId="513650621" sldId="399"/>
            <ac:spMk id="12" creationId="{F1C56817-1764-448C-9D84-F10A2DFEEB14}"/>
          </ac:spMkLst>
        </pc:spChg>
        <pc:spChg chg="add mod ord">
          <ac:chgData name="Theresa Hodgson" userId="213b339f-9e68-4d61-b6e1-9aa385d3ff46" providerId="ADAL" clId="{4AB44C19-B8A4-46B7-97BE-F7C3EE6673F2}" dt="2020-02-05T16:19:33.504" v="1784" actId="553"/>
          <ac:spMkLst>
            <pc:docMk/>
            <pc:sldMk cId="513650621" sldId="399"/>
            <ac:spMk id="13" creationId="{B0F145CB-6E0B-4F56-AF32-983C70D14674}"/>
          </ac:spMkLst>
        </pc:spChg>
        <pc:spChg chg="mod">
          <ac:chgData name="Theresa Hodgson" userId="213b339f-9e68-4d61-b6e1-9aa385d3ff46" providerId="ADAL" clId="{4AB44C19-B8A4-46B7-97BE-F7C3EE6673F2}" dt="2020-02-05T16:17:48.690" v="1672" actId="207"/>
          <ac:spMkLst>
            <pc:docMk/>
            <pc:sldMk cId="513650621" sldId="399"/>
            <ac:spMk id="19" creationId="{5252A847-DE45-4FA3-A1F8-EEBEB845FF8E}"/>
          </ac:spMkLst>
        </pc:spChg>
        <pc:graphicFrameChg chg="del">
          <ac:chgData name="Theresa Hodgson" userId="213b339f-9e68-4d61-b6e1-9aa385d3ff46" providerId="ADAL" clId="{4AB44C19-B8A4-46B7-97BE-F7C3EE6673F2}" dt="2020-02-05T16:17:29.214" v="1652" actId="478"/>
          <ac:graphicFrameMkLst>
            <pc:docMk/>
            <pc:sldMk cId="513650621" sldId="399"/>
            <ac:graphicFrameMk id="9" creationId="{3877A5F9-D7DD-450C-9A55-8B0AE24A4927}"/>
          </ac:graphicFrameMkLst>
        </pc:graphicFrameChg>
        <pc:graphicFrameChg chg="add mod modGraphic">
          <ac:chgData name="Theresa Hodgson" userId="213b339f-9e68-4d61-b6e1-9aa385d3ff46" providerId="ADAL" clId="{4AB44C19-B8A4-46B7-97BE-F7C3EE6673F2}" dt="2020-02-05T16:19:10.428" v="1734" actId="14100"/>
          <ac:graphicFrameMkLst>
            <pc:docMk/>
            <pc:sldMk cId="513650621" sldId="399"/>
            <ac:graphicFrameMk id="14" creationId="{7046B6B6-28E1-4D26-85EC-31DA5CD142DA}"/>
          </ac:graphicFrameMkLst>
        </pc:graphicFrameChg>
        <pc:picChg chg="add mod">
          <ac:chgData name="Theresa Hodgson" userId="213b339f-9e68-4d61-b6e1-9aa385d3ff46" providerId="ADAL" clId="{4AB44C19-B8A4-46B7-97BE-F7C3EE6673F2}" dt="2020-02-05T16:25:53.280" v="1814" actId="1076"/>
          <ac:picMkLst>
            <pc:docMk/>
            <pc:sldMk cId="513650621" sldId="399"/>
            <ac:picMk id="2" creationId="{62E95B49-A4FE-493E-A8BA-4C8E7C8667E3}"/>
          </ac:picMkLst>
        </pc:picChg>
        <pc:picChg chg="add mod">
          <ac:chgData name="Theresa Hodgson" userId="213b339f-9e68-4d61-b6e1-9aa385d3ff46" providerId="ADAL" clId="{4AB44C19-B8A4-46B7-97BE-F7C3EE6673F2}" dt="2020-02-05T16:26:01.335" v="1816" actId="1076"/>
          <ac:picMkLst>
            <pc:docMk/>
            <pc:sldMk cId="513650621" sldId="399"/>
            <ac:picMk id="3" creationId="{A763E14B-3DB9-4C64-976F-5B56D07E4E09}"/>
          </ac:picMkLst>
        </pc:picChg>
        <pc:picChg chg="add mod">
          <ac:chgData name="Theresa Hodgson" userId="213b339f-9e68-4d61-b6e1-9aa385d3ff46" providerId="ADAL" clId="{4AB44C19-B8A4-46B7-97BE-F7C3EE6673F2}" dt="2020-02-05T16:26:35.138" v="1844" actId="1035"/>
          <ac:picMkLst>
            <pc:docMk/>
            <pc:sldMk cId="513650621" sldId="399"/>
            <ac:picMk id="4" creationId="{90A4653D-18CD-420E-8202-00742A838134}"/>
          </ac:picMkLst>
        </pc:picChg>
        <pc:picChg chg="add mod">
          <ac:chgData name="Theresa Hodgson" userId="213b339f-9e68-4d61-b6e1-9aa385d3ff46" providerId="ADAL" clId="{4AB44C19-B8A4-46B7-97BE-F7C3EE6673F2}" dt="2020-02-05T16:26:23.693" v="1823" actId="14100"/>
          <ac:picMkLst>
            <pc:docMk/>
            <pc:sldMk cId="513650621" sldId="399"/>
            <ac:picMk id="5" creationId="{9E40D4A2-67E8-4588-AC8B-9B4D3F350959}"/>
          </ac:picMkLst>
        </pc:picChg>
      </pc:sldChg>
      <pc:sldChg chg="modSp add">
        <pc:chgData name="Theresa Hodgson" userId="213b339f-9e68-4d61-b6e1-9aa385d3ff46" providerId="ADAL" clId="{4AB44C19-B8A4-46B7-97BE-F7C3EE6673F2}" dt="2020-02-05T16:28:24.836" v="1868" actId="20577"/>
        <pc:sldMkLst>
          <pc:docMk/>
          <pc:sldMk cId="1241336876" sldId="400"/>
        </pc:sldMkLst>
        <pc:spChg chg="mod">
          <ac:chgData name="Theresa Hodgson" userId="213b339f-9e68-4d61-b6e1-9aa385d3ff46" providerId="ADAL" clId="{4AB44C19-B8A4-46B7-97BE-F7C3EE6673F2}" dt="2020-02-05T16:28:14.749" v="1861" actId="207"/>
          <ac:spMkLst>
            <pc:docMk/>
            <pc:sldMk cId="1241336876" sldId="400"/>
            <ac:spMk id="10" creationId="{2796B417-DA60-4EFA-8037-9991E1174D9C}"/>
          </ac:spMkLst>
        </pc:spChg>
        <pc:spChg chg="mod">
          <ac:chgData name="Theresa Hodgson" userId="213b339f-9e68-4d61-b6e1-9aa385d3ff46" providerId="ADAL" clId="{4AB44C19-B8A4-46B7-97BE-F7C3EE6673F2}" dt="2020-02-05T16:27:40.513" v="1857" actId="207"/>
          <ac:spMkLst>
            <pc:docMk/>
            <pc:sldMk cId="1241336876" sldId="400"/>
            <ac:spMk id="11" creationId="{129F8A70-AF8E-4EB7-8367-847A155518AE}"/>
          </ac:spMkLst>
        </pc:spChg>
        <pc:spChg chg="mod">
          <ac:chgData name="Theresa Hodgson" userId="213b339f-9e68-4d61-b6e1-9aa385d3ff46" providerId="ADAL" clId="{4AB44C19-B8A4-46B7-97BE-F7C3EE6673F2}" dt="2020-02-05T16:28:14.749" v="1861" actId="207"/>
          <ac:spMkLst>
            <pc:docMk/>
            <pc:sldMk cId="1241336876" sldId="400"/>
            <ac:spMk id="12" creationId="{F1C56817-1764-448C-9D84-F10A2DFEEB14}"/>
          </ac:spMkLst>
        </pc:spChg>
        <pc:spChg chg="mod">
          <ac:chgData name="Theresa Hodgson" userId="213b339f-9e68-4d61-b6e1-9aa385d3ff46" providerId="ADAL" clId="{4AB44C19-B8A4-46B7-97BE-F7C3EE6673F2}" dt="2020-02-05T16:28:14.749" v="1861" actId="207"/>
          <ac:spMkLst>
            <pc:docMk/>
            <pc:sldMk cId="1241336876" sldId="400"/>
            <ac:spMk id="13" creationId="{B0F145CB-6E0B-4F56-AF32-983C70D14674}"/>
          </ac:spMkLst>
        </pc:spChg>
        <pc:spChg chg="mod">
          <ac:chgData name="Theresa Hodgson" userId="213b339f-9e68-4d61-b6e1-9aa385d3ff46" providerId="ADAL" clId="{4AB44C19-B8A4-46B7-97BE-F7C3EE6673F2}" dt="2020-02-05T16:28:24.836" v="1868" actId="20577"/>
          <ac:spMkLst>
            <pc:docMk/>
            <pc:sldMk cId="1241336876" sldId="400"/>
            <ac:spMk id="19" creationId="{5252A847-DE45-4FA3-A1F8-EEBEB845FF8E}"/>
          </ac:spMkLst>
        </pc:spChg>
        <pc:graphicFrameChg chg="modGraphic">
          <ac:chgData name="Theresa Hodgson" userId="213b339f-9e68-4d61-b6e1-9aa385d3ff46" providerId="ADAL" clId="{4AB44C19-B8A4-46B7-97BE-F7C3EE6673F2}" dt="2020-02-05T16:28:02.408" v="1860" actId="207"/>
          <ac:graphicFrameMkLst>
            <pc:docMk/>
            <pc:sldMk cId="1241336876" sldId="400"/>
            <ac:graphicFrameMk id="14" creationId="{7046B6B6-28E1-4D26-85EC-31DA5CD142DA}"/>
          </ac:graphicFrameMkLst>
        </pc:graphicFrameChg>
      </pc:sldChg>
      <pc:sldChg chg="add">
        <pc:chgData name="Theresa Hodgson" userId="213b339f-9e68-4d61-b6e1-9aa385d3ff46" providerId="ADAL" clId="{4AB44C19-B8A4-46B7-97BE-F7C3EE6673F2}" dt="2020-02-05T16:36:47.126" v="2015"/>
        <pc:sldMkLst>
          <pc:docMk/>
          <pc:sldMk cId="3117904708" sldId="414"/>
        </pc:sldMkLst>
      </pc:sldChg>
      <pc:sldChg chg="addSp delSp modSp add mod">
        <pc:chgData name="Theresa Hodgson" userId="213b339f-9e68-4d61-b6e1-9aa385d3ff46" providerId="ADAL" clId="{4AB44C19-B8A4-46B7-97BE-F7C3EE6673F2}" dt="2020-02-06T12:45:45.714" v="2150" actId="12788"/>
        <pc:sldMkLst>
          <pc:docMk/>
          <pc:sldMk cId="4256761417" sldId="415"/>
        </pc:sldMkLst>
        <pc:spChg chg="del">
          <ac:chgData name="Theresa Hodgson" userId="213b339f-9e68-4d61-b6e1-9aa385d3ff46" providerId="ADAL" clId="{4AB44C19-B8A4-46B7-97BE-F7C3EE6673F2}" dt="2020-02-06T12:44:34.162" v="2130" actId="478"/>
          <ac:spMkLst>
            <pc:docMk/>
            <pc:sldMk cId="4256761417" sldId="415"/>
            <ac:spMk id="9" creationId="{B3B2046E-18F5-4F6D-ACCC-0497C1D43487}"/>
          </ac:spMkLst>
        </pc:spChg>
        <pc:spChg chg="mod">
          <ac:chgData name="Theresa Hodgson" userId="213b339f-9e68-4d61-b6e1-9aa385d3ff46" providerId="ADAL" clId="{4AB44C19-B8A4-46B7-97BE-F7C3EE6673F2}" dt="2020-02-06T12:44:32.354" v="2129" actId="1076"/>
          <ac:spMkLst>
            <pc:docMk/>
            <pc:sldMk cId="4256761417" sldId="415"/>
            <ac:spMk id="19" creationId="{5252A847-DE45-4FA3-A1F8-EEBEB845FF8E}"/>
          </ac:spMkLst>
        </pc:spChg>
        <pc:graphicFrameChg chg="add mod modGraphic">
          <ac:chgData name="Theresa Hodgson" userId="213b339f-9e68-4d61-b6e1-9aa385d3ff46" providerId="ADAL" clId="{4AB44C19-B8A4-46B7-97BE-F7C3EE6673F2}" dt="2020-02-06T12:45:45.714" v="2150" actId="12788"/>
          <ac:graphicFrameMkLst>
            <pc:docMk/>
            <pc:sldMk cId="4256761417" sldId="415"/>
            <ac:graphicFrameMk id="14" creationId="{94D4DB19-FCB5-4F9F-B705-616B5210C9E2}"/>
          </ac:graphicFrameMkLst>
        </pc:graphicFrameChg>
      </pc:sldChg>
      <pc:sldChg chg="addSp delSp modSp add mod">
        <pc:chgData name="Theresa Hodgson" userId="213b339f-9e68-4d61-b6e1-9aa385d3ff46" providerId="ADAL" clId="{4AB44C19-B8A4-46B7-97BE-F7C3EE6673F2}" dt="2020-02-06T12:46:35.424" v="2164"/>
        <pc:sldMkLst>
          <pc:docMk/>
          <pc:sldMk cId="2102737772" sldId="416"/>
        </pc:sldMkLst>
        <pc:graphicFrameChg chg="add mod">
          <ac:chgData name="Theresa Hodgson" userId="213b339f-9e68-4d61-b6e1-9aa385d3ff46" providerId="ADAL" clId="{4AB44C19-B8A4-46B7-97BE-F7C3EE6673F2}" dt="2020-02-06T12:46:35.424" v="2164"/>
          <ac:graphicFrameMkLst>
            <pc:docMk/>
            <pc:sldMk cId="2102737772" sldId="416"/>
            <ac:graphicFrameMk id="13" creationId="{EC038314-3C18-430D-AB85-F2657097ED7A}"/>
          </ac:graphicFrameMkLst>
        </pc:graphicFrameChg>
        <pc:graphicFrameChg chg="del">
          <ac:chgData name="Theresa Hodgson" userId="213b339f-9e68-4d61-b6e1-9aa385d3ff46" providerId="ADAL" clId="{4AB44C19-B8A4-46B7-97BE-F7C3EE6673F2}" dt="2020-02-06T11:08:39.584" v="2098" actId="478"/>
          <ac:graphicFrameMkLst>
            <pc:docMk/>
            <pc:sldMk cId="2102737772" sldId="416"/>
            <ac:graphicFrameMk id="14" creationId="{DCCEB890-5B8D-4493-A59B-98758557DD78}"/>
          </ac:graphicFrameMkLst>
        </pc:graphicFrameChg>
      </pc:sldChg>
      <pc:sldChg chg="add">
        <pc:chgData name="Theresa Hodgson" userId="213b339f-9e68-4d61-b6e1-9aa385d3ff46" providerId="ADAL" clId="{4AB44C19-B8A4-46B7-97BE-F7C3EE6673F2}" dt="2020-02-06T12:43:08.262" v="2127"/>
        <pc:sldMkLst>
          <pc:docMk/>
          <pc:sldMk cId="1115951124" sldId="417"/>
        </pc:sldMkLst>
      </pc:sldChg>
    </pc:docChg>
  </pc:docChgLst>
  <pc:docChgLst>
    <pc:chgData name="Helen Woodhead" userId="ad3a4230-80d7-443d-8a9e-007713cf765f" providerId="ADAL" clId="{88879972-9EC6-4E5B-9FFF-E462F1E9C036}"/>
    <pc:docChg chg="undo custSel addSld delSld modSld">
      <pc:chgData name="Helen Woodhead" userId="ad3a4230-80d7-443d-8a9e-007713cf765f" providerId="ADAL" clId="{88879972-9EC6-4E5B-9FFF-E462F1E9C036}" dt="2020-02-10T12:08:44.721" v="413" actId="47"/>
      <pc:docMkLst>
        <pc:docMk/>
      </pc:docMkLst>
      <pc:sldChg chg="modSp">
        <pc:chgData name="Helen Woodhead" userId="ad3a4230-80d7-443d-8a9e-007713cf765f" providerId="ADAL" clId="{88879972-9EC6-4E5B-9FFF-E462F1E9C036}" dt="2020-02-10T12:00:16.879" v="195" actId="1038"/>
        <pc:sldMkLst>
          <pc:docMk/>
          <pc:sldMk cId="636014570" sldId="314"/>
        </pc:sldMkLst>
        <pc:spChg chg="mod">
          <ac:chgData name="Helen Woodhead" userId="ad3a4230-80d7-443d-8a9e-007713cf765f" providerId="ADAL" clId="{88879972-9EC6-4E5B-9FFF-E462F1E9C036}" dt="2020-02-10T11:59:58.589" v="172" actId="20577"/>
          <ac:spMkLst>
            <pc:docMk/>
            <pc:sldMk cId="636014570" sldId="314"/>
            <ac:spMk id="19" creationId="{5252A847-DE45-4FA3-A1F8-EEBEB845FF8E}"/>
          </ac:spMkLst>
        </pc:spChg>
        <pc:graphicFrameChg chg="mod modGraphic">
          <ac:chgData name="Helen Woodhead" userId="ad3a4230-80d7-443d-8a9e-007713cf765f" providerId="ADAL" clId="{88879972-9EC6-4E5B-9FFF-E462F1E9C036}" dt="2020-02-10T12:00:16.879" v="195" actId="1038"/>
          <ac:graphicFrameMkLst>
            <pc:docMk/>
            <pc:sldMk cId="636014570" sldId="314"/>
            <ac:graphicFrameMk id="6" creationId="{1F52D444-8CB1-4E65-9EED-EF5089B82694}"/>
          </ac:graphicFrameMkLst>
        </pc:graphicFrameChg>
      </pc:sldChg>
      <pc:sldChg chg="modSp">
        <pc:chgData name="Helen Woodhead" userId="ad3a4230-80d7-443d-8a9e-007713cf765f" providerId="ADAL" clId="{88879972-9EC6-4E5B-9FFF-E462F1E9C036}" dt="2020-02-10T11:56:18.684" v="5" actId="20577"/>
        <pc:sldMkLst>
          <pc:docMk/>
          <pc:sldMk cId="1193705971" sldId="369"/>
        </pc:sldMkLst>
        <pc:spChg chg="mod">
          <ac:chgData name="Helen Woodhead" userId="ad3a4230-80d7-443d-8a9e-007713cf765f" providerId="ADAL" clId="{88879972-9EC6-4E5B-9FFF-E462F1E9C036}" dt="2020-02-10T11:56:18.684" v="5" actId="20577"/>
          <ac:spMkLst>
            <pc:docMk/>
            <pc:sldMk cId="1193705971" sldId="369"/>
            <ac:spMk id="12" creationId="{AC02EEDB-A0DF-49CA-9D1F-1DF686D2117A}"/>
          </ac:spMkLst>
        </pc:spChg>
      </pc:sldChg>
      <pc:sldChg chg="addSp delSp modSp">
        <pc:chgData name="Helen Woodhead" userId="ad3a4230-80d7-443d-8a9e-007713cf765f" providerId="ADAL" clId="{88879972-9EC6-4E5B-9FFF-E462F1E9C036}" dt="2020-02-10T12:00:34.391" v="200" actId="478"/>
        <pc:sldMkLst>
          <pc:docMk/>
          <pc:sldMk cId="3183852591" sldId="383"/>
        </pc:sldMkLst>
        <pc:graphicFrameChg chg="del mod">
          <ac:chgData name="Helen Woodhead" userId="ad3a4230-80d7-443d-8a9e-007713cf765f" providerId="ADAL" clId="{88879972-9EC6-4E5B-9FFF-E462F1E9C036}" dt="2020-02-10T12:00:34.391" v="200" actId="478"/>
          <ac:graphicFrameMkLst>
            <pc:docMk/>
            <pc:sldMk cId="3183852591" sldId="383"/>
            <ac:graphicFrameMk id="9" creationId="{3877A5F9-D7DD-450C-9A55-8B0AE24A4927}"/>
          </ac:graphicFrameMkLst>
        </pc:graphicFrameChg>
        <pc:graphicFrameChg chg="add modGraphic">
          <ac:chgData name="Helen Woodhead" userId="ad3a4230-80d7-443d-8a9e-007713cf765f" providerId="ADAL" clId="{88879972-9EC6-4E5B-9FFF-E462F1E9C036}" dt="2020-02-10T12:00:31.512" v="199" actId="207"/>
          <ac:graphicFrameMkLst>
            <pc:docMk/>
            <pc:sldMk cId="3183852591" sldId="383"/>
            <ac:graphicFrameMk id="10" creationId="{9017CB79-F93F-4433-8057-64768655BDB2}"/>
          </ac:graphicFrameMkLst>
        </pc:graphicFrameChg>
      </pc:sldChg>
      <pc:sldChg chg="modSp">
        <pc:chgData name="Helen Woodhead" userId="ad3a4230-80d7-443d-8a9e-007713cf765f" providerId="ADAL" clId="{88879972-9EC6-4E5B-9FFF-E462F1E9C036}" dt="2020-02-10T11:56:26.228" v="6" actId="20577"/>
        <pc:sldMkLst>
          <pc:docMk/>
          <pc:sldMk cId="3536113229" sldId="391"/>
        </pc:sldMkLst>
        <pc:spChg chg="mod">
          <ac:chgData name="Helen Woodhead" userId="ad3a4230-80d7-443d-8a9e-007713cf765f" providerId="ADAL" clId="{88879972-9EC6-4E5B-9FFF-E462F1E9C036}" dt="2020-02-10T11:56:26.228" v="6" actId="20577"/>
          <ac:spMkLst>
            <pc:docMk/>
            <pc:sldMk cId="3536113229" sldId="391"/>
            <ac:spMk id="12" creationId="{AC02EEDB-A0DF-49CA-9D1F-1DF686D2117A}"/>
          </ac:spMkLst>
        </pc:spChg>
      </pc:sldChg>
      <pc:sldChg chg="addSp modSp">
        <pc:chgData name="Helen Woodhead" userId="ad3a4230-80d7-443d-8a9e-007713cf765f" providerId="ADAL" clId="{88879972-9EC6-4E5B-9FFF-E462F1E9C036}" dt="2020-02-10T11:58:35.933" v="110" actId="20577"/>
        <pc:sldMkLst>
          <pc:docMk/>
          <pc:sldMk cId="3637294321" sldId="392"/>
        </pc:sldMkLst>
        <pc:spChg chg="add mod">
          <ac:chgData name="Helen Woodhead" userId="ad3a4230-80d7-443d-8a9e-007713cf765f" providerId="ADAL" clId="{88879972-9EC6-4E5B-9FFF-E462F1E9C036}" dt="2020-02-10T11:56:54.458" v="15" actId="1076"/>
          <ac:spMkLst>
            <pc:docMk/>
            <pc:sldMk cId="3637294321" sldId="392"/>
            <ac:spMk id="17" creationId="{8A824D0D-2F52-4E7F-BC24-316494DFD971}"/>
          </ac:spMkLst>
        </pc:spChg>
        <pc:graphicFrameChg chg="modGraphic">
          <ac:chgData name="Helen Woodhead" userId="ad3a4230-80d7-443d-8a9e-007713cf765f" providerId="ADAL" clId="{88879972-9EC6-4E5B-9FFF-E462F1E9C036}" dt="2020-02-10T11:58:35.933" v="110" actId="20577"/>
          <ac:graphicFrameMkLst>
            <pc:docMk/>
            <pc:sldMk cId="3637294321" sldId="392"/>
            <ac:graphicFrameMk id="25" creationId="{A72640DD-F953-4FE6-BE77-FA6C5E17C489}"/>
          </ac:graphicFrameMkLst>
        </pc:graphicFrameChg>
      </pc:sldChg>
      <pc:sldChg chg="addSp modSp">
        <pc:chgData name="Helen Woodhead" userId="ad3a4230-80d7-443d-8a9e-007713cf765f" providerId="ADAL" clId="{88879972-9EC6-4E5B-9FFF-E462F1E9C036}" dt="2020-02-10T11:58:23.613" v="106" actId="20577"/>
        <pc:sldMkLst>
          <pc:docMk/>
          <pc:sldMk cId="2912277510" sldId="394"/>
        </pc:sldMkLst>
        <pc:spChg chg="add">
          <ac:chgData name="Helen Woodhead" userId="ad3a4230-80d7-443d-8a9e-007713cf765f" providerId="ADAL" clId="{88879972-9EC6-4E5B-9FFF-E462F1E9C036}" dt="2020-02-10T11:57:00.630" v="16"/>
          <ac:spMkLst>
            <pc:docMk/>
            <pc:sldMk cId="2912277510" sldId="394"/>
            <ac:spMk id="17" creationId="{0BF64D2C-078D-4755-BFD6-15FB1445C55B}"/>
          </ac:spMkLst>
        </pc:spChg>
        <pc:graphicFrameChg chg="modGraphic">
          <ac:chgData name="Helen Woodhead" userId="ad3a4230-80d7-443d-8a9e-007713cf765f" providerId="ADAL" clId="{88879972-9EC6-4E5B-9FFF-E462F1E9C036}" dt="2020-02-10T11:58:23.613" v="106" actId="20577"/>
          <ac:graphicFrameMkLst>
            <pc:docMk/>
            <pc:sldMk cId="2912277510" sldId="394"/>
            <ac:graphicFrameMk id="20" creationId="{A1AB141E-7CC6-462C-8627-AE4B8BA0293D}"/>
          </ac:graphicFrameMkLst>
        </pc:graphicFrameChg>
        <pc:picChg chg="mod">
          <ac:chgData name="Helen Woodhead" userId="ad3a4230-80d7-443d-8a9e-007713cf765f" providerId="ADAL" clId="{88879972-9EC6-4E5B-9FFF-E462F1E9C036}" dt="2020-02-10T11:57:58.861" v="102" actId="1035"/>
          <ac:picMkLst>
            <pc:docMk/>
            <pc:sldMk cId="2912277510" sldId="394"/>
            <ac:picMk id="5" creationId="{5961D64B-8C02-4B6D-A75D-D167A3650D06}"/>
          </ac:picMkLst>
        </pc:picChg>
      </pc:sldChg>
      <pc:sldChg chg="modSp">
        <pc:chgData name="Helen Woodhead" userId="ad3a4230-80d7-443d-8a9e-007713cf765f" providerId="ADAL" clId="{88879972-9EC6-4E5B-9FFF-E462F1E9C036}" dt="2020-02-10T11:59:19.691" v="160" actId="1036"/>
        <pc:sldMkLst>
          <pc:docMk/>
          <pc:sldMk cId="325374816" sldId="395"/>
        </pc:sldMkLst>
        <pc:spChg chg="mod">
          <ac:chgData name="Helen Woodhead" userId="ad3a4230-80d7-443d-8a9e-007713cf765f" providerId="ADAL" clId="{88879972-9EC6-4E5B-9FFF-E462F1E9C036}" dt="2020-02-10T11:59:15.839" v="146" actId="1035"/>
          <ac:spMkLst>
            <pc:docMk/>
            <pc:sldMk cId="325374816" sldId="395"/>
            <ac:spMk id="17" creationId="{F6BA252A-732D-4689-8FCF-3CD2BB0EDD12}"/>
          </ac:spMkLst>
        </pc:spChg>
        <pc:spChg chg="mod">
          <ac:chgData name="Helen Woodhead" userId="ad3a4230-80d7-443d-8a9e-007713cf765f" providerId="ADAL" clId="{88879972-9EC6-4E5B-9FFF-E462F1E9C036}" dt="2020-02-10T11:59:10.451" v="125" actId="553"/>
          <ac:spMkLst>
            <pc:docMk/>
            <pc:sldMk cId="325374816" sldId="395"/>
            <ac:spMk id="21" creationId="{73A46070-C576-4B67-94F9-859A9D9853C7}"/>
          </ac:spMkLst>
        </pc:spChg>
        <pc:spChg chg="mod">
          <ac:chgData name="Helen Woodhead" userId="ad3a4230-80d7-443d-8a9e-007713cf765f" providerId="ADAL" clId="{88879972-9EC6-4E5B-9FFF-E462F1E9C036}" dt="2020-02-10T11:59:19.691" v="160" actId="1036"/>
          <ac:spMkLst>
            <pc:docMk/>
            <pc:sldMk cId="325374816" sldId="395"/>
            <ac:spMk id="24" creationId="{461E70EF-BE52-4B1D-946E-0C54BB7C1DCD}"/>
          </ac:spMkLst>
        </pc:spChg>
        <pc:picChg chg="mod">
          <ac:chgData name="Helen Woodhead" userId="ad3a4230-80d7-443d-8a9e-007713cf765f" providerId="ADAL" clId="{88879972-9EC6-4E5B-9FFF-E462F1E9C036}" dt="2020-02-10T11:59:19.691" v="160" actId="1036"/>
          <ac:picMkLst>
            <pc:docMk/>
            <pc:sldMk cId="325374816" sldId="395"/>
            <ac:picMk id="26" creationId="{0AE150B7-5C25-436C-9C4C-0ABA057A4DC2}"/>
          </ac:picMkLst>
        </pc:picChg>
      </pc:sldChg>
      <pc:sldChg chg="addSp delSp modSp">
        <pc:chgData name="Helen Woodhead" userId="ad3a4230-80d7-443d-8a9e-007713cf765f" providerId="ADAL" clId="{88879972-9EC6-4E5B-9FFF-E462F1E9C036}" dt="2020-02-10T11:59:34.731" v="164" actId="20577"/>
        <pc:sldMkLst>
          <pc:docMk/>
          <pc:sldMk cId="191447699" sldId="396"/>
        </pc:sldMkLst>
        <pc:spChg chg="add">
          <ac:chgData name="Helen Woodhead" userId="ad3a4230-80d7-443d-8a9e-007713cf765f" providerId="ADAL" clId="{88879972-9EC6-4E5B-9FFF-E462F1E9C036}" dt="2020-02-10T11:59:32.166" v="162"/>
          <ac:spMkLst>
            <pc:docMk/>
            <pc:sldMk cId="191447699" sldId="396"/>
            <ac:spMk id="14" creationId="{CD03C194-AD85-4B88-8CDC-FB9E0582441E}"/>
          </ac:spMkLst>
        </pc:spChg>
        <pc:spChg chg="add">
          <ac:chgData name="Helen Woodhead" userId="ad3a4230-80d7-443d-8a9e-007713cf765f" providerId="ADAL" clId="{88879972-9EC6-4E5B-9FFF-E462F1E9C036}" dt="2020-02-10T11:59:32.166" v="162"/>
          <ac:spMkLst>
            <pc:docMk/>
            <pc:sldMk cId="191447699" sldId="396"/>
            <ac:spMk id="15" creationId="{46AF00CE-E926-4FFA-B7C2-6891E81D49A2}"/>
          </ac:spMkLst>
        </pc:spChg>
        <pc:spChg chg="add">
          <ac:chgData name="Helen Woodhead" userId="ad3a4230-80d7-443d-8a9e-007713cf765f" providerId="ADAL" clId="{88879972-9EC6-4E5B-9FFF-E462F1E9C036}" dt="2020-02-10T11:59:32.166" v="162"/>
          <ac:spMkLst>
            <pc:docMk/>
            <pc:sldMk cId="191447699" sldId="396"/>
            <ac:spMk id="16" creationId="{FDF4AD48-65EB-4363-B736-F50A930BA414}"/>
          </ac:spMkLst>
        </pc:spChg>
        <pc:spChg chg="del">
          <ac:chgData name="Helen Woodhead" userId="ad3a4230-80d7-443d-8a9e-007713cf765f" providerId="ADAL" clId="{88879972-9EC6-4E5B-9FFF-E462F1E9C036}" dt="2020-02-10T11:59:31.767" v="161" actId="478"/>
          <ac:spMkLst>
            <pc:docMk/>
            <pc:sldMk cId="191447699" sldId="396"/>
            <ac:spMk id="17" creationId="{F6BA252A-732D-4689-8FCF-3CD2BB0EDD12}"/>
          </ac:spMkLst>
        </pc:spChg>
        <pc:spChg chg="mod">
          <ac:chgData name="Helen Woodhead" userId="ad3a4230-80d7-443d-8a9e-007713cf765f" providerId="ADAL" clId="{88879972-9EC6-4E5B-9FFF-E462F1E9C036}" dt="2020-02-10T11:59:34.731" v="164" actId="20577"/>
          <ac:spMkLst>
            <pc:docMk/>
            <pc:sldMk cId="191447699" sldId="396"/>
            <ac:spMk id="19" creationId="{5252A847-DE45-4FA3-A1F8-EEBEB845FF8E}"/>
          </ac:spMkLst>
        </pc:spChg>
        <pc:spChg chg="add">
          <ac:chgData name="Helen Woodhead" userId="ad3a4230-80d7-443d-8a9e-007713cf765f" providerId="ADAL" clId="{88879972-9EC6-4E5B-9FFF-E462F1E9C036}" dt="2020-02-10T11:59:32.166" v="162"/>
          <ac:spMkLst>
            <pc:docMk/>
            <pc:sldMk cId="191447699" sldId="396"/>
            <ac:spMk id="20" creationId="{1C55D8A5-0493-4978-A7F0-7627806DEEC8}"/>
          </ac:spMkLst>
        </pc:spChg>
        <pc:spChg chg="del">
          <ac:chgData name="Helen Woodhead" userId="ad3a4230-80d7-443d-8a9e-007713cf765f" providerId="ADAL" clId="{88879972-9EC6-4E5B-9FFF-E462F1E9C036}" dt="2020-02-10T11:59:31.767" v="161" actId="478"/>
          <ac:spMkLst>
            <pc:docMk/>
            <pc:sldMk cId="191447699" sldId="396"/>
            <ac:spMk id="21" creationId="{73A46070-C576-4B67-94F9-859A9D9853C7}"/>
          </ac:spMkLst>
        </pc:spChg>
        <pc:spChg chg="del">
          <ac:chgData name="Helen Woodhead" userId="ad3a4230-80d7-443d-8a9e-007713cf765f" providerId="ADAL" clId="{88879972-9EC6-4E5B-9FFF-E462F1E9C036}" dt="2020-02-10T11:59:31.767" v="161" actId="478"/>
          <ac:spMkLst>
            <pc:docMk/>
            <pc:sldMk cId="191447699" sldId="396"/>
            <ac:spMk id="22" creationId="{53B02ECB-2541-431B-B9E5-FF87064822EF}"/>
          </ac:spMkLst>
        </pc:spChg>
        <pc:spChg chg="del">
          <ac:chgData name="Helen Woodhead" userId="ad3a4230-80d7-443d-8a9e-007713cf765f" providerId="ADAL" clId="{88879972-9EC6-4E5B-9FFF-E462F1E9C036}" dt="2020-02-10T11:59:31.767" v="161" actId="478"/>
          <ac:spMkLst>
            <pc:docMk/>
            <pc:sldMk cId="191447699" sldId="396"/>
            <ac:spMk id="24" creationId="{461E70EF-BE52-4B1D-946E-0C54BB7C1DCD}"/>
          </ac:spMkLst>
        </pc:spChg>
        <pc:picChg chg="del">
          <ac:chgData name="Helen Woodhead" userId="ad3a4230-80d7-443d-8a9e-007713cf765f" providerId="ADAL" clId="{88879972-9EC6-4E5B-9FFF-E462F1E9C036}" dt="2020-02-10T11:59:31.767" v="161" actId="478"/>
          <ac:picMkLst>
            <pc:docMk/>
            <pc:sldMk cId="191447699" sldId="396"/>
            <ac:picMk id="12" creationId="{A490A281-120D-4D1F-AF1E-BB4811A17EA9}"/>
          </ac:picMkLst>
        </pc:picChg>
        <pc:picChg chg="del">
          <ac:chgData name="Helen Woodhead" userId="ad3a4230-80d7-443d-8a9e-007713cf765f" providerId="ADAL" clId="{88879972-9EC6-4E5B-9FFF-E462F1E9C036}" dt="2020-02-10T11:59:31.767" v="161" actId="478"/>
          <ac:picMkLst>
            <pc:docMk/>
            <pc:sldMk cId="191447699" sldId="396"/>
            <ac:picMk id="13" creationId="{8876418D-BFA2-427B-A757-257FB572A0FF}"/>
          </ac:picMkLst>
        </pc:picChg>
        <pc:picChg chg="add">
          <ac:chgData name="Helen Woodhead" userId="ad3a4230-80d7-443d-8a9e-007713cf765f" providerId="ADAL" clId="{88879972-9EC6-4E5B-9FFF-E462F1E9C036}" dt="2020-02-10T11:59:32.166" v="162"/>
          <ac:picMkLst>
            <pc:docMk/>
            <pc:sldMk cId="191447699" sldId="396"/>
            <ac:picMk id="23" creationId="{D4EA81C3-2433-410C-827F-B33E58FB0E6C}"/>
          </ac:picMkLst>
        </pc:picChg>
        <pc:picChg chg="add">
          <ac:chgData name="Helen Woodhead" userId="ad3a4230-80d7-443d-8a9e-007713cf765f" providerId="ADAL" clId="{88879972-9EC6-4E5B-9FFF-E462F1E9C036}" dt="2020-02-10T11:59:32.166" v="162"/>
          <ac:picMkLst>
            <pc:docMk/>
            <pc:sldMk cId="191447699" sldId="396"/>
            <ac:picMk id="25" creationId="{077FD56F-F98B-4B62-A10C-82B89BF05513}"/>
          </ac:picMkLst>
        </pc:picChg>
      </pc:sldChg>
      <pc:sldChg chg="addSp delSp modSp">
        <pc:chgData name="Helen Woodhead" userId="ad3a4230-80d7-443d-8a9e-007713cf765f" providerId="ADAL" clId="{88879972-9EC6-4E5B-9FFF-E462F1E9C036}" dt="2020-02-10T11:59:43.156" v="168"/>
        <pc:sldMkLst>
          <pc:docMk/>
          <pc:sldMk cId="4107989200" sldId="397"/>
        </pc:sldMkLst>
        <pc:spChg chg="add">
          <ac:chgData name="Helen Woodhead" userId="ad3a4230-80d7-443d-8a9e-007713cf765f" providerId="ADAL" clId="{88879972-9EC6-4E5B-9FFF-E462F1E9C036}" dt="2020-02-10T11:59:43.156" v="168"/>
          <ac:spMkLst>
            <pc:docMk/>
            <pc:sldMk cId="4107989200" sldId="397"/>
            <ac:spMk id="14" creationId="{E92736CD-2F4C-425E-A88D-D51EF490C0D3}"/>
          </ac:spMkLst>
        </pc:spChg>
        <pc:spChg chg="add">
          <ac:chgData name="Helen Woodhead" userId="ad3a4230-80d7-443d-8a9e-007713cf765f" providerId="ADAL" clId="{88879972-9EC6-4E5B-9FFF-E462F1E9C036}" dt="2020-02-10T11:59:43.156" v="168"/>
          <ac:spMkLst>
            <pc:docMk/>
            <pc:sldMk cId="4107989200" sldId="397"/>
            <ac:spMk id="15" creationId="{3C24F74E-5024-4C48-AAD5-54EA9D086ABE}"/>
          </ac:spMkLst>
        </pc:spChg>
        <pc:spChg chg="add">
          <ac:chgData name="Helen Woodhead" userId="ad3a4230-80d7-443d-8a9e-007713cf765f" providerId="ADAL" clId="{88879972-9EC6-4E5B-9FFF-E462F1E9C036}" dt="2020-02-10T11:59:43.156" v="168"/>
          <ac:spMkLst>
            <pc:docMk/>
            <pc:sldMk cId="4107989200" sldId="397"/>
            <ac:spMk id="16" creationId="{C421096E-86D2-4042-B78A-C46D83A88DFB}"/>
          </ac:spMkLst>
        </pc:spChg>
        <pc:spChg chg="del">
          <ac:chgData name="Helen Woodhead" userId="ad3a4230-80d7-443d-8a9e-007713cf765f" providerId="ADAL" clId="{88879972-9EC6-4E5B-9FFF-E462F1E9C036}" dt="2020-02-10T11:59:42.331" v="167" actId="478"/>
          <ac:spMkLst>
            <pc:docMk/>
            <pc:sldMk cId="4107989200" sldId="397"/>
            <ac:spMk id="17" creationId="{F6BA252A-732D-4689-8FCF-3CD2BB0EDD12}"/>
          </ac:spMkLst>
        </pc:spChg>
        <pc:spChg chg="mod">
          <ac:chgData name="Helen Woodhead" userId="ad3a4230-80d7-443d-8a9e-007713cf765f" providerId="ADAL" clId="{88879972-9EC6-4E5B-9FFF-E462F1E9C036}" dt="2020-02-10T11:59:39.894" v="166" actId="20577"/>
          <ac:spMkLst>
            <pc:docMk/>
            <pc:sldMk cId="4107989200" sldId="397"/>
            <ac:spMk id="19" creationId="{5252A847-DE45-4FA3-A1F8-EEBEB845FF8E}"/>
          </ac:spMkLst>
        </pc:spChg>
        <pc:spChg chg="add">
          <ac:chgData name="Helen Woodhead" userId="ad3a4230-80d7-443d-8a9e-007713cf765f" providerId="ADAL" clId="{88879972-9EC6-4E5B-9FFF-E462F1E9C036}" dt="2020-02-10T11:59:43.156" v="168"/>
          <ac:spMkLst>
            <pc:docMk/>
            <pc:sldMk cId="4107989200" sldId="397"/>
            <ac:spMk id="20" creationId="{71E55476-F0F6-461C-9E8E-931F90D0397F}"/>
          </ac:spMkLst>
        </pc:spChg>
        <pc:spChg chg="del">
          <ac:chgData name="Helen Woodhead" userId="ad3a4230-80d7-443d-8a9e-007713cf765f" providerId="ADAL" clId="{88879972-9EC6-4E5B-9FFF-E462F1E9C036}" dt="2020-02-10T11:59:42.331" v="167" actId="478"/>
          <ac:spMkLst>
            <pc:docMk/>
            <pc:sldMk cId="4107989200" sldId="397"/>
            <ac:spMk id="21" creationId="{73A46070-C576-4B67-94F9-859A9D9853C7}"/>
          </ac:spMkLst>
        </pc:spChg>
        <pc:spChg chg="del">
          <ac:chgData name="Helen Woodhead" userId="ad3a4230-80d7-443d-8a9e-007713cf765f" providerId="ADAL" clId="{88879972-9EC6-4E5B-9FFF-E462F1E9C036}" dt="2020-02-10T11:59:42.331" v="167" actId="478"/>
          <ac:spMkLst>
            <pc:docMk/>
            <pc:sldMk cId="4107989200" sldId="397"/>
            <ac:spMk id="22" creationId="{53B02ECB-2541-431B-B9E5-FF87064822EF}"/>
          </ac:spMkLst>
        </pc:spChg>
        <pc:spChg chg="del">
          <ac:chgData name="Helen Woodhead" userId="ad3a4230-80d7-443d-8a9e-007713cf765f" providerId="ADAL" clId="{88879972-9EC6-4E5B-9FFF-E462F1E9C036}" dt="2020-02-10T11:59:42.331" v="167" actId="478"/>
          <ac:spMkLst>
            <pc:docMk/>
            <pc:sldMk cId="4107989200" sldId="397"/>
            <ac:spMk id="24" creationId="{461E70EF-BE52-4B1D-946E-0C54BB7C1DCD}"/>
          </ac:spMkLst>
        </pc:spChg>
        <pc:picChg chg="del">
          <ac:chgData name="Helen Woodhead" userId="ad3a4230-80d7-443d-8a9e-007713cf765f" providerId="ADAL" clId="{88879972-9EC6-4E5B-9FFF-E462F1E9C036}" dt="2020-02-10T11:59:42.331" v="167" actId="478"/>
          <ac:picMkLst>
            <pc:docMk/>
            <pc:sldMk cId="4107989200" sldId="397"/>
            <ac:picMk id="12" creationId="{75782AF9-0D37-4C9B-8D18-FD37AE40A0AA}"/>
          </ac:picMkLst>
        </pc:picChg>
        <pc:picChg chg="del">
          <ac:chgData name="Helen Woodhead" userId="ad3a4230-80d7-443d-8a9e-007713cf765f" providerId="ADAL" clId="{88879972-9EC6-4E5B-9FFF-E462F1E9C036}" dt="2020-02-10T11:59:42.331" v="167" actId="478"/>
          <ac:picMkLst>
            <pc:docMk/>
            <pc:sldMk cId="4107989200" sldId="397"/>
            <ac:picMk id="13" creationId="{5090B2D3-B7C5-4243-8D3C-D4901EB012F3}"/>
          </ac:picMkLst>
        </pc:picChg>
        <pc:picChg chg="add">
          <ac:chgData name="Helen Woodhead" userId="ad3a4230-80d7-443d-8a9e-007713cf765f" providerId="ADAL" clId="{88879972-9EC6-4E5B-9FFF-E462F1E9C036}" dt="2020-02-10T11:59:43.156" v="168"/>
          <ac:picMkLst>
            <pc:docMk/>
            <pc:sldMk cId="4107989200" sldId="397"/>
            <ac:picMk id="23" creationId="{989C4F67-C117-4167-B887-35D6FB7A1EC3}"/>
          </ac:picMkLst>
        </pc:picChg>
        <pc:picChg chg="add">
          <ac:chgData name="Helen Woodhead" userId="ad3a4230-80d7-443d-8a9e-007713cf765f" providerId="ADAL" clId="{88879972-9EC6-4E5B-9FFF-E462F1E9C036}" dt="2020-02-10T11:59:43.156" v="168"/>
          <ac:picMkLst>
            <pc:docMk/>
            <pc:sldMk cId="4107989200" sldId="397"/>
            <ac:picMk id="25" creationId="{4346E169-5584-45CA-BC0E-AE55F0EE8288}"/>
          </ac:picMkLst>
        </pc:picChg>
      </pc:sldChg>
      <pc:sldChg chg="addSp delSp">
        <pc:chgData name="Helen Woodhead" userId="ad3a4230-80d7-443d-8a9e-007713cf765f" providerId="ADAL" clId="{88879972-9EC6-4E5B-9FFF-E462F1E9C036}" dt="2020-02-10T12:00:45.592" v="202"/>
        <pc:sldMkLst>
          <pc:docMk/>
          <pc:sldMk cId="2655533350" sldId="398"/>
        </pc:sldMkLst>
        <pc:graphicFrameChg chg="del">
          <ac:chgData name="Helen Woodhead" userId="ad3a4230-80d7-443d-8a9e-007713cf765f" providerId="ADAL" clId="{88879972-9EC6-4E5B-9FFF-E462F1E9C036}" dt="2020-02-10T12:00:45.249" v="201" actId="478"/>
          <ac:graphicFrameMkLst>
            <pc:docMk/>
            <pc:sldMk cId="2655533350" sldId="398"/>
            <ac:graphicFrameMk id="9" creationId="{3877A5F9-D7DD-450C-9A55-8B0AE24A4927}"/>
          </ac:graphicFrameMkLst>
        </pc:graphicFrameChg>
        <pc:graphicFrameChg chg="add">
          <ac:chgData name="Helen Woodhead" userId="ad3a4230-80d7-443d-8a9e-007713cf765f" providerId="ADAL" clId="{88879972-9EC6-4E5B-9FFF-E462F1E9C036}" dt="2020-02-10T12:00:45.592" v="202"/>
          <ac:graphicFrameMkLst>
            <pc:docMk/>
            <pc:sldMk cId="2655533350" sldId="398"/>
            <ac:graphicFrameMk id="10" creationId="{AF770B94-F2DA-4EB5-B293-3D7BC80453EA}"/>
          </ac:graphicFrameMkLst>
        </pc:graphicFrameChg>
      </pc:sldChg>
      <pc:sldChg chg="addSp delSp modSp">
        <pc:chgData name="Helen Woodhead" userId="ad3a4230-80d7-443d-8a9e-007713cf765f" providerId="ADAL" clId="{88879972-9EC6-4E5B-9FFF-E462F1E9C036}" dt="2020-02-10T12:07:53.426" v="401" actId="1037"/>
        <pc:sldMkLst>
          <pc:docMk/>
          <pc:sldMk cId="513650621" sldId="399"/>
        </pc:sldMkLst>
        <pc:spChg chg="mod">
          <ac:chgData name="Helen Woodhead" userId="ad3a4230-80d7-443d-8a9e-007713cf765f" providerId="ADAL" clId="{88879972-9EC6-4E5B-9FFF-E462F1E9C036}" dt="2020-02-10T12:07:49.535" v="372" actId="1038"/>
          <ac:spMkLst>
            <pc:docMk/>
            <pc:sldMk cId="513650621" sldId="399"/>
            <ac:spMk id="10" creationId="{2796B417-DA60-4EFA-8037-9991E1174D9C}"/>
          </ac:spMkLst>
        </pc:spChg>
        <pc:spChg chg="mod">
          <ac:chgData name="Helen Woodhead" userId="ad3a4230-80d7-443d-8a9e-007713cf765f" providerId="ADAL" clId="{88879972-9EC6-4E5B-9FFF-E462F1E9C036}" dt="2020-02-10T12:07:49.535" v="372" actId="1038"/>
          <ac:spMkLst>
            <pc:docMk/>
            <pc:sldMk cId="513650621" sldId="399"/>
            <ac:spMk id="11" creationId="{129F8A70-AF8E-4EB7-8367-847A155518AE}"/>
          </ac:spMkLst>
        </pc:spChg>
        <pc:spChg chg="mod">
          <ac:chgData name="Helen Woodhead" userId="ad3a4230-80d7-443d-8a9e-007713cf765f" providerId="ADAL" clId="{88879972-9EC6-4E5B-9FFF-E462F1E9C036}" dt="2020-02-10T12:07:49.535" v="372" actId="1038"/>
          <ac:spMkLst>
            <pc:docMk/>
            <pc:sldMk cId="513650621" sldId="399"/>
            <ac:spMk id="12" creationId="{F1C56817-1764-448C-9D84-F10A2DFEEB14}"/>
          </ac:spMkLst>
        </pc:spChg>
        <pc:spChg chg="del">
          <ac:chgData name="Helen Woodhead" userId="ad3a4230-80d7-443d-8a9e-007713cf765f" providerId="ADAL" clId="{88879972-9EC6-4E5B-9FFF-E462F1E9C036}" dt="2020-02-10T12:02:21.810" v="226" actId="21"/>
          <ac:spMkLst>
            <pc:docMk/>
            <pc:sldMk cId="513650621" sldId="399"/>
            <ac:spMk id="13" creationId="{B0F145CB-6E0B-4F56-AF32-983C70D14674}"/>
          </ac:spMkLst>
        </pc:spChg>
        <pc:spChg chg="add mod">
          <ac:chgData name="Helen Woodhead" userId="ad3a4230-80d7-443d-8a9e-007713cf765f" providerId="ADAL" clId="{88879972-9EC6-4E5B-9FFF-E462F1E9C036}" dt="2020-02-10T12:07:49.535" v="372" actId="1038"/>
          <ac:spMkLst>
            <pc:docMk/>
            <pc:sldMk cId="513650621" sldId="399"/>
            <ac:spMk id="16" creationId="{31A3198A-0CD9-4C4C-8AD9-526E6A7085D4}"/>
          </ac:spMkLst>
        </pc:spChg>
        <pc:spChg chg="mod">
          <ac:chgData name="Helen Woodhead" userId="ad3a4230-80d7-443d-8a9e-007713cf765f" providerId="ADAL" clId="{88879972-9EC6-4E5B-9FFF-E462F1E9C036}" dt="2020-02-10T12:01:10.960" v="203" actId="20577"/>
          <ac:spMkLst>
            <pc:docMk/>
            <pc:sldMk cId="513650621" sldId="399"/>
            <ac:spMk id="19" creationId="{5252A847-DE45-4FA3-A1F8-EEBEB845FF8E}"/>
          </ac:spMkLst>
        </pc:spChg>
        <pc:spChg chg="add mod">
          <ac:chgData name="Helen Woodhead" userId="ad3a4230-80d7-443d-8a9e-007713cf765f" providerId="ADAL" clId="{88879972-9EC6-4E5B-9FFF-E462F1E9C036}" dt="2020-02-10T12:07:39.384" v="334" actId="1076"/>
          <ac:spMkLst>
            <pc:docMk/>
            <pc:sldMk cId="513650621" sldId="399"/>
            <ac:spMk id="33" creationId="{7048A7AB-C97F-4472-BEE1-199BDAF25D85}"/>
          </ac:spMkLst>
        </pc:spChg>
        <pc:graphicFrameChg chg="mod modGraphic">
          <ac:chgData name="Helen Woodhead" userId="ad3a4230-80d7-443d-8a9e-007713cf765f" providerId="ADAL" clId="{88879972-9EC6-4E5B-9FFF-E462F1E9C036}" dt="2020-02-10T12:07:49.535" v="372" actId="1038"/>
          <ac:graphicFrameMkLst>
            <pc:docMk/>
            <pc:sldMk cId="513650621" sldId="399"/>
            <ac:graphicFrameMk id="14" creationId="{7046B6B6-28E1-4D26-85EC-31DA5CD142DA}"/>
          </ac:graphicFrameMkLst>
        </pc:graphicFrameChg>
        <pc:graphicFrameChg chg="add del mod modGraphic">
          <ac:chgData name="Helen Woodhead" userId="ad3a4230-80d7-443d-8a9e-007713cf765f" providerId="ADAL" clId="{88879972-9EC6-4E5B-9FFF-E462F1E9C036}" dt="2020-02-10T12:02:21.810" v="226" actId="21"/>
          <ac:graphicFrameMkLst>
            <pc:docMk/>
            <pc:sldMk cId="513650621" sldId="399"/>
            <ac:graphicFrameMk id="15" creationId="{14C27C9F-B2EB-47ED-8368-2AD98D4FED25}"/>
          </ac:graphicFrameMkLst>
        </pc:graphicFrameChg>
        <pc:graphicFrameChg chg="add mod">
          <ac:chgData name="Helen Woodhead" userId="ad3a4230-80d7-443d-8a9e-007713cf765f" providerId="ADAL" clId="{88879972-9EC6-4E5B-9FFF-E462F1E9C036}" dt="2020-02-10T12:07:49.535" v="372" actId="1038"/>
          <ac:graphicFrameMkLst>
            <pc:docMk/>
            <pc:sldMk cId="513650621" sldId="399"/>
            <ac:graphicFrameMk id="17" creationId="{072644C5-DBDB-4DDC-B15B-D3C8910D4706}"/>
          </ac:graphicFrameMkLst>
        </pc:graphicFrameChg>
        <pc:picChg chg="del">
          <ac:chgData name="Helen Woodhead" userId="ad3a4230-80d7-443d-8a9e-007713cf765f" providerId="ADAL" clId="{88879972-9EC6-4E5B-9FFF-E462F1E9C036}" dt="2020-02-10T12:06:44.441" v="318" actId="478"/>
          <ac:picMkLst>
            <pc:docMk/>
            <pc:sldMk cId="513650621" sldId="399"/>
            <ac:picMk id="2" creationId="{62E95B49-A4FE-493E-A8BA-4C8E7C8667E3}"/>
          </ac:picMkLst>
        </pc:picChg>
        <pc:picChg chg="del">
          <ac:chgData name="Helen Woodhead" userId="ad3a4230-80d7-443d-8a9e-007713cf765f" providerId="ADAL" clId="{88879972-9EC6-4E5B-9FFF-E462F1E9C036}" dt="2020-02-10T12:05:15.418" v="288" actId="478"/>
          <ac:picMkLst>
            <pc:docMk/>
            <pc:sldMk cId="513650621" sldId="399"/>
            <ac:picMk id="3" creationId="{A763E14B-3DB9-4C64-976F-5B56D07E4E09}"/>
          </ac:picMkLst>
        </pc:picChg>
        <pc:picChg chg="del mod">
          <ac:chgData name="Helen Woodhead" userId="ad3a4230-80d7-443d-8a9e-007713cf765f" providerId="ADAL" clId="{88879972-9EC6-4E5B-9FFF-E462F1E9C036}" dt="2020-02-10T12:04:46.281" v="279" actId="478"/>
          <ac:picMkLst>
            <pc:docMk/>
            <pc:sldMk cId="513650621" sldId="399"/>
            <ac:picMk id="4" creationId="{90A4653D-18CD-420E-8202-00742A838134}"/>
          </ac:picMkLst>
        </pc:picChg>
        <pc:picChg chg="del">
          <ac:chgData name="Helen Woodhead" userId="ad3a4230-80d7-443d-8a9e-007713cf765f" providerId="ADAL" clId="{88879972-9EC6-4E5B-9FFF-E462F1E9C036}" dt="2020-02-10T12:05:42.396" v="297" actId="478"/>
          <ac:picMkLst>
            <pc:docMk/>
            <pc:sldMk cId="513650621" sldId="399"/>
            <ac:picMk id="5" creationId="{9E40D4A2-67E8-4588-AC8B-9B4D3F350959}"/>
          </ac:picMkLst>
        </pc:picChg>
        <pc:picChg chg="add del mod modCrop">
          <ac:chgData name="Helen Woodhead" userId="ad3a4230-80d7-443d-8a9e-007713cf765f" providerId="ADAL" clId="{88879972-9EC6-4E5B-9FFF-E462F1E9C036}" dt="2020-02-10T12:05:14.335" v="287" actId="21"/>
          <ac:picMkLst>
            <pc:docMk/>
            <pc:sldMk cId="513650621" sldId="399"/>
            <ac:picMk id="9" creationId="{3805825F-7183-4167-9056-23F82DC55830}"/>
          </ac:picMkLst>
        </pc:picChg>
        <pc:picChg chg="add del mod modCrop">
          <ac:chgData name="Helen Woodhead" userId="ad3a4230-80d7-443d-8a9e-007713cf765f" providerId="ADAL" clId="{88879972-9EC6-4E5B-9FFF-E462F1E9C036}" dt="2020-02-10T12:04:45.246" v="278" actId="21"/>
          <ac:picMkLst>
            <pc:docMk/>
            <pc:sldMk cId="513650621" sldId="399"/>
            <ac:picMk id="20" creationId="{65913571-D66D-4C98-BF67-291211DBE5F3}"/>
          </ac:picMkLst>
        </pc:picChg>
        <pc:picChg chg="add mod">
          <ac:chgData name="Helen Woodhead" userId="ad3a4230-80d7-443d-8a9e-007713cf765f" providerId="ADAL" clId="{88879972-9EC6-4E5B-9FFF-E462F1E9C036}" dt="2020-02-10T12:07:53.426" v="401" actId="1037"/>
          <ac:picMkLst>
            <pc:docMk/>
            <pc:sldMk cId="513650621" sldId="399"/>
            <ac:picMk id="21" creationId="{CD3E4CD8-E397-458F-8BE2-779BA2D6857D}"/>
          </ac:picMkLst>
        </pc:picChg>
        <pc:picChg chg="add mod">
          <ac:chgData name="Helen Woodhead" userId="ad3a4230-80d7-443d-8a9e-007713cf765f" providerId="ADAL" clId="{88879972-9EC6-4E5B-9FFF-E462F1E9C036}" dt="2020-02-10T12:07:49.535" v="372" actId="1038"/>
          <ac:picMkLst>
            <pc:docMk/>
            <pc:sldMk cId="513650621" sldId="399"/>
            <ac:picMk id="22" creationId="{D7799FE0-AA65-4EAE-9D54-B3F0A849DF9E}"/>
          </ac:picMkLst>
        </pc:picChg>
        <pc:picChg chg="add del mod modCrop">
          <ac:chgData name="Helen Woodhead" userId="ad3a4230-80d7-443d-8a9e-007713cf765f" providerId="ADAL" clId="{88879972-9EC6-4E5B-9FFF-E462F1E9C036}" dt="2020-02-10T12:05:39.960" v="296" actId="21"/>
          <ac:picMkLst>
            <pc:docMk/>
            <pc:sldMk cId="513650621" sldId="399"/>
            <ac:picMk id="23" creationId="{CC405883-F53B-4516-862D-59572A21BD12}"/>
          </ac:picMkLst>
        </pc:picChg>
        <pc:picChg chg="add del mod">
          <ac:chgData name="Helen Woodhead" userId="ad3a4230-80d7-443d-8a9e-007713cf765f" providerId="ADAL" clId="{88879972-9EC6-4E5B-9FFF-E462F1E9C036}" dt="2020-02-10T12:07:26.571" v="331" actId="478"/>
          <ac:picMkLst>
            <pc:docMk/>
            <pc:sldMk cId="513650621" sldId="399"/>
            <ac:picMk id="24" creationId="{F6FA2056-C18A-439D-8B21-AA8ABE5F2201}"/>
          </ac:picMkLst>
        </pc:picChg>
        <pc:picChg chg="add del mod modCrop">
          <ac:chgData name="Helen Woodhead" userId="ad3a4230-80d7-443d-8a9e-007713cf765f" providerId="ADAL" clId="{88879972-9EC6-4E5B-9FFF-E462F1E9C036}" dt="2020-02-10T12:06:15.985" v="308" actId="478"/>
          <ac:picMkLst>
            <pc:docMk/>
            <pc:sldMk cId="513650621" sldId="399"/>
            <ac:picMk id="26" creationId="{D522B256-7188-42B5-A9A7-2D087ABEA6A4}"/>
          </ac:picMkLst>
        </pc:picChg>
        <pc:picChg chg="add del mod modCrop">
          <ac:chgData name="Helen Woodhead" userId="ad3a4230-80d7-443d-8a9e-007713cf765f" providerId="ADAL" clId="{88879972-9EC6-4E5B-9FFF-E462F1E9C036}" dt="2020-02-10T12:06:43.391" v="317" actId="21"/>
          <ac:picMkLst>
            <pc:docMk/>
            <pc:sldMk cId="513650621" sldId="399"/>
            <ac:picMk id="28" creationId="{76B5105E-33BF-4268-A021-B4AC7D77AD0B}"/>
          </ac:picMkLst>
        </pc:picChg>
        <pc:picChg chg="add mod">
          <ac:chgData name="Helen Woodhead" userId="ad3a4230-80d7-443d-8a9e-007713cf765f" providerId="ADAL" clId="{88879972-9EC6-4E5B-9FFF-E462F1E9C036}" dt="2020-02-10T12:07:49.535" v="372" actId="1038"/>
          <ac:picMkLst>
            <pc:docMk/>
            <pc:sldMk cId="513650621" sldId="399"/>
            <ac:picMk id="29" creationId="{35AD16A1-DE3F-45B6-B3AC-485B85AF1278}"/>
          </ac:picMkLst>
        </pc:picChg>
        <pc:picChg chg="add del mod modCrop">
          <ac:chgData name="Helen Woodhead" userId="ad3a4230-80d7-443d-8a9e-007713cf765f" providerId="ADAL" clId="{88879972-9EC6-4E5B-9FFF-E462F1E9C036}" dt="2020-02-10T12:07:25.468" v="330" actId="21"/>
          <ac:picMkLst>
            <pc:docMk/>
            <pc:sldMk cId="513650621" sldId="399"/>
            <ac:picMk id="31" creationId="{CBE78537-0B35-4546-A487-0C589E04284F}"/>
          </ac:picMkLst>
        </pc:picChg>
        <pc:picChg chg="add mod">
          <ac:chgData name="Helen Woodhead" userId="ad3a4230-80d7-443d-8a9e-007713cf765f" providerId="ADAL" clId="{88879972-9EC6-4E5B-9FFF-E462F1E9C036}" dt="2020-02-10T12:07:49.535" v="372" actId="1038"/>
          <ac:picMkLst>
            <pc:docMk/>
            <pc:sldMk cId="513650621" sldId="399"/>
            <ac:picMk id="32" creationId="{3BC643F1-12D8-4783-807A-1C0DED4ECA28}"/>
          </ac:picMkLst>
        </pc:picChg>
      </pc:sldChg>
      <pc:sldChg chg="del">
        <pc:chgData name="Helen Woodhead" userId="ad3a4230-80d7-443d-8a9e-007713cf765f" providerId="ADAL" clId="{88879972-9EC6-4E5B-9FFF-E462F1E9C036}" dt="2020-02-10T12:08:44.721" v="413" actId="47"/>
        <pc:sldMkLst>
          <pc:docMk/>
          <pc:sldMk cId="1241336876" sldId="400"/>
        </pc:sldMkLst>
      </pc:sldChg>
      <pc:sldChg chg="modSp">
        <pc:chgData name="Helen Woodhead" userId="ad3a4230-80d7-443d-8a9e-007713cf765f" providerId="ADAL" clId="{88879972-9EC6-4E5B-9FFF-E462F1E9C036}" dt="2020-02-10T11:54:21.505" v="3" actId="20577"/>
        <pc:sldMkLst>
          <pc:docMk/>
          <pc:sldMk cId="3117904708" sldId="414"/>
        </pc:sldMkLst>
        <pc:spChg chg="mod">
          <ac:chgData name="Helen Woodhead" userId="ad3a4230-80d7-443d-8a9e-007713cf765f" providerId="ADAL" clId="{88879972-9EC6-4E5B-9FFF-E462F1E9C036}" dt="2020-02-10T11:54:21.505" v="3" actId="20577"/>
          <ac:spMkLst>
            <pc:docMk/>
            <pc:sldMk cId="3117904708" sldId="414"/>
            <ac:spMk id="7" creationId="{277FDC6C-B99A-4ED8-B341-A52126824B67}"/>
          </ac:spMkLst>
        </pc:spChg>
      </pc:sldChg>
      <pc:sldChg chg="del">
        <pc:chgData name="Helen Woodhead" userId="ad3a4230-80d7-443d-8a9e-007713cf765f" providerId="ADAL" clId="{88879972-9EC6-4E5B-9FFF-E462F1E9C036}" dt="2020-02-10T11:54:41.320" v="4" actId="47"/>
        <pc:sldMkLst>
          <pc:docMk/>
          <pc:sldMk cId="1115951124" sldId="417"/>
        </pc:sldMkLst>
      </pc:sldChg>
      <pc:sldChg chg="modSp add">
        <pc:chgData name="Helen Woodhead" userId="ad3a4230-80d7-443d-8a9e-007713cf765f" providerId="ADAL" clId="{88879972-9EC6-4E5B-9FFF-E462F1E9C036}" dt="2020-02-10T12:08:41.061" v="412" actId="20577"/>
        <pc:sldMkLst>
          <pc:docMk/>
          <pc:sldMk cId="2365060652" sldId="417"/>
        </pc:sldMkLst>
        <pc:spChg chg="mod">
          <ac:chgData name="Helen Woodhead" userId="ad3a4230-80d7-443d-8a9e-007713cf765f" providerId="ADAL" clId="{88879972-9EC6-4E5B-9FFF-E462F1E9C036}" dt="2020-02-10T12:08:34.218" v="408" actId="207"/>
          <ac:spMkLst>
            <pc:docMk/>
            <pc:sldMk cId="2365060652" sldId="417"/>
            <ac:spMk id="10" creationId="{2796B417-DA60-4EFA-8037-9991E1174D9C}"/>
          </ac:spMkLst>
        </pc:spChg>
        <pc:spChg chg="mod">
          <ac:chgData name="Helen Woodhead" userId="ad3a4230-80d7-443d-8a9e-007713cf765f" providerId="ADAL" clId="{88879972-9EC6-4E5B-9FFF-E462F1E9C036}" dt="2020-02-10T12:08:15.425" v="405" actId="207"/>
          <ac:spMkLst>
            <pc:docMk/>
            <pc:sldMk cId="2365060652" sldId="417"/>
            <ac:spMk id="11" creationId="{129F8A70-AF8E-4EB7-8367-847A155518AE}"/>
          </ac:spMkLst>
        </pc:spChg>
        <pc:spChg chg="mod">
          <ac:chgData name="Helen Woodhead" userId="ad3a4230-80d7-443d-8a9e-007713cf765f" providerId="ADAL" clId="{88879972-9EC6-4E5B-9FFF-E462F1E9C036}" dt="2020-02-10T12:08:34.218" v="408" actId="207"/>
          <ac:spMkLst>
            <pc:docMk/>
            <pc:sldMk cId="2365060652" sldId="417"/>
            <ac:spMk id="12" creationId="{F1C56817-1764-448C-9D84-F10A2DFEEB14}"/>
          </ac:spMkLst>
        </pc:spChg>
        <pc:spChg chg="mod">
          <ac:chgData name="Helen Woodhead" userId="ad3a4230-80d7-443d-8a9e-007713cf765f" providerId="ADAL" clId="{88879972-9EC6-4E5B-9FFF-E462F1E9C036}" dt="2020-02-10T12:08:34.218" v="408" actId="207"/>
          <ac:spMkLst>
            <pc:docMk/>
            <pc:sldMk cId="2365060652" sldId="417"/>
            <ac:spMk id="16" creationId="{31A3198A-0CD9-4C4C-8AD9-526E6A7085D4}"/>
          </ac:spMkLst>
        </pc:spChg>
        <pc:spChg chg="mod">
          <ac:chgData name="Helen Woodhead" userId="ad3a4230-80d7-443d-8a9e-007713cf765f" providerId="ADAL" clId="{88879972-9EC6-4E5B-9FFF-E462F1E9C036}" dt="2020-02-10T12:08:41.061" v="412" actId="20577"/>
          <ac:spMkLst>
            <pc:docMk/>
            <pc:sldMk cId="2365060652" sldId="417"/>
            <ac:spMk id="19" creationId="{5252A847-DE45-4FA3-A1F8-EEBEB845FF8E}"/>
          </ac:spMkLst>
        </pc:spChg>
        <pc:graphicFrameChg chg="modGraphic">
          <ac:chgData name="Helen Woodhead" userId="ad3a4230-80d7-443d-8a9e-007713cf765f" providerId="ADAL" clId="{88879972-9EC6-4E5B-9FFF-E462F1E9C036}" dt="2020-02-10T12:08:28.770" v="407" actId="207"/>
          <ac:graphicFrameMkLst>
            <pc:docMk/>
            <pc:sldMk cId="2365060652" sldId="417"/>
            <ac:graphicFrameMk id="14" creationId="{7046B6B6-28E1-4D26-85EC-31DA5CD142DA}"/>
          </ac:graphicFrameMkLst>
        </pc:graphicFrameChg>
        <pc:graphicFrameChg chg="mod">
          <ac:chgData name="Helen Woodhead" userId="ad3a4230-80d7-443d-8a9e-007713cf765f" providerId="ADAL" clId="{88879972-9EC6-4E5B-9FFF-E462F1E9C036}" dt="2020-02-10T12:08:34.218" v="408" actId="207"/>
          <ac:graphicFrameMkLst>
            <pc:docMk/>
            <pc:sldMk cId="2365060652" sldId="417"/>
            <ac:graphicFrameMk id="17" creationId="{072644C5-DBDB-4DDC-B15B-D3C8910D4706}"/>
          </ac:graphicFrameMkLst>
        </pc:graphicFrameChg>
        <pc:picChg chg="mod">
          <ac:chgData name="Helen Woodhead" userId="ad3a4230-80d7-443d-8a9e-007713cf765f" providerId="ADAL" clId="{88879972-9EC6-4E5B-9FFF-E462F1E9C036}" dt="2020-02-10T12:08:34.218" v="408" actId="207"/>
          <ac:picMkLst>
            <pc:docMk/>
            <pc:sldMk cId="2365060652" sldId="417"/>
            <ac:picMk id="22" creationId="{D7799FE0-AA65-4EAE-9D54-B3F0A849DF9E}"/>
          </ac:picMkLst>
        </pc:picChg>
        <pc:picChg chg="mod">
          <ac:chgData name="Helen Woodhead" userId="ad3a4230-80d7-443d-8a9e-007713cf765f" providerId="ADAL" clId="{88879972-9EC6-4E5B-9FFF-E462F1E9C036}" dt="2020-02-10T12:08:34.218" v="408" actId="207"/>
          <ac:picMkLst>
            <pc:docMk/>
            <pc:sldMk cId="2365060652" sldId="417"/>
            <ac:picMk id="29" creationId="{35AD16A1-DE3F-45B6-B3AC-485B85AF1278}"/>
          </ac:picMkLst>
        </pc:picChg>
      </pc:sldChg>
    </pc:docChg>
  </pc:docChgLst>
  <pc:docChgLst>
    <pc:chgData name="Helen Woodhead" userId="a20b558725e10394" providerId="LiveId" clId="{EF77889D-8F99-46E8-A58E-DA113D64B9A0}"/>
    <pc:docChg chg="undo custSel addSld delSld modSld">
      <pc:chgData name="Helen Woodhead" userId="a20b558725e10394" providerId="LiveId" clId="{EF77889D-8F99-46E8-A58E-DA113D64B9A0}" dt="2020-02-10T12:23:45.490" v="182" actId="20577"/>
      <pc:docMkLst>
        <pc:docMk/>
      </pc:docMkLst>
      <pc:sldChg chg="modSp">
        <pc:chgData name="Helen Woodhead" userId="a20b558725e10394" providerId="LiveId" clId="{EF77889D-8F99-46E8-A58E-DA113D64B9A0}" dt="2020-02-10T12:23:40.603" v="178" actId="20577"/>
        <pc:sldMkLst>
          <pc:docMk/>
          <pc:sldMk cId="3183852591" sldId="383"/>
        </pc:sldMkLst>
        <pc:spChg chg="mod">
          <ac:chgData name="Helen Woodhead" userId="a20b558725e10394" providerId="LiveId" clId="{EF77889D-8F99-46E8-A58E-DA113D64B9A0}" dt="2020-02-10T12:23:40.603" v="178" actId="20577"/>
          <ac:spMkLst>
            <pc:docMk/>
            <pc:sldMk cId="3183852591" sldId="383"/>
            <ac:spMk id="19" creationId="{5252A847-DE45-4FA3-A1F8-EEBEB845FF8E}"/>
          </ac:spMkLst>
        </pc:spChg>
      </pc:sldChg>
      <pc:sldChg chg="delSp modSp del">
        <pc:chgData name="Helen Woodhead" userId="a20b558725e10394" providerId="LiveId" clId="{EF77889D-8F99-46E8-A58E-DA113D64B9A0}" dt="2020-02-10T12:18:47.864" v="41" actId="47"/>
        <pc:sldMkLst>
          <pc:docMk/>
          <pc:sldMk cId="3637294321" sldId="392"/>
        </pc:sldMkLst>
        <pc:spChg chg="del">
          <ac:chgData name="Helen Woodhead" userId="a20b558725e10394" providerId="LiveId" clId="{EF77889D-8F99-46E8-A58E-DA113D64B9A0}" dt="2020-02-10T12:18:45.273" v="39" actId="21"/>
          <ac:spMkLst>
            <pc:docMk/>
            <pc:sldMk cId="3637294321" sldId="392"/>
            <ac:spMk id="17" creationId="{8A824D0D-2F52-4E7F-BC24-316494DFD971}"/>
          </ac:spMkLst>
        </pc:spChg>
        <pc:spChg chg="del mod">
          <ac:chgData name="Helen Woodhead" userId="a20b558725e10394" providerId="LiveId" clId="{EF77889D-8F99-46E8-A58E-DA113D64B9A0}" dt="2020-02-10T12:18:45.273" v="39" actId="21"/>
          <ac:spMkLst>
            <pc:docMk/>
            <pc:sldMk cId="3637294321" sldId="392"/>
            <ac:spMk id="19" creationId="{5252A847-DE45-4FA3-A1F8-EEBEB845FF8E}"/>
          </ac:spMkLst>
        </pc:spChg>
        <pc:graphicFrameChg chg="del">
          <ac:chgData name="Helen Woodhead" userId="a20b558725e10394" providerId="LiveId" clId="{EF77889D-8F99-46E8-A58E-DA113D64B9A0}" dt="2020-02-10T12:18:45.273" v="39" actId="21"/>
          <ac:graphicFrameMkLst>
            <pc:docMk/>
            <pc:sldMk cId="3637294321" sldId="392"/>
            <ac:graphicFrameMk id="14" creationId="{E94F5883-A6D8-4AB9-97E7-13E86F7BE982}"/>
          </ac:graphicFrameMkLst>
        </pc:graphicFrameChg>
        <pc:graphicFrameChg chg="del">
          <ac:chgData name="Helen Woodhead" userId="a20b558725e10394" providerId="LiveId" clId="{EF77889D-8F99-46E8-A58E-DA113D64B9A0}" dt="2020-02-10T12:18:45.273" v="39" actId="21"/>
          <ac:graphicFrameMkLst>
            <pc:docMk/>
            <pc:sldMk cId="3637294321" sldId="392"/>
            <ac:graphicFrameMk id="15" creationId="{346B48BE-713D-4A6D-9D1F-F16E2C2F2A09}"/>
          </ac:graphicFrameMkLst>
        </pc:graphicFrameChg>
        <pc:graphicFrameChg chg="del">
          <ac:chgData name="Helen Woodhead" userId="a20b558725e10394" providerId="LiveId" clId="{EF77889D-8F99-46E8-A58E-DA113D64B9A0}" dt="2020-02-10T12:18:45.273" v="39" actId="21"/>
          <ac:graphicFrameMkLst>
            <pc:docMk/>
            <pc:sldMk cId="3637294321" sldId="392"/>
            <ac:graphicFrameMk id="16" creationId="{92789644-A5C0-431A-9432-B8C4B17D29BF}"/>
          </ac:graphicFrameMkLst>
        </pc:graphicFrameChg>
        <pc:graphicFrameChg chg="del">
          <ac:chgData name="Helen Woodhead" userId="a20b558725e10394" providerId="LiveId" clId="{EF77889D-8F99-46E8-A58E-DA113D64B9A0}" dt="2020-02-10T12:18:45.273" v="39" actId="21"/>
          <ac:graphicFrameMkLst>
            <pc:docMk/>
            <pc:sldMk cId="3637294321" sldId="392"/>
            <ac:graphicFrameMk id="25" creationId="{A72640DD-F953-4FE6-BE77-FA6C5E17C489}"/>
          </ac:graphicFrameMkLst>
        </pc:graphicFrameChg>
        <pc:picChg chg="del">
          <ac:chgData name="Helen Woodhead" userId="a20b558725e10394" providerId="LiveId" clId="{EF77889D-8F99-46E8-A58E-DA113D64B9A0}" dt="2020-02-10T12:18:33.722" v="35" actId="478"/>
          <ac:picMkLst>
            <pc:docMk/>
            <pc:sldMk cId="3637294321" sldId="392"/>
            <ac:picMk id="2" creationId="{FCFDEC40-82F2-4D27-B8BB-4BB71CA53B3B}"/>
          </ac:picMkLst>
        </pc:picChg>
        <pc:picChg chg="del">
          <ac:chgData name="Helen Woodhead" userId="a20b558725e10394" providerId="LiveId" clId="{EF77889D-8F99-46E8-A58E-DA113D64B9A0}" dt="2020-02-10T12:18:33.722" v="35" actId="478"/>
          <ac:picMkLst>
            <pc:docMk/>
            <pc:sldMk cId="3637294321" sldId="392"/>
            <ac:picMk id="3" creationId="{D08DA96E-B792-4C42-A89F-BF24DB0DA4F4}"/>
          </ac:picMkLst>
        </pc:picChg>
        <pc:picChg chg="del">
          <ac:chgData name="Helen Woodhead" userId="a20b558725e10394" providerId="LiveId" clId="{EF77889D-8F99-46E8-A58E-DA113D64B9A0}" dt="2020-02-10T12:18:33.722" v="35" actId="478"/>
          <ac:picMkLst>
            <pc:docMk/>
            <pc:sldMk cId="3637294321" sldId="392"/>
            <ac:picMk id="4" creationId="{16F5F01E-D9D8-4964-AA5A-A4E46F5F421D}"/>
          </ac:picMkLst>
        </pc:picChg>
        <pc:picChg chg="del">
          <ac:chgData name="Helen Woodhead" userId="a20b558725e10394" providerId="LiveId" clId="{EF77889D-8F99-46E8-A58E-DA113D64B9A0}" dt="2020-02-10T12:18:35.430" v="36" actId="478"/>
          <ac:picMkLst>
            <pc:docMk/>
            <pc:sldMk cId="3637294321" sldId="392"/>
            <ac:picMk id="5" creationId="{5961D64B-8C02-4B6D-A75D-D167A3650D06}"/>
          </ac:picMkLst>
        </pc:picChg>
      </pc:sldChg>
      <pc:sldChg chg="del">
        <pc:chgData name="Helen Woodhead" userId="a20b558725e10394" providerId="LiveId" clId="{EF77889D-8F99-46E8-A58E-DA113D64B9A0}" dt="2020-02-10T12:19:49.093" v="57" actId="47"/>
        <pc:sldMkLst>
          <pc:docMk/>
          <pc:sldMk cId="2912277510" sldId="394"/>
        </pc:sldMkLst>
      </pc:sldChg>
      <pc:sldChg chg="delSp modSp del">
        <pc:chgData name="Helen Woodhead" userId="a20b558725e10394" providerId="LiveId" clId="{EF77889D-8F99-46E8-A58E-DA113D64B9A0}" dt="2020-02-10T12:20:42.105" v="104" actId="47"/>
        <pc:sldMkLst>
          <pc:docMk/>
          <pc:sldMk cId="325374816" sldId="395"/>
        </pc:sldMkLst>
        <pc:spChg chg="del">
          <ac:chgData name="Helen Woodhead" userId="a20b558725e10394" providerId="LiveId" clId="{EF77889D-8F99-46E8-A58E-DA113D64B9A0}" dt="2020-02-10T12:20:39.361" v="102" actId="21"/>
          <ac:spMkLst>
            <pc:docMk/>
            <pc:sldMk cId="325374816" sldId="395"/>
            <ac:spMk id="17" creationId="{F6BA252A-732D-4689-8FCF-3CD2BB0EDD12}"/>
          </ac:spMkLst>
        </pc:spChg>
        <pc:spChg chg="del mod">
          <ac:chgData name="Helen Woodhead" userId="a20b558725e10394" providerId="LiveId" clId="{EF77889D-8F99-46E8-A58E-DA113D64B9A0}" dt="2020-02-10T12:20:39.361" v="102" actId="21"/>
          <ac:spMkLst>
            <pc:docMk/>
            <pc:sldMk cId="325374816" sldId="395"/>
            <ac:spMk id="19" creationId="{5252A847-DE45-4FA3-A1F8-EEBEB845FF8E}"/>
          </ac:spMkLst>
        </pc:spChg>
        <pc:spChg chg="del">
          <ac:chgData name="Helen Woodhead" userId="a20b558725e10394" providerId="LiveId" clId="{EF77889D-8F99-46E8-A58E-DA113D64B9A0}" dt="2020-02-10T12:20:39.361" v="102" actId="21"/>
          <ac:spMkLst>
            <pc:docMk/>
            <pc:sldMk cId="325374816" sldId="395"/>
            <ac:spMk id="21" creationId="{73A46070-C576-4B67-94F9-859A9D9853C7}"/>
          </ac:spMkLst>
        </pc:spChg>
        <pc:spChg chg="del">
          <ac:chgData name="Helen Woodhead" userId="a20b558725e10394" providerId="LiveId" clId="{EF77889D-8F99-46E8-A58E-DA113D64B9A0}" dt="2020-02-10T12:20:39.361" v="102" actId="21"/>
          <ac:spMkLst>
            <pc:docMk/>
            <pc:sldMk cId="325374816" sldId="395"/>
            <ac:spMk id="22" creationId="{53B02ECB-2541-431B-B9E5-FF87064822EF}"/>
          </ac:spMkLst>
        </pc:spChg>
        <pc:spChg chg="del">
          <ac:chgData name="Helen Woodhead" userId="a20b558725e10394" providerId="LiveId" clId="{EF77889D-8F99-46E8-A58E-DA113D64B9A0}" dt="2020-02-10T12:20:39.361" v="102" actId="21"/>
          <ac:spMkLst>
            <pc:docMk/>
            <pc:sldMk cId="325374816" sldId="395"/>
            <ac:spMk id="24" creationId="{461E70EF-BE52-4B1D-946E-0C54BB7C1DCD}"/>
          </ac:spMkLst>
        </pc:spChg>
        <pc:picChg chg="del">
          <ac:chgData name="Helen Woodhead" userId="a20b558725e10394" providerId="LiveId" clId="{EF77889D-8F99-46E8-A58E-DA113D64B9A0}" dt="2020-02-10T12:20:34.669" v="99" actId="478"/>
          <ac:picMkLst>
            <pc:docMk/>
            <pc:sldMk cId="325374816" sldId="395"/>
            <ac:picMk id="26" creationId="{0AE150B7-5C25-436C-9C4C-0ABA057A4DC2}"/>
          </ac:picMkLst>
        </pc:picChg>
        <pc:picChg chg="del">
          <ac:chgData name="Helen Woodhead" userId="a20b558725e10394" providerId="LiveId" clId="{EF77889D-8F99-46E8-A58E-DA113D64B9A0}" dt="2020-02-10T12:20:34.669" v="99" actId="478"/>
          <ac:picMkLst>
            <pc:docMk/>
            <pc:sldMk cId="325374816" sldId="395"/>
            <ac:picMk id="27" creationId="{DBCD3D3D-99A2-4575-B9BE-C461C4EDBE37}"/>
          </ac:picMkLst>
        </pc:picChg>
      </pc:sldChg>
      <pc:sldChg chg="del">
        <pc:chgData name="Helen Woodhead" userId="a20b558725e10394" providerId="LiveId" clId="{EF77889D-8F99-46E8-A58E-DA113D64B9A0}" dt="2020-02-10T12:21:03.243" v="119" actId="47"/>
        <pc:sldMkLst>
          <pc:docMk/>
          <pc:sldMk cId="191447699" sldId="396"/>
        </pc:sldMkLst>
      </pc:sldChg>
      <pc:sldChg chg="del">
        <pc:chgData name="Helen Woodhead" userId="a20b558725e10394" providerId="LiveId" clId="{EF77889D-8F99-46E8-A58E-DA113D64B9A0}" dt="2020-02-10T12:21:16.809" v="122" actId="47"/>
        <pc:sldMkLst>
          <pc:docMk/>
          <pc:sldMk cId="4107989200" sldId="397"/>
        </pc:sldMkLst>
      </pc:sldChg>
      <pc:sldChg chg="modSp">
        <pc:chgData name="Helen Woodhead" userId="a20b558725e10394" providerId="LiveId" clId="{EF77889D-8F99-46E8-A58E-DA113D64B9A0}" dt="2020-02-10T12:23:45.490" v="182" actId="20577"/>
        <pc:sldMkLst>
          <pc:docMk/>
          <pc:sldMk cId="2655533350" sldId="398"/>
        </pc:sldMkLst>
        <pc:spChg chg="mod">
          <ac:chgData name="Helen Woodhead" userId="a20b558725e10394" providerId="LiveId" clId="{EF77889D-8F99-46E8-A58E-DA113D64B9A0}" dt="2020-02-10T12:23:45.490" v="182" actId="20577"/>
          <ac:spMkLst>
            <pc:docMk/>
            <pc:sldMk cId="2655533350" sldId="398"/>
            <ac:spMk id="19" creationId="{5252A847-DE45-4FA3-A1F8-EEBEB845FF8E}"/>
          </ac:spMkLst>
        </pc:spChg>
      </pc:sldChg>
      <pc:sldChg chg="delSp modSp del">
        <pc:chgData name="Helen Woodhead" userId="a20b558725e10394" providerId="LiveId" clId="{EF77889D-8F99-46E8-A58E-DA113D64B9A0}" dt="2020-02-10T12:22:05.670" v="161" actId="47"/>
        <pc:sldMkLst>
          <pc:docMk/>
          <pc:sldMk cId="513650621" sldId="399"/>
        </pc:sldMkLst>
        <pc:spChg chg="del">
          <ac:chgData name="Helen Woodhead" userId="a20b558725e10394" providerId="LiveId" clId="{EF77889D-8F99-46E8-A58E-DA113D64B9A0}" dt="2020-02-10T12:22:03.161" v="159" actId="21"/>
          <ac:spMkLst>
            <pc:docMk/>
            <pc:sldMk cId="513650621" sldId="399"/>
            <ac:spMk id="10" creationId="{2796B417-DA60-4EFA-8037-9991E1174D9C}"/>
          </ac:spMkLst>
        </pc:spChg>
        <pc:spChg chg="del">
          <ac:chgData name="Helen Woodhead" userId="a20b558725e10394" providerId="LiveId" clId="{EF77889D-8F99-46E8-A58E-DA113D64B9A0}" dt="2020-02-10T12:22:03.161" v="159" actId="21"/>
          <ac:spMkLst>
            <pc:docMk/>
            <pc:sldMk cId="513650621" sldId="399"/>
            <ac:spMk id="11" creationId="{129F8A70-AF8E-4EB7-8367-847A155518AE}"/>
          </ac:spMkLst>
        </pc:spChg>
        <pc:spChg chg="del">
          <ac:chgData name="Helen Woodhead" userId="a20b558725e10394" providerId="LiveId" clId="{EF77889D-8F99-46E8-A58E-DA113D64B9A0}" dt="2020-02-10T12:22:03.161" v="159" actId="21"/>
          <ac:spMkLst>
            <pc:docMk/>
            <pc:sldMk cId="513650621" sldId="399"/>
            <ac:spMk id="12" creationId="{F1C56817-1764-448C-9D84-F10A2DFEEB14}"/>
          </ac:spMkLst>
        </pc:spChg>
        <pc:spChg chg="del">
          <ac:chgData name="Helen Woodhead" userId="a20b558725e10394" providerId="LiveId" clId="{EF77889D-8F99-46E8-A58E-DA113D64B9A0}" dt="2020-02-10T12:22:03.161" v="159" actId="21"/>
          <ac:spMkLst>
            <pc:docMk/>
            <pc:sldMk cId="513650621" sldId="399"/>
            <ac:spMk id="16" creationId="{31A3198A-0CD9-4C4C-8AD9-526E6A7085D4}"/>
          </ac:spMkLst>
        </pc:spChg>
        <pc:spChg chg="del mod">
          <ac:chgData name="Helen Woodhead" userId="a20b558725e10394" providerId="LiveId" clId="{EF77889D-8F99-46E8-A58E-DA113D64B9A0}" dt="2020-02-10T12:22:03.161" v="159" actId="21"/>
          <ac:spMkLst>
            <pc:docMk/>
            <pc:sldMk cId="513650621" sldId="399"/>
            <ac:spMk id="19" creationId="{5252A847-DE45-4FA3-A1F8-EEBEB845FF8E}"/>
          </ac:spMkLst>
        </pc:spChg>
        <pc:spChg chg="del">
          <ac:chgData name="Helen Woodhead" userId="a20b558725e10394" providerId="LiveId" clId="{EF77889D-8F99-46E8-A58E-DA113D64B9A0}" dt="2020-02-10T12:22:03.161" v="159" actId="21"/>
          <ac:spMkLst>
            <pc:docMk/>
            <pc:sldMk cId="513650621" sldId="399"/>
            <ac:spMk id="33" creationId="{7048A7AB-C97F-4472-BEE1-199BDAF25D85}"/>
          </ac:spMkLst>
        </pc:spChg>
        <pc:graphicFrameChg chg="del">
          <ac:chgData name="Helen Woodhead" userId="a20b558725e10394" providerId="LiveId" clId="{EF77889D-8F99-46E8-A58E-DA113D64B9A0}" dt="2020-02-10T12:22:03.161" v="159" actId="21"/>
          <ac:graphicFrameMkLst>
            <pc:docMk/>
            <pc:sldMk cId="513650621" sldId="399"/>
            <ac:graphicFrameMk id="14" creationId="{7046B6B6-28E1-4D26-85EC-31DA5CD142DA}"/>
          </ac:graphicFrameMkLst>
        </pc:graphicFrameChg>
        <pc:graphicFrameChg chg="del">
          <ac:chgData name="Helen Woodhead" userId="a20b558725e10394" providerId="LiveId" clId="{EF77889D-8F99-46E8-A58E-DA113D64B9A0}" dt="2020-02-10T12:22:03.161" v="159" actId="21"/>
          <ac:graphicFrameMkLst>
            <pc:docMk/>
            <pc:sldMk cId="513650621" sldId="399"/>
            <ac:graphicFrameMk id="17" creationId="{072644C5-DBDB-4DDC-B15B-D3C8910D4706}"/>
          </ac:graphicFrameMkLst>
        </pc:graphicFrameChg>
        <pc:picChg chg="del">
          <ac:chgData name="Helen Woodhead" userId="a20b558725e10394" providerId="LiveId" clId="{EF77889D-8F99-46E8-A58E-DA113D64B9A0}" dt="2020-02-10T12:21:56.511" v="156" actId="478"/>
          <ac:picMkLst>
            <pc:docMk/>
            <pc:sldMk cId="513650621" sldId="399"/>
            <ac:picMk id="21" creationId="{CD3E4CD8-E397-458F-8BE2-779BA2D6857D}"/>
          </ac:picMkLst>
        </pc:picChg>
        <pc:picChg chg="del">
          <ac:chgData name="Helen Woodhead" userId="a20b558725e10394" providerId="LiveId" clId="{EF77889D-8F99-46E8-A58E-DA113D64B9A0}" dt="2020-02-10T12:21:56.511" v="156" actId="478"/>
          <ac:picMkLst>
            <pc:docMk/>
            <pc:sldMk cId="513650621" sldId="399"/>
            <ac:picMk id="22" creationId="{D7799FE0-AA65-4EAE-9D54-B3F0A849DF9E}"/>
          </ac:picMkLst>
        </pc:picChg>
        <pc:picChg chg="del">
          <ac:chgData name="Helen Woodhead" userId="a20b558725e10394" providerId="LiveId" clId="{EF77889D-8F99-46E8-A58E-DA113D64B9A0}" dt="2020-02-10T12:21:56.511" v="156" actId="478"/>
          <ac:picMkLst>
            <pc:docMk/>
            <pc:sldMk cId="513650621" sldId="399"/>
            <ac:picMk id="29" creationId="{35AD16A1-DE3F-45B6-B3AC-485B85AF1278}"/>
          </ac:picMkLst>
        </pc:picChg>
        <pc:picChg chg="del">
          <ac:chgData name="Helen Woodhead" userId="a20b558725e10394" providerId="LiveId" clId="{EF77889D-8F99-46E8-A58E-DA113D64B9A0}" dt="2020-02-10T12:21:56.511" v="156" actId="478"/>
          <ac:picMkLst>
            <pc:docMk/>
            <pc:sldMk cId="513650621" sldId="399"/>
            <ac:picMk id="32" creationId="{3BC643F1-12D8-4783-807A-1C0DED4ECA28}"/>
          </ac:picMkLst>
        </pc:picChg>
      </pc:sldChg>
      <pc:sldChg chg="del">
        <pc:chgData name="Helen Woodhead" userId="a20b558725e10394" providerId="LiveId" clId="{EF77889D-8F99-46E8-A58E-DA113D64B9A0}" dt="2020-02-10T12:23:07.083" v="174" actId="47"/>
        <pc:sldMkLst>
          <pc:docMk/>
          <pc:sldMk cId="2365060652" sldId="417"/>
        </pc:sldMkLst>
      </pc:sldChg>
      <pc:sldChg chg="addSp delSp modSp add">
        <pc:chgData name="Helen Woodhead" userId="a20b558725e10394" providerId="LiveId" clId="{EF77889D-8F99-46E8-A58E-DA113D64B9A0}" dt="2020-02-10T12:20:02.778" v="65" actId="403"/>
        <pc:sldMkLst>
          <pc:docMk/>
          <pc:sldMk cId="2483133131" sldId="418"/>
        </pc:sldMkLst>
        <pc:spChg chg="del">
          <ac:chgData name="Helen Woodhead" userId="a20b558725e10394" providerId="LiveId" clId="{EF77889D-8F99-46E8-A58E-DA113D64B9A0}" dt="2020-02-10T12:18:10.165" v="4" actId="478"/>
          <ac:spMkLst>
            <pc:docMk/>
            <pc:sldMk cId="2483133131" sldId="418"/>
            <ac:spMk id="17" creationId="{8A824D0D-2F52-4E7F-BC24-316494DFD971}"/>
          </ac:spMkLst>
        </pc:spChg>
        <pc:spChg chg="add del mod">
          <ac:chgData name="Helen Woodhead" userId="a20b558725e10394" providerId="LiveId" clId="{EF77889D-8F99-46E8-A58E-DA113D64B9A0}" dt="2020-02-10T12:18:30.250" v="33" actId="478"/>
          <ac:spMkLst>
            <pc:docMk/>
            <pc:sldMk cId="2483133131" sldId="418"/>
            <ac:spMk id="19" creationId="{5252A847-DE45-4FA3-A1F8-EEBEB845FF8E}"/>
          </ac:spMkLst>
        </pc:spChg>
        <pc:spChg chg="add">
          <ac:chgData name="Helen Woodhead" userId="a20b558725e10394" providerId="LiveId" clId="{EF77889D-8F99-46E8-A58E-DA113D64B9A0}" dt="2020-02-10T12:18:46.892" v="40"/>
          <ac:spMkLst>
            <pc:docMk/>
            <pc:sldMk cId="2483133131" sldId="418"/>
            <ac:spMk id="21" creationId="{0005C282-A202-43AC-B9BD-4745107C3B48}"/>
          </ac:spMkLst>
        </pc:spChg>
        <pc:spChg chg="add">
          <ac:chgData name="Helen Woodhead" userId="a20b558725e10394" providerId="LiveId" clId="{EF77889D-8F99-46E8-A58E-DA113D64B9A0}" dt="2020-02-10T12:18:46.892" v="40"/>
          <ac:spMkLst>
            <pc:docMk/>
            <pc:sldMk cId="2483133131" sldId="418"/>
            <ac:spMk id="27" creationId="{ADC32706-C0DA-4B5E-8C4B-755533B1FA4D}"/>
          </ac:spMkLst>
        </pc:spChg>
        <pc:graphicFrameChg chg="del">
          <ac:chgData name="Helen Woodhead" userId="a20b558725e10394" providerId="LiveId" clId="{EF77889D-8F99-46E8-A58E-DA113D64B9A0}" dt="2020-02-10T12:18:04.586" v="1" actId="478"/>
          <ac:graphicFrameMkLst>
            <pc:docMk/>
            <pc:sldMk cId="2483133131" sldId="418"/>
            <ac:graphicFrameMk id="14" creationId="{E94F5883-A6D8-4AB9-97E7-13E86F7BE982}"/>
          </ac:graphicFrameMkLst>
        </pc:graphicFrameChg>
        <pc:graphicFrameChg chg="del">
          <ac:chgData name="Helen Woodhead" userId="a20b558725e10394" providerId="LiveId" clId="{EF77889D-8F99-46E8-A58E-DA113D64B9A0}" dt="2020-02-10T12:18:04.586" v="1" actId="478"/>
          <ac:graphicFrameMkLst>
            <pc:docMk/>
            <pc:sldMk cId="2483133131" sldId="418"/>
            <ac:graphicFrameMk id="15" creationId="{346B48BE-713D-4A6D-9D1F-F16E2C2F2A09}"/>
          </ac:graphicFrameMkLst>
        </pc:graphicFrameChg>
        <pc:graphicFrameChg chg="del">
          <ac:chgData name="Helen Woodhead" userId="a20b558725e10394" providerId="LiveId" clId="{EF77889D-8F99-46E8-A58E-DA113D64B9A0}" dt="2020-02-10T12:18:04.586" v="1" actId="478"/>
          <ac:graphicFrameMkLst>
            <pc:docMk/>
            <pc:sldMk cId="2483133131" sldId="418"/>
            <ac:graphicFrameMk id="16" creationId="{92789644-A5C0-431A-9432-B8C4B17D29BF}"/>
          </ac:graphicFrameMkLst>
        </pc:graphicFrameChg>
        <pc:graphicFrameChg chg="add modGraphic">
          <ac:chgData name="Helen Woodhead" userId="a20b558725e10394" providerId="LiveId" clId="{EF77889D-8F99-46E8-A58E-DA113D64B9A0}" dt="2020-02-10T12:20:02.778" v="65" actId="403"/>
          <ac:graphicFrameMkLst>
            <pc:docMk/>
            <pc:sldMk cId="2483133131" sldId="418"/>
            <ac:graphicFrameMk id="22" creationId="{E9402373-C45C-41EC-BAE9-D16E1730B292}"/>
          </ac:graphicFrameMkLst>
        </pc:graphicFrameChg>
        <pc:graphicFrameChg chg="add">
          <ac:chgData name="Helen Woodhead" userId="a20b558725e10394" providerId="LiveId" clId="{EF77889D-8F99-46E8-A58E-DA113D64B9A0}" dt="2020-02-10T12:18:46.892" v="40"/>
          <ac:graphicFrameMkLst>
            <pc:docMk/>
            <pc:sldMk cId="2483133131" sldId="418"/>
            <ac:graphicFrameMk id="23" creationId="{97F80696-A343-4A74-B521-4B9FA2A3CB21}"/>
          </ac:graphicFrameMkLst>
        </pc:graphicFrameChg>
        <pc:graphicFrameChg chg="add">
          <ac:chgData name="Helen Woodhead" userId="a20b558725e10394" providerId="LiveId" clId="{EF77889D-8F99-46E8-A58E-DA113D64B9A0}" dt="2020-02-10T12:18:46.892" v="40"/>
          <ac:graphicFrameMkLst>
            <pc:docMk/>
            <pc:sldMk cId="2483133131" sldId="418"/>
            <ac:graphicFrameMk id="24" creationId="{9D4BE68D-9068-40B4-B74B-92D03637A181}"/>
          </ac:graphicFrameMkLst>
        </pc:graphicFrameChg>
        <pc:graphicFrameChg chg="del">
          <ac:chgData name="Helen Woodhead" userId="a20b558725e10394" providerId="LiveId" clId="{EF77889D-8F99-46E8-A58E-DA113D64B9A0}" dt="2020-02-10T12:18:12.667" v="5" actId="478"/>
          <ac:graphicFrameMkLst>
            <pc:docMk/>
            <pc:sldMk cId="2483133131" sldId="418"/>
            <ac:graphicFrameMk id="25" creationId="{A72640DD-F953-4FE6-BE77-FA6C5E17C489}"/>
          </ac:graphicFrameMkLst>
        </pc:graphicFrameChg>
        <pc:graphicFrameChg chg="add">
          <ac:chgData name="Helen Woodhead" userId="a20b558725e10394" providerId="LiveId" clId="{EF77889D-8F99-46E8-A58E-DA113D64B9A0}" dt="2020-02-10T12:18:46.892" v="40"/>
          <ac:graphicFrameMkLst>
            <pc:docMk/>
            <pc:sldMk cId="2483133131" sldId="418"/>
            <ac:graphicFrameMk id="26" creationId="{BF1CA167-4A3A-45CD-8692-B23D1001E685}"/>
          </ac:graphicFrameMkLst>
        </pc:graphicFrameChg>
        <pc:picChg chg="del">
          <ac:chgData name="Helen Woodhead" userId="a20b558725e10394" providerId="LiveId" clId="{EF77889D-8F99-46E8-A58E-DA113D64B9A0}" dt="2020-02-10T12:18:30.250" v="33" actId="478"/>
          <ac:picMkLst>
            <pc:docMk/>
            <pc:sldMk cId="2483133131" sldId="418"/>
            <ac:picMk id="2" creationId="{FCFDEC40-82F2-4D27-B8BB-4BB71CA53B3B}"/>
          </ac:picMkLst>
        </pc:picChg>
        <pc:picChg chg="del">
          <ac:chgData name="Helen Woodhead" userId="a20b558725e10394" providerId="LiveId" clId="{EF77889D-8F99-46E8-A58E-DA113D64B9A0}" dt="2020-02-10T12:18:30.250" v="33" actId="478"/>
          <ac:picMkLst>
            <pc:docMk/>
            <pc:sldMk cId="2483133131" sldId="418"/>
            <ac:picMk id="3" creationId="{D08DA96E-B792-4C42-A89F-BF24DB0DA4F4}"/>
          </ac:picMkLst>
        </pc:picChg>
        <pc:picChg chg="del">
          <ac:chgData name="Helen Woodhead" userId="a20b558725e10394" providerId="LiveId" clId="{EF77889D-8F99-46E8-A58E-DA113D64B9A0}" dt="2020-02-10T12:18:30.250" v="33" actId="478"/>
          <ac:picMkLst>
            <pc:docMk/>
            <pc:sldMk cId="2483133131" sldId="418"/>
            <ac:picMk id="4" creationId="{16F5F01E-D9D8-4964-AA5A-A4E46F5F421D}"/>
          </ac:picMkLst>
        </pc:picChg>
        <pc:picChg chg="del">
          <ac:chgData name="Helen Woodhead" userId="a20b558725e10394" providerId="LiveId" clId="{EF77889D-8F99-46E8-A58E-DA113D64B9A0}" dt="2020-02-10T12:18:30.250" v="33" actId="478"/>
          <ac:picMkLst>
            <pc:docMk/>
            <pc:sldMk cId="2483133131" sldId="418"/>
            <ac:picMk id="5" creationId="{5961D64B-8C02-4B6D-A75D-D167A3650D06}"/>
          </ac:picMkLst>
        </pc:picChg>
        <pc:picChg chg="add del mod">
          <ac:chgData name="Helen Woodhead" userId="a20b558725e10394" providerId="LiveId" clId="{EF77889D-8F99-46E8-A58E-DA113D64B9A0}" dt="2020-02-10T12:18:27.377" v="32" actId="21"/>
          <ac:picMkLst>
            <pc:docMk/>
            <pc:sldMk cId="2483133131" sldId="418"/>
            <ac:picMk id="6" creationId="{6D9820FF-2F00-40CD-BEED-A16591A99FFC}"/>
          </ac:picMkLst>
        </pc:picChg>
        <pc:picChg chg="add">
          <ac:chgData name="Helen Woodhead" userId="a20b558725e10394" providerId="LiveId" clId="{EF77889D-8F99-46E8-A58E-DA113D64B9A0}" dt="2020-02-10T12:18:30.633" v="34"/>
          <ac:picMkLst>
            <pc:docMk/>
            <pc:sldMk cId="2483133131" sldId="418"/>
            <ac:picMk id="20" creationId="{FAB6C087-6882-44BB-A9CD-D38A0156A3B0}"/>
          </ac:picMkLst>
        </pc:picChg>
      </pc:sldChg>
      <pc:sldChg chg="addSp delSp modSp add">
        <pc:chgData name="Helen Woodhead" userId="a20b558725e10394" providerId="LiveId" clId="{EF77889D-8F99-46E8-A58E-DA113D64B9A0}" dt="2020-02-10T12:19:47.555" v="56" actId="403"/>
        <pc:sldMkLst>
          <pc:docMk/>
          <pc:sldMk cId="3827428936" sldId="419"/>
        </pc:sldMkLst>
        <pc:graphicFrameChg chg="add mod modGraphic">
          <ac:chgData name="Helen Woodhead" userId="a20b558725e10394" providerId="LiveId" clId="{EF77889D-8F99-46E8-A58E-DA113D64B9A0}" dt="2020-02-10T12:19:47.555" v="56" actId="403"/>
          <ac:graphicFrameMkLst>
            <pc:docMk/>
            <pc:sldMk cId="3827428936" sldId="419"/>
            <ac:graphicFrameMk id="12" creationId="{EAAAF7EB-F1DA-4873-82AC-5CD33D0801C9}"/>
          </ac:graphicFrameMkLst>
        </pc:graphicFrameChg>
        <pc:graphicFrameChg chg="del">
          <ac:chgData name="Helen Woodhead" userId="a20b558725e10394" providerId="LiveId" clId="{EF77889D-8F99-46E8-A58E-DA113D64B9A0}" dt="2020-02-10T12:19:03.749" v="43" actId="478"/>
          <ac:graphicFrameMkLst>
            <pc:docMk/>
            <pc:sldMk cId="3827428936" sldId="419"/>
            <ac:graphicFrameMk id="22" creationId="{E9402373-C45C-41EC-BAE9-D16E1730B292}"/>
          </ac:graphicFrameMkLst>
        </pc:graphicFrameChg>
      </pc:sldChg>
      <pc:sldChg chg="addSp delSp modSp add">
        <pc:chgData name="Helen Woodhead" userId="a20b558725e10394" providerId="LiveId" clId="{EF77889D-8F99-46E8-A58E-DA113D64B9A0}" dt="2020-02-10T12:20:46.987" v="115" actId="1038"/>
        <pc:sldMkLst>
          <pc:docMk/>
          <pc:sldMk cId="2762928373" sldId="420"/>
        </pc:sldMkLst>
        <pc:spChg chg="add">
          <ac:chgData name="Helen Woodhead" userId="a20b558725e10394" providerId="LiveId" clId="{EF77889D-8F99-46E8-A58E-DA113D64B9A0}" dt="2020-02-10T12:20:41.120" v="103"/>
          <ac:spMkLst>
            <pc:docMk/>
            <pc:sldMk cId="2762928373" sldId="420"/>
            <ac:spMk id="14" creationId="{D3226F8B-BEB2-458D-823D-F2B93B35D2AA}"/>
          </ac:spMkLst>
        </pc:spChg>
        <pc:spChg chg="add">
          <ac:chgData name="Helen Woodhead" userId="a20b558725e10394" providerId="LiveId" clId="{EF77889D-8F99-46E8-A58E-DA113D64B9A0}" dt="2020-02-10T12:20:41.120" v="103"/>
          <ac:spMkLst>
            <pc:docMk/>
            <pc:sldMk cId="2762928373" sldId="420"/>
            <ac:spMk id="15" creationId="{6444CFCA-F66F-4E0C-BF79-69B005D512EF}"/>
          </ac:spMkLst>
        </pc:spChg>
        <pc:spChg chg="add">
          <ac:chgData name="Helen Woodhead" userId="a20b558725e10394" providerId="LiveId" clId="{EF77889D-8F99-46E8-A58E-DA113D64B9A0}" dt="2020-02-10T12:20:41.120" v="103"/>
          <ac:spMkLst>
            <pc:docMk/>
            <pc:sldMk cId="2762928373" sldId="420"/>
            <ac:spMk id="16" creationId="{E98F8316-F078-4C81-B514-6741612FD687}"/>
          </ac:spMkLst>
        </pc:spChg>
        <pc:spChg chg="del">
          <ac:chgData name="Helen Woodhead" userId="a20b558725e10394" providerId="LiveId" clId="{EF77889D-8F99-46E8-A58E-DA113D64B9A0}" dt="2020-02-10T12:20:09.783" v="67" actId="478"/>
          <ac:spMkLst>
            <pc:docMk/>
            <pc:sldMk cId="2762928373" sldId="420"/>
            <ac:spMk id="17" creationId="{F6BA252A-732D-4689-8FCF-3CD2BB0EDD12}"/>
          </ac:spMkLst>
        </pc:spChg>
        <pc:spChg chg="del mod">
          <ac:chgData name="Helen Woodhead" userId="a20b558725e10394" providerId="LiveId" clId="{EF77889D-8F99-46E8-A58E-DA113D64B9A0}" dt="2020-02-10T12:20:30.788" v="97" actId="478"/>
          <ac:spMkLst>
            <pc:docMk/>
            <pc:sldMk cId="2762928373" sldId="420"/>
            <ac:spMk id="19" creationId="{5252A847-DE45-4FA3-A1F8-EEBEB845FF8E}"/>
          </ac:spMkLst>
        </pc:spChg>
        <pc:spChg chg="add">
          <ac:chgData name="Helen Woodhead" userId="a20b558725e10394" providerId="LiveId" clId="{EF77889D-8F99-46E8-A58E-DA113D64B9A0}" dt="2020-02-10T12:20:41.120" v="103"/>
          <ac:spMkLst>
            <pc:docMk/>
            <pc:sldMk cId="2762928373" sldId="420"/>
            <ac:spMk id="20" creationId="{D7B82E82-53B3-4D49-8870-4D1A45933B79}"/>
          </ac:spMkLst>
        </pc:spChg>
        <pc:spChg chg="del">
          <ac:chgData name="Helen Woodhead" userId="a20b558725e10394" providerId="LiveId" clId="{EF77889D-8F99-46E8-A58E-DA113D64B9A0}" dt="2020-02-10T12:20:09.783" v="67" actId="478"/>
          <ac:spMkLst>
            <pc:docMk/>
            <pc:sldMk cId="2762928373" sldId="420"/>
            <ac:spMk id="21" creationId="{73A46070-C576-4B67-94F9-859A9D9853C7}"/>
          </ac:spMkLst>
        </pc:spChg>
        <pc:spChg chg="del">
          <ac:chgData name="Helen Woodhead" userId="a20b558725e10394" providerId="LiveId" clId="{EF77889D-8F99-46E8-A58E-DA113D64B9A0}" dt="2020-02-10T12:20:17.814" v="70" actId="478"/>
          <ac:spMkLst>
            <pc:docMk/>
            <pc:sldMk cId="2762928373" sldId="420"/>
            <ac:spMk id="22" creationId="{53B02ECB-2541-431B-B9E5-FF87064822EF}"/>
          </ac:spMkLst>
        </pc:spChg>
        <pc:spChg chg="add mod">
          <ac:chgData name="Helen Woodhead" userId="a20b558725e10394" providerId="LiveId" clId="{EF77889D-8F99-46E8-A58E-DA113D64B9A0}" dt="2020-02-10T12:20:46.987" v="115" actId="1038"/>
          <ac:spMkLst>
            <pc:docMk/>
            <pc:sldMk cId="2762928373" sldId="420"/>
            <ac:spMk id="23" creationId="{5B9F765F-67C5-42E7-9B28-67E825B9FEAE}"/>
          </ac:spMkLst>
        </pc:spChg>
        <pc:spChg chg="del">
          <ac:chgData name="Helen Woodhead" userId="a20b558725e10394" providerId="LiveId" clId="{EF77889D-8F99-46E8-A58E-DA113D64B9A0}" dt="2020-02-10T12:20:15.722" v="69" actId="478"/>
          <ac:spMkLst>
            <pc:docMk/>
            <pc:sldMk cId="2762928373" sldId="420"/>
            <ac:spMk id="24" creationId="{461E70EF-BE52-4B1D-946E-0C54BB7C1DCD}"/>
          </ac:spMkLst>
        </pc:spChg>
        <pc:picChg chg="add del mod">
          <ac:chgData name="Helen Woodhead" userId="a20b558725e10394" providerId="LiveId" clId="{EF77889D-8F99-46E8-A58E-DA113D64B9A0}" dt="2020-02-10T12:20:28.099" v="96" actId="21"/>
          <ac:picMkLst>
            <pc:docMk/>
            <pc:sldMk cId="2762928373" sldId="420"/>
            <ac:picMk id="2" creationId="{982A3CFF-4916-4007-A9AE-1199F3D48C83}"/>
          </ac:picMkLst>
        </pc:picChg>
        <pc:picChg chg="add">
          <ac:chgData name="Helen Woodhead" userId="a20b558725e10394" providerId="LiveId" clId="{EF77889D-8F99-46E8-A58E-DA113D64B9A0}" dt="2020-02-10T12:20:31.208" v="98"/>
          <ac:picMkLst>
            <pc:docMk/>
            <pc:sldMk cId="2762928373" sldId="420"/>
            <ac:picMk id="13" creationId="{78AE3C59-EF6C-4014-9A16-DC7FFCB7D80C}"/>
          </ac:picMkLst>
        </pc:picChg>
        <pc:picChg chg="del">
          <ac:chgData name="Helen Woodhead" userId="a20b558725e10394" providerId="LiveId" clId="{EF77889D-8F99-46E8-A58E-DA113D64B9A0}" dt="2020-02-10T12:20:30.788" v="97" actId="478"/>
          <ac:picMkLst>
            <pc:docMk/>
            <pc:sldMk cId="2762928373" sldId="420"/>
            <ac:picMk id="26" creationId="{0AE150B7-5C25-436C-9C4C-0ABA057A4DC2}"/>
          </ac:picMkLst>
        </pc:picChg>
        <pc:picChg chg="del">
          <ac:chgData name="Helen Woodhead" userId="a20b558725e10394" providerId="LiveId" clId="{EF77889D-8F99-46E8-A58E-DA113D64B9A0}" dt="2020-02-10T12:20:30.788" v="97" actId="478"/>
          <ac:picMkLst>
            <pc:docMk/>
            <pc:sldMk cId="2762928373" sldId="420"/>
            <ac:picMk id="27" creationId="{DBCD3D3D-99A2-4575-B9BE-C461C4EDBE37}"/>
          </ac:picMkLst>
        </pc:picChg>
      </pc:sldChg>
      <pc:sldChg chg="modSp add">
        <pc:chgData name="Helen Woodhead" userId="a20b558725e10394" providerId="LiveId" clId="{EF77889D-8F99-46E8-A58E-DA113D64B9A0}" dt="2020-02-10T12:21:00.868" v="118" actId="20577"/>
        <pc:sldMkLst>
          <pc:docMk/>
          <pc:sldMk cId="1007457439" sldId="421"/>
        </pc:sldMkLst>
        <pc:spChg chg="mod">
          <ac:chgData name="Helen Woodhead" userId="a20b558725e10394" providerId="LiveId" clId="{EF77889D-8F99-46E8-A58E-DA113D64B9A0}" dt="2020-02-10T12:21:00.868" v="118" actId="20577"/>
          <ac:spMkLst>
            <pc:docMk/>
            <pc:sldMk cId="1007457439" sldId="421"/>
            <ac:spMk id="14" creationId="{D3226F8B-BEB2-458D-823D-F2B93B35D2AA}"/>
          </ac:spMkLst>
        </pc:spChg>
      </pc:sldChg>
      <pc:sldChg chg="modSp add">
        <pc:chgData name="Helen Woodhead" userId="a20b558725e10394" providerId="LiveId" clId="{EF77889D-8F99-46E8-A58E-DA113D64B9A0}" dt="2020-02-10T12:21:12.368" v="121"/>
        <pc:sldMkLst>
          <pc:docMk/>
          <pc:sldMk cId="2275234589" sldId="422"/>
        </pc:sldMkLst>
        <pc:spChg chg="mod">
          <ac:chgData name="Helen Woodhead" userId="a20b558725e10394" providerId="LiveId" clId="{EF77889D-8F99-46E8-A58E-DA113D64B9A0}" dt="2020-02-10T12:21:12.368" v="121"/>
          <ac:spMkLst>
            <pc:docMk/>
            <pc:sldMk cId="2275234589" sldId="422"/>
            <ac:spMk id="14" creationId="{D3226F8B-BEB2-458D-823D-F2B93B35D2AA}"/>
          </ac:spMkLst>
        </pc:spChg>
      </pc:sldChg>
      <pc:sldChg chg="addSp delSp modSp add">
        <pc:chgData name="Helen Woodhead" userId="a20b558725e10394" providerId="LiveId" clId="{EF77889D-8F99-46E8-A58E-DA113D64B9A0}" dt="2020-02-10T12:22:04.704" v="160"/>
        <pc:sldMkLst>
          <pc:docMk/>
          <pc:sldMk cId="3366694894" sldId="423"/>
        </pc:sldMkLst>
        <pc:spChg chg="del">
          <ac:chgData name="Helen Woodhead" userId="a20b558725e10394" providerId="LiveId" clId="{EF77889D-8F99-46E8-A58E-DA113D64B9A0}" dt="2020-02-10T12:21:35.398" v="127" actId="478"/>
          <ac:spMkLst>
            <pc:docMk/>
            <pc:sldMk cId="3366694894" sldId="423"/>
            <ac:spMk id="10" creationId="{2796B417-DA60-4EFA-8037-9991E1174D9C}"/>
          </ac:spMkLst>
        </pc:spChg>
        <pc:spChg chg="del">
          <ac:chgData name="Helen Woodhead" userId="a20b558725e10394" providerId="LiveId" clId="{EF77889D-8F99-46E8-A58E-DA113D64B9A0}" dt="2020-02-10T12:21:35.398" v="127" actId="478"/>
          <ac:spMkLst>
            <pc:docMk/>
            <pc:sldMk cId="3366694894" sldId="423"/>
            <ac:spMk id="11" creationId="{129F8A70-AF8E-4EB7-8367-847A155518AE}"/>
          </ac:spMkLst>
        </pc:spChg>
        <pc:spChg chg="del">
          <ac:chgData name="Helen Woodhead" userId="a20b558725e10394" providerId="LiveId" clId="{EF77889D-8F99-46E8-A58E-DA113D64B9A0}" dt="2020-02-10T12:21:35.398" v="127" actId="478"/>
          <ac:spMkLst>
            <pc:docMk/>
            <pc:sldMk cId="3366694894" sldId="423"/>
            <ac:spMk id="12" creationId="{F1C56817-1764-448C-9D84-F10A2DFEEB14}"/>
          </ac:spMkLst>
        </pc:spChg>
        <pc:spChg chg="del">
          <ac:chgData name="Helen Woodhead" userId="a20b558725e10394" providerId="LiveId" clId="{EF77889D-8F99-46E8-A58E-DA113D64B9A0}" dt="2020-02-10T12:21:35.398" v="127" actId="478"/>
          <ac:spMkLst>
            <pc:docMk/>
            <pc:sldMk cId="3366694894" sldId="423"/>
            <ac:spMk id="16" creationId="{31A3198A-0CD9-4C4C-8AD9-526E6A7085D4}"/>
          </ac:spMkLst>
        </pc:spChg>
        <pc:spChg chg="del mod">
          <ac:chgData name="Helen Woodhead" userId="a20b558725e10394" providerId="LiveId" clId="{EF77889D-8F99-46E8-A58E-DA113D64B9A0}" dt="2020-02-10T12:21:50.545" v="154" actId="478"/>
          <ac:spMkLst>
            <pc:docMk/>
            <pc:sldMk cId="3366694894" sldId="423"/>
            <ac:spMk id="19" creationId="{5252A847-DE45-4FA3-A1F8-EEBEB845FF8E}"/>
          </ac:spMkLst>
        </pc:spChg>
        <pc:spChg chg="add">
          <ac:chgData name="Helen Woodhead" userId="a20b558725e10394" providerId="LiveId" clId="{EF77889D-8F99-46E8-A58E-DA113D64B9A0}" dt="2020-02-10T12:22:04.704" v="160"/>
          <ac:spMkLst>
            <pc:docMk/>
            <pc:sldMk cId="3366694894" sldId="423"/>
            <ac:spMk id="23" creationId="{D7322BE7-BABF-430E-BE7D-99183189034B}"/>
          </ac:spMkLst>
        </pc:spChg>
        <pc:spChg chg="add">
          <ac:chgData name="Helen Woodhead" userId="a20b558725e10394" providerId="LiveId" clId="{EF77889D-8F99-46E8-A58E-DA113D64B9A0}" dt="2020-02-10T12:22:04.704" v="160"/>
          <ac:spMkLst>
            <pc:docMk/>
            <pc:sldMk cId="3366694894" sldId="423"/>
            <ac:spMk id="25" creationId="{20C4EB1B-13ED-486D-91B9-84805779829A}"/>
          </ac:spMkLst>
        </pc:spChg>
        <pc:spChg chg="add">
          <ac:chgData name="Helen Woodhead" userId="a20b558725e10394" providerId="LiveId" clId="{EF77889D-8F99-46E8-A58E-DA113D64B9A0}" dt="2020-02-10T12:22:04.704" v="160"/>
          <ac:spMkLst>
            <pc:docMk/>
            <pc:sldMk cId="3366694894" sldId="423"/>
            <ac:spMk id="26" creationId="{68B65856-E64C-49C1-9876-4FA4B6B2D8F7}"/>
          </ac:spMkLst>
        </pc:spChg>
        <pc:spChg chg="add">
          <ac:chgData name="Helen Woodhead" userId="a20b558725e10394" providerId="LiveId" clId="{EF77889D-8F99-46E8-A58E-DA113D64B9A0}" dt="2020-02-10T12:22:04.704" v="160"/>
          <ac:spMkLst>
            <pc:docMk/>
            <pc:sldMk cId="3366694894" sldId="423"/>
            <ac:spMk id="27" creationId="{38539DD3-3769-426A-B11A-AEC1AFF005F9}"/>
          </ac:spMkLst>
        </pc:spChg>
        <pc:spChg chg="add">
          <ac:chgData name="Helen Woodhead" userId="a20b558725e10394" providerId="LiveId" clId="{EF77889D-8F99-46E8-A58E-DA113D64B9A0}" dt="2020-02-10T12:22:04.704" v="160"/>
          <ac:spMkLst>
            <pc:docMk/>
            <pc:sldMk cId="3366694894" sldId="423"/>
            <ac:spMk id="28" creationId="{25EE9D55-8387-4CB9-964B-D1449E4A0ADD}"/>
          </ac:spMkLst>
        </pc:spChg>
        <pc:spChg chg="add">
          <ac:chgData name="Helen Woodhead" userId="a20b558725e10394" providerId="LiveId" clId="{EF77889D-8F99-46E8-A58E-DA113D64B9A0}" dt="2020-02-10T12:22:04.704" v="160"/>
          <ac:spMkLst>
            <pc:docMk/>
            <pc:sldMk cId="3366694894" sldId="423"/>
            <ac:spMk id="31" creationId="{1E542D1B-D5F7-4BED-8A69-48013B388808}"/>
          </ac:spMkLst>
        </pc:spChg>
        <pc:spChg chg="del">
          <ac:chgData name="Helen Woodhead" userId="a20b558725e10394" providerId="LiveId" clId="{EF77889D-8F99-46E8-A58E-DA113D64B9A0}" dt="2020-02-10T12:21:35.398" v="127" actId="478"/>
          <ac:spMkLst>
            <pc:docMk/>
            <pc:sldMk cId="3366694894" sldId="423"/>
            <ac:spMk id="33" creationId="{7048A7AB-C97F-4472-BEE1-199BDAF25D85}"/>
          </ac:spMkLst>
        </pc:spChg>
        <pc:graphicFrameChg chg="del">
          <ac:chgData name="Helen Woodhead" userId="a20b558725e10394" providerId="LiveId" clId="{EF77889D-8F99-46E8-A58E-DA113D64B9A0}" dt="2020-02-10T12:21:30.145" v="126" actId="478"/>
          <ac:graphicFrameMkLst>
            <pc:docMk/>
            <pc:sldMk cId="3366694894" sldId="423"/>
            <ac:graphicFrameMk id="14" creationId="{7046B6B6-28E1-4D26-85EC-31DA5CD142DA}"/>
          </ac:graphicFrameMkLst>
        </pc:graphicFrameChg>
        <pc:graphicFrameChg chg="del">
          <ac:chgData name="Helen Woodhead" userId="a20b558725e10394" providerId="LiveId" clId="{EF77889D-8F99-46E8-A58E-DA113D64B9A0}" dt="2020-02-10T12:21:35.398" v="127" actId="478"/>
          <ac:graphicFrameMkLst>
            <pc:docMk/>
            <pc:sldMk cId="3366694894" sldId="423"/>
            <ac:graphicFrameMk id="17" creationId="{072644C5-DBDB-4DDC-B15B-D3C8910D4706}"/>
          </ac:graphicFrameMkLst>
        </pc:graphicFrameChg>
        <pc:graphicFrameChg chg="add">
          <ac:chgData name="Helen Woodhead" userId="a20b558725e10394" providerId="LiveId" clId="{EF77889D-8F99-46E8-A58E-DA113D64B9A0}" dt="2020-02-10T12:22:04.704" v="160"/>
          <ac:graphicFrameMkLst>
            <pc:docMk/>
            <pc:sldMk cId="3366694894" sldId="423"/>
            <ac:graphicFrameMk id="24" creationId="{18922667-3AD8-493F-9657-B357DAEC3DB1}"/>
          </ac:graphicFrameMkLst>
        </pc:graphicFrameChg>
        <pc:graphicFrameChg chg="add">
          <ac:chgData name="Helen Woodhead" userId="a20b558725e10394" providerId="LiveId" clId="{EF77889D-8F99-46E8-A58E-DA113D64B9A0}" dt="2020-02-10T12:22:04.704" v="160"/>
          <ac:graphicFrameMkLst>
            <pc:docMk/>
            <pc:sldMk cId="3366694894" sldId="423"/>
            <ac:graphicFrameMk id="30" creationId="{6BDBE0FC-015B-42C3-B857-C4BBF630A430}"/>
          </ac:graphicFrameMkLst>
        </pc:graphicFrameChg>
        <pc:picChg chg="add del mod">
          <ac:chgData name="Helen Woodhead" userId="a20b558725e10394" providerId="LiveId" clId="{EF77889D-8F99-46E8-A58E-DA113D64B9A0}" dt="2020-02-10T12:21:48.142" v="153" actId="21"/>
          <ac:picMkLst>
            <pc:docMk/>
            <pc:sldMk cId="3366694894" sldId="423"/>
            <ac:picMk id="2" creationId="{2EC1078C-9978-4869-B6AC-555964E6F357}"/>
          </ac:picMkLst>
        </pc:picChg>
        <pc:picChg chg="add">
          <ac:chgData name="Helen Woodhead" userId="a20b558725e10394" providerId="LiveId" clId="{EF77889D-8F99-46E8-A58E-DA113D64B9A0}" dt="2020-02-10T12:21:50.982" v="155"/>
          <ac:picMkLst>
            <pc:docMk/>
            <pc:sldMk cId="3366694894" sldId="423"/>
            <ac:picMk id="20" creationId="{8E8BE725-3DA9-4CED-95C5-E206B657F2C9}"/>
          </ac:picMkLst>
        </pc:picChg>
        <pc:picChg chg="del">
          <ac:chgData name="Helen Woodhead" userId="a20b558725e10394" providerId="LiveId" clId="{EF77889D-8F99-46E8-A58E-DA113D64B9A0}" dt="2020-02-10T12:21:50.545" v="154" actId="478"/>
          <ac:picMkLst>
            <pc:docMk/>
            <pc:sldMk cId="3366694894" sldId="423"/>
            <ac:picMk id="21" creationId="{CD3E4CD8-E397-458F-8BE2-779BA2D6857D}"/>
          </ac:picMkLst>
        </pc:picChg>
        <pc:picChg chg="del">
          <ac:chgData name="Helen Woodhead" userId="a20b558725e10394" providerId="LiveId" clId="{EF77889D-8F99-46E8-A58E-DA113D64B9A0}" dt="2020-02-10T12:21:50.545" v="154" actId="478"/>
          <ac:picMkLst>
            <pc:docMk/>
            <pc:sldMk cId="3366694894" sldId="423"/>
            <ac:picMk id="22" creationId="{D7799FE0-AA65-4EAE-9D54-B3F0A849DF9E}"/>
          </ac:picMkLst>
        </pc:picChg>
        <pc:picChg chg="del">
          <ac:chgData name="Helen Woodhead" userId="a20b558725e10394" providerId="LiveId" clId="{EF77889D-8F99-46E8-A58E-DA113D64B9A0}" dt="2020-02-10T12:21:50.545" v="154" actId="478"/>
          <ac:picMkLst>
            <pc:docMk/>
            <pc:sldMk cId="3366694894" sldId="423"/>
            <ac:picMk id="29" creationId="{35AD16A1-DE3F-45B6-B3AC-485B85AF1278}"/>
          </ac:picMkLst>
        </pc:picChg>
        <pc:picChg chg="del">
          <ac:chgData name="Helen Woodhead" userId="a20b558725e10394" providerId="LiveId" clId="{EF77889D-8F99-46E8-A58E-DA113D64B9A0}" dt="2020-02-10T12:21:50.545" v="154" actId="478"/>
          <ac:picMkLst>
            <pc:docMk/>
            <pc:sldMk cId="3366694894" sldId="423"/>
            <ac:picMk id="32" creationId="{3BC643F1-12D8-4783-807A-1C0DED4ECA28}"/>
          </ac:picMkLst>
        </pc:picChg>
      </pc:sldChg>
      <pc:sldChg chg="addSp delSp modSp add">
        <pc:chgData name="Helen Woodhead" userId="a20b558725e10394" providerId="LiveId" clId="{EF77889D-8F99-46E8-A58E-DA113D64B9A0}" dt="2020-02-10T12:23:03.137" v="173"/>
        <pc:sldMkLst>
          <pc:docMk/>
          <pc:sldMk cId="1035981085" sldId="424"/>
        </pc:sldMkLst>
        <pc:spChg chg="add">
          <ac:chgData name="Helen Woodhead" userId="a20b558725e10394" providerId="LiveId" clId="{EF77889D-8F99-46E8-A58E-DA113D64B9A0}" dt="2020-02-10T12:22:38.806" v="165"/>
          <ac:spMkLst>
            <pc:docMk/>
            <pc:sldMk cId="1035981085" sldId="424"/>
            <ac:spMk id="15" creationId="{7727DB0B-063C-4659-964C-493E25E9CFF4}"/>
          </ac:spMkLst>
        </pc:spChg>
        <pc:spChg chg="add">
          <ac:chgData name="Helen Woodhead" userId="a20b558725e10394" providerId="LiveId" clId="{EF77889D-8F99-46E8-A58E-DA113D64B9A0}" dt="2020-02-10T12:22:38.806" v="165"/>
          <ac:spMkLst>
            <pc:docMk/>
            <pc:sldMk cId="1035981085" sldId="424"/>
            <ac:spMk id="16" creationId="{ADCBF747-4EAF-4390-A25C-5B6C7652B37B}"/>
          </ac:spMkLst>
        </pc:spChg>
        <pc:spChg chg="add">
          <ac:chgData name="Helen Woodhead" userId="a20b558725e10394" providerId="LiveId" clId="{EF77889D-8F99-46E8-A58E-DA113D64B9A0}" dt="2020-02-10T12:22:38.806" v="165"/>
          <ac:spMkLst>
            <pc:docMk/>
            <pc:sldMk cId="1035981085" sldId="424"/>
            <ac:spMk id="17" creationId="{26AC6334-EF3D-4966-9EAF-876B5C1A3516}"/>
          </ac:spMkLst>
        </pc:spChg>
        <pc:spChg chg="add">
          <ac:chgData name="Helen Woodhead" userId="a20b558725e10394" providerId="LiveId" clId="{EF77889D-8F99-46E8-A58E-DA113D64B9A0}" dt="2020-02-10T12:22:38.806" v="165"/>
          <ac:spMkLst>
            <pc:docMk/>
            <pc:sldMk cId="1035981085" sldId="424"/>
            <ac:spMk id="19" creationId="{6495849B-B266-49E3-BB9B-027FEF2C7C97}"/>
          </ac:spMkLst>
        </pc:spChg>
        <pc:spChg chg="mod">
          <ac:chgData name="Helen Woodhead" userId="a20b558725e10394" providerId="LiveId" clId="{EF77889D-8F99-46E8-A58E-DA113D64B9A0}" dt="2020-02-10T12:22:22.647" v="163"/>
          <ac:spMkLst>
            <pc:docMk/>
            <pc:sldMk cId="1035981085" sldId="424"/>
            <ac:spMk id="23" creationId="{D7322BE7-BABF-430E-BE7D-99183189034B}"/>
          </ac:spMkLst>
        </pc:spChg>
        <pc:spChg chg="del">
          <ac:chgData name="Helen Woodhead" userId="a20b558725e10394" providerId="LiveId" clId="{EF77889D-8F99-46E8-A58E-DA113D64B9A0}" dt="2020-02-10T12:22:38.380" v="164" actId="478"/>
          <ac:spMkLst>
            <pc:docMk/>
            <pc:sldMk cId="1035981085" sldId="424"/>
            <ac:spMk id="25" creationId="{20C4EB1B-13ED-486D-91B9-84805779829A}"/>
          </ac:spMkLst>
        </pc:spChg>
        <pc:spChg chg="del">
          <ac:chgData name="Helen Woodhead" userId="a20b558725e10394" providerId="LiveId" clId="{EF77889D-8F99-46E8-A58E-DA113D64B9A0}" dt="2020-02-10T12:22:38.380" v="164" actId="478"/>
          <ac:spMkLst>
            <pc:docMk/>
            <pc:sldMk cId="1035981085" sldId="424"/>
            <ac:spMk id="26" creationId="{68B65856-E64C-49C1-9876-4FA4B6B2D8F7}"/>
          </ac:spMkLst>
        </pc:spChg>
        <pc:spChg chg="del">
          <ac:chgData name="Helen Woodhead" userId="a20b558725e10394" providerId="LiveId" clId="{EF77889D-8F99-46E8-A58E-DA113D64B9A0}" dt="2020-02-10T12:22:38.380" v="164" actId="478"/>
          <ac:spMkLst>
            <pc:docMk/>
            <pc:sldMk cId="1035981085" sldId="424"/>
            <ac:spMk id="27" creationId="{38539DD3-3769-426A-B11A-AEC1AFF005F9}"/>
          </ac:spMkLst>
        </pc:spChg>
        <pc:spChg chg="del">
          <ac:chgData name="Helen Woodhead" userId="a20b558725e10394" providerId="LiveId" clId="{EF77889D-8F99-46E8-A58E-DA113D64B9A0}" dt="2020-02-10T12:22:38.380" v="164" actId="478"/>
          <ac:spMkLst>
            <pc:docMk/>
            <pc:sldMk cId="1035981085" sldId="424"/>
            <ac:spMk id="28" creationId="{25EE9D55-8387-4CB9-964B-D1449E4A0ADD}"/>
          </ac:spMkLst>
        </pc:spChg>
        <pc:graphicFrameChg chg="add">
          <ac:chgData name="Helen Woodhead" userId="a20b558725e10394" providerId="LiveId" clId="{EF77889D-8F99-46E8-A58E-DA113D64B9A0}" dt="2020-02-10T12:22:38.806" v="165"/>
          <ac:graphicFrameMkLst>
            <pc:docMk/>
            <pc:sldMk cId="1035981085" sldId="424"/>
            <ac:graphicFrameMk id="14" creationId="{45B56E38-0A33-4C36-A376-8AD23A426347}"/>
          </ac:graphicFrameMkLst>
        </pc:graphicFrameChg>
        <pc:graphicFrameChg chg="add mod modGraphic">
          <ac:chgData name="Helen Woodhead" userId="a20b558725e10394" providerId="LiveId" clId="{EF77889D-8F99-46E8-A58E-DA113D64B9A0}" dt="2020-02-10T12:23:03.137" v="173"/>
          <ac:graphicFrameMkLst>
            <pc:docMk/>
            <pc:sldMk cId="1035981085" sldId="424"/>
            <ac:graphicFrameMk id="21" creationId="{7FDE0889-CE18-4947-AC87-12B54616BB4E}"/>
          </ac:graphicFrameMkLst>
        </pc:graphicFrameChg>
        <pc:graphicFrameChg chg="del">
          <ac:chgData name="Helen Woodhead" userId="a20b558725e10394" providerId="LiveId" clId="{EF77889D-8F99-46E8-A58E-DA113D64B9A0}" dt="2020-02-10T12:22:38.380" v="164" actId="478"/>
          <ac:graphicFrameMkLst>
            <pc:docMk/>
            <pc:sldMk cId="1035981085" sldId="424"/>
            <ac:graphicFrameMk id="24" creationId="{18922667-3AD8-493F-9657-B357DAEC3DB1}"/>
          </ac:graphicFrameMkLst>
        </pc:graphicFrameChg>
        <pc:graphicFrameChg chg="del">
          <ac:chgData name="Helen Woodhead" userId="a20b558725e10394" providerId="LiveId" clId="{EF77889D-8F99-46E8-A58E-DA113D64B9A0}" dt="2020-02-10T12:22:44.788" v="166" actId="21"/>
          <ac:graphicFrameMkLst>
            <pc:docMk/>
            <pc:sldMk cId="1035981085" sldId="424"/>
            <ac:graphicFrameMk id="30" creationId="{6BDBE0FC-015B-42C3-B857-C4BBF630A43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Length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and Perimeter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3: Equivalent Lengths – mm and cm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1cm is equal to 10mm.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this information to complete these conversions.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13">
            <a:extLst>
              <a:ext uri="{FF2B5EF4-FFF2-40B4-BE49-F238E27FC236}">
                <a16:creationId xmlns:a16="http://schemas.microsoft.com/office/drawing/2014/main" id="{FFC8FA62-3D7E-44DC-BF9F-2AF636A6A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94750"/>
              </p:ext>
            </p:extLst>
          </p:nvPr>
        </p:nvGraphicFramePr>
        <p:xfrm>
          <a:off x="1331269" y="1746682"/>
          <a:ext cx="6713716" cy="326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87214110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5702976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9974401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37536102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9873556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92753677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8943057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74291773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0020711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089362615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380676979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668454444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cm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174538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18D7AEF4-C1BE-4AAE-955B-AE3B8B6EF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07749"/>
              </p:ext>
            </p:extLst>
          </p:nvPr>
        </p:nvGraphicFramePr>
        <p:xfrm>
          <a:off x="1331269" y="2087218"/>
          <a:ext cx="6293661" cy="617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3850141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2217404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590305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7957631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5944837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23987255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7398423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191019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0755811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5426030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79793117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1870526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6257615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68884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435535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29241078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9703992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6747602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24025517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7520820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361736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357872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7002230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8658593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5171566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0474025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1443600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4259472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2966417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55560275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3981870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34860102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6303689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50764990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6409234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0350750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8338877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3148438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842810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4713228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1545269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9040575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079942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13388304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8772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66536366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6124426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5205721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63631678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4332658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6263677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7237940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76725156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66738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272805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8706383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36022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4357228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741315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6109146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8749082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460558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2364514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6336648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0917958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8493873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1093042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6705928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9873937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6795420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0766439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3428828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2369222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0162828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78866695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4761089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2236637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0181053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357312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5852297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20999854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97059482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4055175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1832948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6950822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43536013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69083289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4729553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0539561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2353273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001704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6568329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9355007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7540896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6016654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9760808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2657062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310433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840008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1748531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81797569"/>
                    </a:ext>
                  </a:extLst>
                </a:gridCol>
              </a:tblGrid>
              <a:tr h="308675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/>
                      <a:r>
                        <a:rPr lang="en-GB" sz="100" b="1" dirty="0">
                          <a:latin typeface="Century Gothic" panose="020B0502020202020204" pitchFamily="34" charset="0"/>
                        </a:rPr>
                        <a:t>    </a:t>
                      </a: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601668"/>
                  </a:ext>
                </a:extLst>
              </a:tr>
              <a:tr h="154339"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165331"/>
                  </a:ext>
                </a:extLst>
              </a:tr>
              <a:tr h="154339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086308"/>
                  </a:ext>
                </a:extLst>
              </a:tr>
            </a:tbl>
          </a:graphicData>
        </a:graphic>
      </p:graphicFrame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BE5F0D97-D984-45C4-983F-938370AC4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2940"/>
              </p:ext>
            </p:extLst>
          </p:nvPr>
        </p:nvGraphicFramePr>
        <p:xfrm>
          <a:off x="1331269" y="2734841"/>
          <a:ext cx="6636548" cy="326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87214110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5702976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9974401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37536102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9873556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92753677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8943057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74291773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8332147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40401280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59808091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616403211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17453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CCEB890-5B8D-4493-A59B-98758557D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84714"/>
              </p:ext>
            </p:extLst>
          </p:nvPr>
        </p:nvGraphicFramePr>
        <p:xfrm>
          <a:off x="2695106" y="3282301"/>
          <a:ext cx="3753788" cy="26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894">
                  <a:extLst>
                    <a:ext uri="{9D8B030D-6E8A-4147-A177-3AD203B41FA5}">
                      <a16:colId xmlns:a16="http://schemas.microsoft.com/office/drawing/2014/main" val="201317159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502538961"/>
                    </a:ext>
                  </a:extLst>
                </a:gridCol>
                <a:gridCol w="652894">
                  <a:extLst>
                    <a:ext uri="{9D8B030D-6E8A-4147-A177-3AD203B41FA5}">
                      <a16:colId xmlns:a16="http://schemas.microsoft.com/office/drawing/2014/main" val="21213358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5465412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641309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575404412"/>
                    </a:ext>
                  </a:extLst>
                </a:gridCol>
              </a:tblGrid>
              <a:tr h="576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20mm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391946"/>
                  </a:ext>
                </a:extLst>
              </a:tr>
              <a:tr h="468000">
                <a:tc gridSpan="3"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24174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767162"/>
                  </a:ext>
                </a:extLst>
              </a:tr>
              <a:tr h="468000">
                <a:tc gridSpan="3"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316261"/>
                  </a:ext>
                </a:extLst>
              </a:tr>
              <a:tr h="576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300mm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2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0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measurement to match the length shown on the ruler.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13">
            <a:extLst>
              <a:ext uri="{FF2B5EF4-FFF2-40B4-BE49-F238E27FC236}">
                <a16:creationId xmlns:a16="http://schemas.microsoft.com/office/drawing/2014/main" id="{FFC8FA62-3D7E-44DC-BF9F-2AF636A6A733}"/>
              </a:ext>
            </a:extLst>
          </p:cNvPr>
          <p:cNvGraphicFramePr>
            <a:graphicFrameLocks noGrp="1"/>
          </p:cNvGraphicFramePr>
          <p:nvPr/>
        </p:nvGraphicFramePr>
        <p:xfrm>
          <a:off x="1331269" y="1746682"/>
          <a:ext cx="6713716" cy="326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87214110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5702976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9974401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37536102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9873556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92753677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8943057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74291773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0020711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089362615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380676979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668454444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cm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174538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18D7AEF4-C1BE-4AAE-955B-AE3B8B6EF894}"/>
              </a:ext>
            </a:extLst>
          </p:cNvPr>
          <p:cNvGraphicFramePr>
            <a:graphicFrameLocks noGrp="1"/>
          </p:cNvGraphicFramePr>
          <p:nvPr/>
        </p:nvGraphicFramePr>
        <p:xfrm>
          <a:off x="1331269" y="2087218"/>
          <a:ext cx="6293661" cy="617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3850141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2217404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590305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7957631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5944837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23987255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7398423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191019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0755811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5426030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79793117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1870526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6257615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68884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435535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29241078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9703992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6747602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24025517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7520820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361736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357872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7002230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8658593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5171566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0474025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1443600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4259472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2966417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55560275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3981870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34860102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6303689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50764990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6409234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0350750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8338877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3148438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842810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4713228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1545269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9040575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079942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13388304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8772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66536366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6124426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5205721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63631678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4332658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6263677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7237940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76725156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66738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272805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8706383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36022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4357228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741315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6109146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8749082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460558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2364514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6336648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0917958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8493873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1093042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6705928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9873937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6795420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0766439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3428828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2369222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0162828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78866695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4761089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2236637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0181053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357312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5852297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20999854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97059482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4055175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1832948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6950822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43536013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69083289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4729553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0539561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2353273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001704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6568329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9355007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7540896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6016654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9760808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2657062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310433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840008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1748531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81797569"/>
                    </a:ext>
                  </a:extLst>
                </a:gridCol>
              </a:tblGrid>
              <a:tr h="308675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/>
                      <a:r>
                        <a:rPr lang="en-GB" sz="100" b="1" dirty="0">
                          <a:latin typeface="Century Gothic" panose="020B0502020202020204" pitchFamily="34" charset="0"/>
                        </a:rPr>
                        <a:t>    </a:t>
                      </a: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601668"/>
                  </a:ext>
                </a:extLst>
              </a:tr>
              <a:tr h="154339"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165331"/>
                  </a:ext>
                </a:extLst>
              </a:tr>
              <a:tr h="154339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086308"/>
                  </a:ext>
                </a:extLst>
              </a:tr>
            </a:tbl>
          </a:graphicData>
        </a:graphic>
      </p:graphicFrame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BE5F0D97-D984-45C4-983F-938370AC4E93}"/>
              </a:ext>
            </a:extLst>
          </p:cNvPr>
          <p:cNvGraphicFramePr>
            <a:graphicFrameLocks noGrp="1"/>
          </p:cNvGraphicFramePr>
          <p:nvPr/>
        </p:nvGraphicFramePr>
        <p:xfrm>
          <a:off x="1331269" y="2734841"/>
          <a:ext cx="6636548" cy="326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87214110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5702976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9974401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37536102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9873556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92753677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8943057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74291773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8332147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40401280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59808091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616403211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174538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D993B2-42FC-4B02-8751-557027212325}"/>
              </a:ext>
            </a:extLst>
          </p:cNvPr>
          <p:cNvCxnSpPr>
            <a:cxnSpLocks/>
          </p:cNvCxnSpPr>
          <p:nvPr/>
        </p:nvCxnSpPr>
        <p:spPr>
          <a:xfrm>
            <a:off x="6698346" y="1729022"/>
            <a:ext cx="0" cy="6629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4D4DB19-FCB5-4F9F-B705-616B5210C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79338"/>
              </p:ext>
            </p:extLst>
          </p:nvPr>
        </p:nvGraphicFramePr>
        <p:xfrm>
          <a:off x="2641106" y="4050625"/>
          <a:ext cx="3861788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263">
                  <a:extLst>
                    <a:ext uri="{9D8B030D-6E8A-4147-A177-3AD203B41FA5}">
                      <a16:colId xmlns:a16="http://schemas.microsoft.com/office/drawing/2014/main" val="2013171593"/>
                    </a:ext>
                  </a:extLst>
                </a:gridCol>
                <a:gridCol w="627262">
                  <a:extLst>
                    <a:ext uri="{9D8B030D-6E8A-4147-A177-3AD203B41FA5}">
                      <a16:colId xmlns:a16="http://schemas.microsoft.com/office/drawing/2014/main" val="375294451"/>
                    </a:ext>
                  </a:extLst>
                </a:gridCol>
                <a:gridCol w="627263">
                  <a:extLst>
                    <a:ext uri="{9D8B030D-6E8A-4147-A177-3AD203B41FA5}">
                      <a16:colId xmlns:a16="http://schemas.microsoft.com/office/drawing/2014/main" val="4843730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5465412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6413099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57540441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39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76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Join the equivalent lengths: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472376-343A-478E-853A-F93936A87312}"/>
              </a:ext>
            </a:extLst>
          </p:cNvPr>
          <p:cNvGrpSpPr/>
          <p:nvPr/>
        </p:nvGrpSpPr>
        <p:grpSpPr>
          <a:xfrm>
            <a:off x="1941661" y="1765988"/>
            <a:ext cx="5260678" cy="3326025"/>
            <a:chOff x="150686" y="2659293"/>
            <a:chExt cx="2969518" cy="187745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7B63530-B89F-4281-9F0D-7A41CDC5810E}"/>
                </a:ext>
              </a:extLst>
            </p:cNvPr>
            <p:cNvSpPr/>
            <p:nvPr/>
          </p:nvSpPr>
          <p:spPr>
            <a:xfrm>
              <a:off x="150686" y="2659295"/>
              <a:ext cx="1227600" cy="435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48mm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F75849-D48C-4237-830C-B12852A0B618}"/>
                </a:ext>
              </a:extLst>
            </p:cNvPr>
            <p:cNvSpPr/>
            <p:nvPr/>
          </p:nvSpPr>
          <p:spPr>
            <a:xfrm>
              <a:off x="1892604" y="2659293"/>
              <a:ext cx="1227600" cy="435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93mm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821C7DA-EF93-4AC6-A74E-1FB01CF5E6EA}"/>
                </a:ext>
              </a:extLst>
            </p:cNvPr>
            <p:cNvSpPr/>
            <p:nvPr/>
          </p:nvSpPr>
          <p:spPr>
            <a:xfrm>
              <a:off x="150686" y="3380219"/>
              <a:ext cx="1227600" cy="435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721mm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87AEAA1-A217-4243-9522-D426B1C5B891}"/>
                </a:ext>
              </a:extLst>
            </p:cNvPr>
            <p:cNvSpPr/>
            <p:nvPr/>
          </p:nvSpPr>
          <p:spPr>
            <a:xfrm>
              <a:off x="1892604" y="3380215"/>
              <a:ext cx="1227600" cy="435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4cm 8mm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075845E-19B9-48F0-A31D-B7CA1A598CFD}"/>
                </a:ext>
              </a:extLst>
            </p:cNvPr>
            <p:cNvSpPr/>
            <p:nvPr/>
          </p:nvSpPr>
          <p:spPr>
            <a:xfrm>
              <a:off x="150686" y="4101143"/>
              <a:ext cx="1227600" cy="435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9cm 3mm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99A5BAB-E3C0-4B01-9840-6CD1FFA9AAD7}"/>
                </a:ext>
              </a:extLst>
            </p:cNvPr>
            <p:cNvSpPr/>
            <p:nvPr/>
          </p:nvSpPr>
          <p:spPr>
            <a:xfrm>
              <a:off x="1892604" y="4101138"/>
              <a:ext cx="1227600" cy="435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72cm 1mm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83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longest length: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758B61-2C54-4675-9BDC-1F2A721D9BB3}"/>
              </a:ext>
            </a:extLst>
          </p:cNvPr>
          <p:cNvGrpSpPr/>
          <p:nvPr/>
        </p:nvGrpSpPr>
        <p:grpSpPr>
          <a:xfrm>
            <a:off x="1532442" y="3687553"/>
            <a:ext cx="6310608" cy="1496925"/>
            <a:chOff x="-3247708" y="5915119"/>
            <a:chExt cx="2943945" cy="6983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C461135-75F5-42CA-B29E-B913C3D0A1C1}"/>
                </a:ext>
              </a:extLst>
            </p:cNvPr>
            <p:cNvSpPr/>
            <p:nvPr/>
          </p:nvSpPr>
          <p:spPr>
            <a:xfrm>
              <a:off x="-3247708" y="5915119"/>
              <a:ext cx="1116000" cy="28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7cm 4mm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C302E5F-5598-4EA4-A288-7BAD5B938D51}"/>
                </a:ext>
              </a:extLst>
            </p:cNvPr>
            <p:cNvSpPr/>
            <p:nvPr/>
          </p:nvSpPr>
          <p:spPr>
            <a:xfrm>
              <a:off x="-1419763" y="5915119"/>
              <a:ext cx="1116000" cy="28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733mm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C02EEDB-A0DF-49CA-9D1F-1DF686D2117A}"/>
                </a:ext>
              </a:extLst>
            </p:cNvPr>
            <p:cNvSpPr/>
            <p:nvPr/>
          </p:nvSpPr>
          <p:spPr>
            <a:xfrm>
              <a:off x="-3247708" y="6325445"/>
              <a:ext cx="1116000" cy="28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8cm 3mm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E37D4C-BC4D-4F2D-A1A4-7195C4CE285B}"/>
                </a:ext>
              </a:extLst>
            </p:cNvPr>
            <p:cNvSpPr/>
            <p:nvPr/>
          </p:nvSpPr>
          <p:spPr>
            <a:xfrm>
              <a:off x="-1419763" y="6325445"/>
              <a:ext cx="1116000" cy="28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9cm 5mm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4F5883-A6D8-4AB9-97E7-13E86F7BE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06922"/>
              </p:ext>
            </p:extLst>
          </p:nvPr>
        </p:nvGraphicFramePr>
        <p:xfrm>
          <a:off x="1204037" y="2477760"/>
          <a:ext cx="6636548" cy="326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87214110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5702976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9974401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37536102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9873556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92753677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8943057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74291773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8332147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40401280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59808091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616403211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174538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346B48BE-713D-4A6D-9D1F-F16E2C2F2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55066"/>
              </p:ext>
            </p:extLst>
          </p:nvPr>
        </p:nvGraphicFramePr>
        <p:xfrm>
          <a:off x="1206519" y="1565543"/>
          <a:ext cx="6713716" cy="326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87214110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5702976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9974401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37536102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9873556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92753677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8943057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74291773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0020711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089362615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380676979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668454444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cm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174538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92789644-A5C0-431A-9432-B8C4B17D2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80916"/>
              </p:ext>
            </p:extLst>
          </p:nvPr>
        </p:nvGraphicFramePr>
        <p:xfrm>
          <a:off x="1200728" y="1876575"/>
          <a:ext cx="6293661" cy="617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3850141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2217404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590305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7957631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5944837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23987255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7398423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191019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0755811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5426030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79793117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1870526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6257615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68884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435535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29241078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9703992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6747602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24025517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7520820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361736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357872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7002230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8658593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5171566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0474025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1443600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4259472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2966417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55560275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3981870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34860102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6303689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50764990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6409234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0350750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8338877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3148438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842810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4713228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1545269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9040575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079942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13388304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8772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66536366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6124426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5205721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63631678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4332658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6263677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7237940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76725156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66738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272805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8706383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36022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4357228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741315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6109146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8749082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460558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2364514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6336648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0917958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8493873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1093042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6705928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9873937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6795420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0766439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3428828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2369222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0162828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78866695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4761089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2236637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0181053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357312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5852297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20999854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97059482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4055175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1832948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6950822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43536013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69083289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4729553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0539561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2353273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001704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6568329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9355007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7540896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6016654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9760808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2657062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310433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840008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1748531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81797569"/>
                    </a:ext>
                  </a:extLst>
                </a:gridCol>
              </a:tblGrid>
              <a:tr h="308675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/>
                      <a:r>
                        <a:rPr lang="en-GB" sz="100" b="1" dirty="0">
                          <a:latin typeface="Century Gothic" panose="020B0502020202020204" pitchFamily="34" charset="0"/>
                        </a:rPr>
                        <a:t>    </a:t>
                      </a: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601668"/>
                  </a:ext>
                </a:extLst>
              </a:tr>
              <a:tr h="154339"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165331"/>
                  </a:ext>
                </a:extLst>
              </a:tr>
              <a:tr h="154339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086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0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B6C087-6882-44BB-A9CD-D38A0156A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05C282-A202-43AC-B9BD-4745107C3B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longest length: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9402373-C45C-41EC-BAE9-D16E1730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01806"/>
              </p:ext>
            </p:extLst>
          </p:nvPr>
        </p:nvGraphicFramePr>
        <p:xfrm>
          <a:off x="2590505" y="3388023"/>
          <a:ext cx="4423655" cy="26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3719">
                  <a:extLst>
                    <a:ext uri="{9D8B030D-6E8A-4147-A177-3AD203B41FA5}">
                      <a16:colId xmlns:a16="http://schemas.microsoft.com/office/drawing/2014/main" val="2013171593"/>
                    </a:ext>
                  </a:extLst>
                </a:gridCol>
                <a:gridCol w="1633936">
                  <a:extLst>
                    <a:ext uri="{9D8B030D-6E8A-4147-A177-3AD203B41FA5}">
                      <a16:colId xmlns:a16="http://schemas.microsoft.com/office/drawing/2014/main" val="355465412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6413099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6938" marR="66938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540mm</a:t>
                      </a:r>
                    </a:p>
                  </a:txBody>
                  <a:tcPr marL="66938" marR="66938" marT="66938" marB="66938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Century Gothic" panose="020B0502020202020204" pitchFamily="34" charset="0"/>
                      </a:endParaRPr>
                    </a:p>
                  </a:txBody>
                  <a:tcPr marL="66938" marR="66938" marT="66938" marB="6693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9194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224174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64mm</a:t>
                      </a:r>
                    </a:p>
                  </a:txBody>
                  <a:tcPr marL="66938" marR="66938" marT="66938" marB="66938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76716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531626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6cm 4mm</a:t>
                      </a:r>
                    </a:p>
                  </a:txBody>
                  <a:tcPr marL="66938" marR="66938" marT="66938" marB="66938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66938" marB="6693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140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7F80696-A343-4A74-B521-4B9FA2A3C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50068"/>
              </p:ext>
            </p:extLst>
          </p:nvPr>
        </p:nvGraphicFramePr>
        <p:xfrm>
          <a:off x="1204037" y="2815113"/>
          <a:ext cx="6636548" cy="326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87214110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5702976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9974401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37536102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9873556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92753677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8943057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74291773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8332147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40401280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59808091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616403211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174538"/>
                  </a:ext>
                </a:extLst>
              </a:tr>
            </a:tbl>
          </a:graphicData>
        </a:graphic>
      </p:graphicFrame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9D4BE68D-9068-40B4-B74B-92D03637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12987"/>
              </p:ext>
            </p:extLst>
          </p:nvPr>
        </p:nvGraphicFramePr>
        <p:xfrm>
          <a:off x="1206519" y="1902896"/>
          <a:ext cx="6713716" cy="326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87214110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57029764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19974401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37536102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98735561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2927536773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428943057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1742917737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00207112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089362615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3380676979"/>
                    </a:ext>
                  </a:extLst>
                </a:gridCol>
                <a:gridCol w="540184">
                  <a:extLst>
                    <a:ext uri="{9D8B030D-6E8A-4147-A177-3AD203B41FA5}">
                      <a16:colId xmlns:a16="http://schemas.microsoft.com/office/drawing/2014/main" val="668454444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cm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174538"/>
                  </a:ext>
                </a:extLst>
              </a:tr>
            </a:tbl>
          </a:graphicData>
        </a:graphic>
      </p:graphicFrame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BF1CA167-4A3A-45CD-8692-B23D1001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89904"/>
              </p:ext>
            </p:extLst>
          </p:nvPr>
        </p:nvGraphicFramePr>
        <p:xfrm>
          <a:off x="1200728" y="2213928"/>
          <a:ext cx="6293661" cy="617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3850141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2217404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590305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7957631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5944837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23987255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7398423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191019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0755811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5426030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79793117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1870526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6257615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68884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435535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29241078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9703992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6747602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24025517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7520820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361736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357872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7002230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8658593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5171566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0474025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1443600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4259472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2966417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55560275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3981870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34860102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6303689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50764990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6409234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00350750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8338877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3148438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842810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4713228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1545269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9040575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079942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13388304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8772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66536366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6124426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5205721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63631678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4332658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6263677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7237940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76725156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667382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272805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8706383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360224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4357228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9741315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16109146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98749082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4605581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2364514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6336648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0917958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8493873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71093042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6705928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9873937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6795420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80766439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3428828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62369222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50162828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78866695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4761089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2236637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0181053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357312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55852297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209998542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97059482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04055175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11832948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6950822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43536013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69083289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47295539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0539561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2353273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59001704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965683298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93550070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075408961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60166546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69760808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4265706233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2731043317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3984000804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817485315"/>
                    </a:ext>
                  </a:extLst>
                </a:gridCol>
                <a:gridCol w="54448">
                  <a:extLst>
                    <a:ext uri="{9D8B030D-6E8A-4147-A177-3AD203B41FA5}">
                      <a16:colId xmlns:a16="http://schemas.microsoft.com/office/drawing/2014/main" val="1481797569"/>
                    </a:ext>
                  </a:extLst>
                </a:gridCol>
              </a:tblGrid>
              <a:tr h="308675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/>
                      <a:r>
                        <a:rPr lang="en-GB" sz="100" b="1" dirty="0">
                          <a:latin typeface="Century Gothic" panose="020B0502020202020204" pitchFamily="34" charset="0"/>
                        </a:rPr>
                        <a:t>    </a:t>
                      </a: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601668"/>
                  </a:ext>
                </a:extLst>
              </a:tr>
              <a:tr h="154339"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165331"/>
                  </a:ext>
                </a:extLst>
              </a:tr>
              <a:tr h="154339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08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DC32706-C0DA-4B5E-8C4B-755533B1FA4D}"/>
              </a:ext>
            </a:extLst>
          </p:cNvPr>
          <p:cNvSpPr txBox="1"/>
          <p:nvPr/>
        </p:nvSpPr>
        <p:spPr>
          <a:xfrm>
            <a:off x="7453901" y="3152015"/>
            <a:ext cx="150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 </a:t>
            </a:r>
          </a:p>
        </p:txBody>
      </p:sp>
    </p:spTree>
    <p:extLst>
      <p:ext uri="{BB962C8B-B14F-4D97-AF65-F5344CB8AC3E}">
        <p14:creationId xmlns:p14="http://schemas.microsoft.com/office/powerpoint/2010/main" val="248313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AE3C59-EF6C-4014-9A16-DC7FFCB7D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226F8B-BEB2-458D-823D-F2B93B35D2A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4CFCA-F66F-4E0C-BF79-69B005D512EF}"/>
              </a:ext>
            </a:extLst>
          </p:cNvPr>
          <p:cNvSpPr txBox="1"/>
          <p:nvPr/>
        </p:nvSpPr>
        <p:spPr>
          <a:xfrm>
            <a:off x="1371830" y="269136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Asad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98F8316-F078-4C81-B514-6741612FD687}"/>
              </a:ext>
            </a:extLst>
          </p:cNvPr>
          <p:cNvSpPr/>
          <p:nvPr/>
        </p:nvSpPr>
        <p:spPr>
          <a:xfrm>
            <a:off x="2599888" y="2910633"/>
            <a:ext cx="4104000" cy="1043675"/>
          </a:xfrm>
          <a:prstGeom prst="wedgeRoundRectCallout">
            <a:avLst>
              <a:gd name="adj1" fmla="val 57403"/>
              <a:gd name="adj2" fmla="val 261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pet snake is the longest. It is 89cm 9mm long. 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7B82E82-53B3-4D49-8870-4D1A45933B79}"/>
              </a:ext>
            </a:extLst>
          </p:cNvPr>
          <p:cNvSpPr/>
          <p:nvPr/>
        </p:nvSpPr>
        <p:spPr>
          <a:xfrm flipH="1">
            <a:off x="2600382" y="1626648"/>
            <a:ext cx="4103506" cy="1043675"/>
          </a:xfrm>
          <a:prstGeom prst="wedgeRoundRectCallout">
            <a:avLst>
              <a:gd name="adj1" fmla="val 57403"/>
              <a:gd name="adj2" fmla="val 2615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pet snake is the longest. It is 889mm long.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9F765F-67C5-42E7-9B28-67E825B9FEAE}"/>
              </a:ext>
            </a:extLst>
          </p:cNvPr>
          <p:cNvSpPr txBox="1"/>
          <p:nvPr/>
        </p:nvSpPr>
        <p:spPr>
          <a:xfrm>
            <a:off x="7367215" y="4060353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Sam</a:t>
            </a:r>
          </a:p>
        </p:txBody>
      </p:sp>
    </p:spTree>
    <p:extLst>
      <p:ext uri="{BB962C8B-B14F-4D97-AF65-F5344CB8AC3E}">
        <p14:creationId xmlns:p14="http://schemas.microsoft.com/office/powerpoint/2010/main" val="276292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Spot two mistakes.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52D444-8CB1-4E65-9EED-EF5089B82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06595"/>
              </p:ext>
            </p:extLst>
          </p:nvPr>
        </p:nvGraphicFramePr>
        <p:xfrm>
          <a:off x="2280858" y="1364400"/>
          <a:ext cx="4631062" cy="36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531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2315531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cm and mm</a:t>
                      </a:r>
                    </a:p>
                  </a:txBody>
                  <a:tcPr marL="121706" marR="121706" marT="60853" marB="60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121706" marR="121706" marT="60853" marB="6085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25cm and 6mm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256mm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5cm and 8mm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58mm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9cm and 8mm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88mm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3800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8cm and 2mm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344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53cm and 1 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531mm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54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8BE725-3DA9-4CED-95C5-E206B657F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322BE7-BABF-430E-BE7D-99183189034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odd one out.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an equivalent length for the odd one out.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18922667-3AD8-493F-9657-B357DAEC3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94417"/>
              </p:ext>
            </p:extLst>
          </p:nvPr>
        </p:nvGraphicFramePr>
        <p:xfrm>
          <a:off x="1463567" y="1550958"/>
          <a:ext cx="6285016" cy="3617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508">
                  <a:extLst>
                    <a:ext uri="{9D8B030D-6E8A-4147-A177-3AD203B41FA5}">
                      <a16:colId xmlns:a16="http://schemas.microsoft.com/office/drawing/2014/main" val="2669048425"/>
                    </a:ext>
                  </a:extLst>
                </a:gridCol>
                <a:gridCol w="3142508">
                  <a:extLst>
                    <a:ext uri="{9D8B030D-6E8A-4147-A177-3AD203B41FA5}">
                      <a16:colId xmlns:a16="http://schemas.microsoft.com/office/drawing/2014/main" val="3239973657"/>
                    </a:ext>
                  </a:extLst>
                </a:gridCol>
              </a:tblGrid>
              <a:tr h="1722829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4518524"/>
                  </a:ext>
                </a:extLst>
              </a:tr>
              <a:tr h="1895113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73964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0C4EB1B-13ED-486D-91B9-84805779829A}"/>
              </a:ext>
            </a:extLst>
          </p:cNvPr>
          <p:cNvSpPr txBox="1"/>
          <p:nvPr/>
        </p:nvSpPr>
        <p:spPr>
          <a:xfrm>
            <a:off x="5525457" y="1614458"/>
            <a:ext cx="16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81cm 5mm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B65856-E64C-49C1-9876-4FA4B6B2D8F7}"/>
              </a:ext>
            </a:extLst>
          </p:cNvPr>
          <p:cNvSpPr txBox="1"/>
          <p:nvPr/>
        </p:nvSpPr>
        <p:spPr>
          <a:xfrm>
            <a:off x="5525457" y="3305295"/>
            <a:ext cx="16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8cm 5mm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539DD3-3769-426A-B11A-AEC1AFF005F9}"/>
              </a:ext>
            </a:extLst>
          </p:cNvPr>
          <p:cNvSpPr txBox="1"/>
          <p:nvPr/>
        </p:nvSpPr>
        <p:spPr>
          <a:xfrm>
            <a:off x="2030699" y="1614458"/>
            <a:ext cx="16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815mm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EE9D55-8387-4CB9-964B-D1449E4A0ADD}"/>
              </a:ext>
            </a:extLst>
          </p:cNvPr>
          <p:cNvSpPr txBox="1"/>
          <p:nvPr/>
        </p:nvSpPr>
        <p:spPr>
          <a:xfrm>
            <a:off x="1794396" y="3305295"/>
            <a:ext cx="217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81      cm</a:t>
            </a:r>
          </a:p>
        </p:txBody>
      </p:sp>
      <p:graphicFrame>
        <p:nvGraphicFramePr>
          <p:cNvPr id="30" name="Table 2">
            <a:extLst>
              <a:ext uri="{FF2B5EF4-FFF2-40B4-BE49-F238E27FC236}">
                <a16:creationId xmlns:a16="http://schemas.microsoft.com/office/drawing/2014/main" id="{6BDBE0FC-015B-42C3-B857-C4BBF630A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019497"/>
              </p:ext>
            </p:extLst>
          </p:nvPr>
        </p:nvGraphicFramePr>
        <p:xfrm>
          <a:off x="2646899" y="3184713"/>
          <a:ext cx="3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52887030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16852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150197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E542D1B-D5F7-4BED-8A69-48013B388808}"/>
              </a:ext>
            </a:extLst>
          </p:cNvPr>
          <p:cNvSpPr txBox="1"/>
          <p:nvPr/>
        </p:nvSpPr>
        <p:spPr>
          <a:xfrm>
            <a:off x="7497063" y="4699599"/>
            <a:ext cx="150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 </a:t>
            </a:r>
          </a:p>
        </p:txBody>
      </p:sp>
    </p:spTree>
    <p:extLst>
      <p:ext uri="{BB962C8B-B14F-4D97-AF65-F5344CB8AC3E}">
        <p14:creationId xmlns:p14="http://schemas.microsoft.com/office/powerpoint/2010/main" val="336669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776D5DC2-E239-428A-9AF2-B13F4E21A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infopath/2007/PartnerControls"/>
    <ds:schemaRef ds:uri="http://schemas.microsoft.com/office/2006/documentManagement/types"/>
    <ds:schemaRef ds:uri="86144f90-c7b6-48d0-aae5-f5e9e48cc3df"/>
    <ds:schemaRef ds:uri="0f0ae0ff-29c4-4766-b250-c1a9bee8d430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1675</TotalTime>
  <Words>357</Words>
  <Application>Microsoft Office PowerPoint</Application>
  <PresentationFormat>On-screen Show (4:3)</PresentationFormat>
  <Paragraphs>241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Equivalent Lengths - mm and cm PowerPoint Presentation</dc:title>
  <dc:creator>Ashleigh Sobol</dc:creator>
  <cp:lastModifiedBy>J. Flynn (BPS)</cp:lastModifiedBy>
  <cp:revision>51</cp:revision>
  <dcterms:created xsi:type="dcterms:W3CDTF">2018-03-17T10:08:43Z</dcterms:created>
  <dcterms:modified xsi:type="dcterms:W3CDTF">2020-05-03T11:29:40Z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