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335" r:id="rId3"/>
    <p:sldId id="34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D73FC-158E-4FB6-B1BF-F060408BCCE2}" v="402" dt="2018-07-18T10:41:27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17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23" Type="http://schemas.microsoft.com/office/2015/10/relationships/revisionInfo" Target="revisionInfo.xml"/><Relationship Id="rId5" Type="http://schemas.openxmlformats.org/officeDocument/2006/relationships/presProps" Target="presProps.xml"/><Relationship Id="rId122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Robertson" userId="40240c759480c2fe" providerId="LiveId" clId="{2E8D73FC-158E-4FB6-B1BF-F060408BCCE2}"/>
    <pc:docChg chg="undo modSld">
      <pc:chgData name="Natasha Robertson" userId="40240c759480c2fe" providerId="LiveId" clId="{2E8D73FC-158E-4FB6-B1BF-F060408BCCE2}" dt="2018-07-18T10:41:27.329" v="401" actId="113"/>
      <pc:docMkLst>
        <pc:docMk/>
      </pc:docMkLst>
      <pc:sldChg chg="modSp">
        <pc:chgData name="Natasha Robertson" userId="40240c759480c2fe" providerId="LiveId" clId="{2E8D73FC-158E-4FB6-B1BF-F060408BCCE2}" dt="2018-07-18T10:20:08.258" v="7" actId="20577"/>
        <pc:sldMkLst>
          <pc:docMk/>
          <pc:sldMk cId="2893328136" sldId="258"/>
        </pc:sldMkLst>
        <pc:spChg chg="mod">
          <ac:chgData name="Natasha Robertson" userId="40240c759480c2fe" providerId="LiveId" clId="{2E8D73FC-158E-4FB6-B1BF-F060408BCCE2}" dt="2018-07-18T10:20:08.258" v="7" actId="20577"/>
          <ac:spMkLst>
            <pc:docMk/>
            <pc:sldMk cId="2893328136" sldId="258"/>
            <ac:spMk id="8" creationId="{00000000-0000-0000-0000-000000000000}"/>
          </ac:spMkLst>
        </pc:spChg>
      </pc:sldChg>
      <pc:sldChg chg="addSp">
        <pc:chgData name="Natasha Robertson" userId="40240c759480c2fe" providerId="LiveId" clId="{2E8D73FC-158E-4FB6-B1BF-F060408BCCE2}" dt="2018-07-18T10:20:27.144" v="8"/>
        <pc:sldMkLst>
          <pc:docMk/>
          <pc:sldMk cId="1303963132" sldId="260"/>
        </pc:sldMkLst>
        <pc:spChg chg="add">
          <ac:chgData name="Natasha Robertson" userId="40240c759480c2fe" providerId="LiveId" clId="{2E8D73FC-158E-4FB6-B1BF-F060408BCCE2}" dt="2018-07-18T10:20:27.144" v="8"/>
          <ac:spMkLst>
            <pc:docMk/>
            <pc:sldMk cId="1303963132" sldId="260"/>
            <ac:spMk id="9" creationId="{70692E47-2203-42DC-AD24-3F9D3311F69B}"/>
          </ac:spMkLst>
        </pc:spChg>
      </pc:sldChg>
      <pc:sldChg chg="addSp modSp">
        <pc:chgData name="Natasha Robertson" userId="40240c759480c2fe" providerId="LiveId" clId="{2E8D73FC-158E-4FB6-B1BF-F060408BCCE2}" dt="2018-07-18T10:20:38.836" v="24" actId="1036"/>
        <pc:sldMkLst>
          <pc:docMk/>
          <pc:sldMk cId="787516784" sldId="261"/>
        </pc:sldMkLst>
        <pc:spChg chg="add mod">
          <ac:chgData name="Natasha Robertson" userId="40240c759480c2fe" providerId="LiveId" clId="{2E8D73FC-158E-4FB6-B1BF-F060408BCCE2}" dt="2018-07-18T10:20:38.836" v="24" actId="1036"/>
          <ac:spMkLst>
            <pc:docMk/>
            <pc:sldMk cId="787516784" sldId="261"/>
            <ac:spMk id="8" creationId="{EF047A49-C993-4013-B2B9-0E4C0A52C922}"/>
          </ac:spMkLst>
        </pc:spChg>
      </pc:sldChg>
      <pc:sldChg chg="addSp modSp">
        <pc:chgData name="Natasha Robertson" userId="40240c759480c2fe" providerId="LiveId" clId="{2E8D73FC-158E-4FB6-B1BF-F060408BCCE2}" dt="2018-07-18T10:28:09.968" v="225" actId="120"/>
        <pc:sldMkLst>
          <pc:docMk/>
          <pc:sldMk cId="2614218054" sldId="266"/>
        </pc:sldMkLst>
        <pc:spChg chg="mod">
          <ac:chgData name="Natasha Robertson" userId="40240c759480c2fe" providerId="LiveId" clId="{2E8D73FC-158E-4FB6-B1BF-F060408BCCE2}" dt="2018-07-18T10:28:02.741" v="221" actId="1076"/>
          <ac:spMkLst>
            <pc:docMk/>
            <pc:sldMk cId="2614218054" sldId="266"/>
            <ac:spMk id="23" creationId="{B9F5EFBB-1B9A-4194-8530-9053C9980868}"/>
          </ac:spMkLst>
        </pc:spChg>
        <pc:spChg chg="mod">
          <ac:chgData name="Natasha Robertson" userId="40240c759480c2fe" providerId="LiveId" clId="{2E8D73FC-158E-4FB6-B1BF-F060408BCCE2}" dt="2018-07-18T10:28:09.968" v="225" actId="120"/>
          <ac:spMkLst>
            <pc:docMk/>
            <pc:sldMk cId="2614218054" sldId="266"/>
            <ac:spMk id="29" creationId="{00000000-0000-0000-0000-000000000000}"/>
          </ac:spMkLst>
        </pc:spChg>
        <pc:spChg chg="add mod">
          <ac:chgData name="Natasha Robertson" userId="40240c759480c2fe" providerId="LiveId" clId="{2E8D73FC-158E-4FB6-B1BF-F060408BCCE2}" dt="2018-07-18T10:28:05.896" v="223" actId="571"/>
          <ac:spMkLst>
            <pc:docMk/>
            <pc:sldMk cId="2614218054" sldId="266"/>
            <ac:spMk id="39" creationId="{3430E9DB-D498-4557-9EAA-E35551877EC1}"/>
          </ac:spMkLst>
        </pc:spChg>
        <pc:grpChg chg="add mod">
          <ac:chgData name="Natasha Robertson" userId="40240c759480c2fe" providerId="LiveId" clId="{2E8D73FC-158E-4FB6-B1BF-F060408BCCE2}" dt="2018-07-18T10:28:05.896" v="223" actId="571"/>
          <ac:grpSpMkLst>
            <pc:docMk/>
            <pc:sldMk cId="2614218054" sldId="266"/>
            <ac:grpSpMk id="25" creationId="{CA2748C5-112A-4204-AF49-3F45E8BE56AC}"/>
          </ac:grpSpMkLst>
        </pc:grpChg>
        <pc:grpChg chg="mod">
          <ac:chgData name="Natasha Robertson" userId="40240c759480c2fe" providerId="LiveId" clId="{2E8D73FC-158E-4FB6-B1BF-F060408BCCE2}" dt="2018-07-18T10:28:05.896" v="223" actId="571"/>
          <ac:grpSpMkLst>
            <pc:docMk/>
            <pc:sldMk cId="2614218054" sldId="266"/>
            <ac:grpSpMk id="26" creationId="{54A06164-B381-4B22-9EAE-23909633BFE5}"/>
          </ac:grpSpMkLst>
        </pc:grpChg>
      </pc:sldChg>
      <pc:sldChg chg="addSp modSp">
        <pc:chgData name="Natasha Robertson" userId="40240c759480c2fe" providerId="LiveId" clId="{2E8D73FC-158E-4FB6-B1BF-F060408BCCE2}" dt="2018-07-18T10:20:31.110" v="10" actId="1036"/>
        <pc:sldMkLst>
          <pc:docMk/>
          <pc:sldMk cId="51589275" sldId="268"/>
        </pc:sldMkLst>
        <pc:spChg chg="add mod">
          <ac:chgData name="Natasha Robertson" userId="40240c759480c2fe" providerId="LiveId" clId="{2E8D73FC-158E-4FB6-B1BF-F060408BCCE2}" dt="2018-07-18T10:20:31.110" v="10" actId="1036"/>
          <ac:spMkLst>
            <pc:docMk/>
            <pc:sldMk cId="51589275" sldId="268"/>
            <ac:spMk id="7" creationId="{02806B3E-FA13-46E5-9045-5D7D9CC885BB}"/>
          </ac:spMkLst>
        </pc:spChg>
      </pc:sldChg>
      <pc:sldChg chg="modSp">
        <pc:chgData name="Natasha Robertson" userId="40240c759480c2fe" providerId="LiveId" clId="{2E8D73FC-158E-4FB6-B1BF-F060408BCCE2}" dt="2018-07-18T10:29:42.460" v="254" actId="120"/>
        <pc:sldMkLst>
          <pc:docMk/>
          <pc:sldMk cId="3517234245" sldId="274"/>
        </pc:sldMkLst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4" creationId="{AABEED1E-838F-40C3-8058-4C540F5EF7A2}"/>
          </ac:spMkLst>
        </pc:spChg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5" creationId="{DE9677BF-2237-44A5-AF19-6CD42631FBA5}"/>
          </ac:spMkLst>
        </pc:spChg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6" creationId="{E10FAAB8-C78C-402F-8742-0A0D66CFEE0A}"/>
          </ac:spMkLst>
        </pc:spChg>
        <pc:spChg chg="mod">
          <ac:chgData name="Natasha Robertson" userId="40240c759480c2fe" providerId="LiveId" clId="{2E8D73FC-158E-4FB6-B1BF-F060408BCCE2}" dt="2018-07-18T10:29:31.874" v="253" actId="20577"/>
          <ac:spMkLst>
            <pc:docMk/>
            <pc:sldMk cId="3517234245" sldId="274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7:18.555" v="288" actId="20577"/>
        <pc:sldMkLst>
          <pc:docMk/>
          <pc:sldMk cId="1785323242" sldId="275"/>
        </pc:sldMkLst>
        <pc:spChg chg="mod">
          <ac:chgData name="Natasha Robertson" userId="40240c759480c2fe" providerId="LiveId" clId="{2E8D73FC-158E-4FB6-B1BF-F060408BCCE2}" dt="2018-07-18T10:37:18.555" v="288" actId="20577"/>
          <ac:spMkLst>
            <pc:docMk/>
            <pc:sldMk cId="1785323242" sldId="275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4:51.944" v="281" actId="113"/>
        <pc:sldMkLst>
          <pc:docMk/>
          <pc:sldMk cId="956941177" sldId="278"/>
        </pc:sldMkLst>
        <pc:spChg chg="mod">
          <ac:chgData name="Natasha Robertson" userId="40240c759480c2fe" providerId="LiveId" clId="{2E8D73FC-158E-4FB6-B1BF-F060408BCCE2}" dt="2018-07-18T10:34:51.944" v="281" actId="113"/>
          <ac:spMkLst>
            <pc:docMk/>
            <pc:sldMk cId="956941177" sldId="278"/>
            <ac:spMk id="8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1:05.386" v="257" actId="1076"/>
        <pc:sldMkLst>
          <pc:docMk/>
          <pc:sldMk cId="3371978561" sldId="279"/>
        </pc:sldMkLst>
        <pc:spChg chg="mod">
          <ac:chgData name="Natasha Robertson" userId="40240c759480c2fe" providerId="LiveId" clId="{2E8D73FC-158E-4FB6-B1BF-F060408BCCE2}" dt="2018-07-18T10:31:05.386" v="257" actId="1076"/>
          <ac:spMkLst>
            <pc:docMk/>
            <pc:sldMk cId="3371978561" sldId="279"/>
            <ac:spMk id="21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3:07.362" v="264" actId="20577"/>
        <pc:sldMkLst>
          <pc:docMk/>
          <pc:sldMk cId="1588591080" sldId="280"/>
        </pc:sldMkLst>
        <pc:spChg chg="mod">
          <ac:chgData name="Natasha Robertson" userId="40240c759480c2fe" providerId="LiveId" clId="{2E8D73FC-158E-4FB6-B1BF-F060408BCCE2}" dt="2018-07-18T10:33:07.362" v="264" actId="20577"/>
          <ac:spMkLst>
            <pc:docMk/>
            <pc:sldMk cId="1588591080" sldId="280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25:47.478" v="215" actId="20577"/>
        <pc:sldMkLst>
          <pc:docMk/>
          <pc:sldMk cId="1239657746" sldId="283"/>
        </pc:sldMkLst>
        <pc:spChg chg="mod">
          <ac:chgData name="Natasha Robertson" userId="40240c759480c2fe" providerId="LiveId" clId="{2E8D73FC-158E-4FB6-B1BF-F060408BCCE2}" dt="2018-07-18T10:25:47.478" v="215" actId="20577"/>
          <ac:spMkLst>
            <pc:docMk/>
            <pc:sldMk cId="1239657746" sldId="283"/>
            <ac:spMk id="34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0:39.889" v="255" actId="114"/>
        <pc:sldMkLst>
          <pc:docMk/>
          <pc:sldMk cId="3417433113" sldId="284"/>
        </pc:sldMkLst>
        <pc:spChg chg="mod">
          <ac:chgData name="Natasha Robertson" userId="40240c759480c2fe" providerId="LiveId" clId="{2E8D73FC-158E-4FB6-B1BF-F060408BCCE2}" dt="2018-07-18T10:30:39.889" v="255" actId="114"/>
          <ac:spMkLst>
            <pc:docMk/>
            <pc:sldMk cId="3417433113" sldId="284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7:45.883" v="289" actId="115"/>
        <pc:sldMkLst>
          <pc:docMk/>
          <pc:sldMk cId="2564461040" sldId="288"/>
        </pc:sldMkLst>
        <pc:spChg chg="mod">
          <ac:chgData name="Natasha Robertson" userId="40240c759480c2fe" providerId="LiveId" clId="{2E8D73FC-158E-4FB6-B1BF-F060408BCCE2}" dt="2018-07-18T10:37:45.883" v="289" actId="115"/>
          <ac:spMkLst>
            <pc:docMk/>
            <pc:sldMk cId="2564461040" sldId="288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27:40.339" v="220" actId="120"/>
        <pc:sldMkLst>
          <pc:docMk/>
          <pc:sldMk cId="2474898764" sldId="291"/>
        </pc:sldMkLst>
        <pc:graphicFrameChg chg="modGraphic">
          <ac:chgData name="Natasha Robertson" userId="40240c759480c2fe" providerId="LiveId" clId="{2E8D73FC-158E-4FB6-B1BF-F060408BCCE2}" dt="2018-07-18T10:27:40.339" v="220" actId="120"/>
          <ac:graphicFrameMkLst>
            <pc:docMk/>
            <pc:sldMk cId="2474898764" sldId="291"/>
            <ac:graphicFrameMk id="12" creationId="{1A79AFF9-C501-4707-BC43-291D2B5F1AA6}"/>
          </ac:graphicFrameMkLst>
        </pc:graphicFrameChg>
      </pc:sldChg>
      <pc:sldChg chg="modSp">
        <pc:chgData name="Natasha Robertson" userId="40240c759480c2fe" providerId="LiveId" clId="{2E8D73FC-158E-4FB6-B1BF-F060408BCCE2}" dt="2018-07-18T10:28:59.085" v="232" actId="20577"/>
        <pc:sldMkLst>
          <pc:docMk/>
          <pc:sldMk cId="1736421142" sldId="295"/>
        </pc:sldMkLst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27" creationId="{59276A1D-605C-4CC4-BC4C-6DA0CF38CDC5}"/>
          </ac:spMkLst>
        </pc:spChg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29" creationId="{B867EA24-D4C8-4ECA-9C3E-EBDCE2169C6F}"/>
          </ac:spMkLst>
        </pc:spChg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30" creationId="{263871FA-7F35-422A-881D-86AB6372FCB5}"/>
          </ac:spMkLst>
        </pc:spChg>
        <pc:spChg chg="mod">
          <ac:chgData name="Natasha Robertson" userId="40240c759480c2fe" providerId="LiveId" clId="{2E8D73FC-158E-4FB6-B1BF-F060408BCCE2}" dt="2018-07-18T10:28:44.011" v="227" actId="122"/>
          <ac:spMkLst>
            <pc:docMk/>
            <pc:sldMk cId="1736421142" sldId="295"/>
            <ac:spMk id="31" creationId="{2DD8D19A-8228-4621-9675-EF702B5EB139}"/>
          </ac:spMkLst>
        </pc:spChg>
        <pc:spChg chg="mod">
          <ac:chgData name="Natasha Robertson" userId="40240c759480c2fe" providerId="LiveId" clId="{2E8D73FC-158E-4FB6-B1BF-F060408BCCE2}" dt="2018-07-18T10:28:47.043" v="228" actId="122"/>
          <ac:spMkLst>
            <pc:docMk/>
            <pc:sldMk cId="1736421142" sldId="295"/>
            <ac:spMk id="35" creationId="{F69E45F1-BD95-40D4-9F5C-23049785F70B}"/>
          </ac:spMkLst>
        </pc:spChg>
        <pc:spChg chg="mod">
          <ac:chgData name="Natasha Robertson" userId="40240c759480c2fe" providerId="LiveId" clId="{2E8D73FC-158E-4FB6-B1BF-F060408BCCE2}" dt="2018-07-18T10:28:50.059" v="229" actId="122"/>
          <ac:spMkLst>
            <pc:docMk/>
            <pc:sldMk cId="1736421142" sldId="295"/>
            <ac:spMk id="36" creationId="{5CA54485-F3AC-46F9-9900-520B2D6D12B0}"/>
          </ac:spMkLst>
        </pc:spChg>
        <pc:spChg chg="mod">
          <ac:chgData name="Natasha Robertson" userId="40240c759480c2fe" providerId="LiveId" clId="{2E8D73FC-158E-4FB6-B1BF-F060408BCCE2}" dt="2018-07-18T10:28:59.085" v="232" actId="20577"/>
          <ac:spMkLst>
            <pc:docMk/>
            <pc:sldMk cId="1736421142" sldId="295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4:13.784" v="267" actId="20577"/>
        <pc:sldMkLst>
          <pc:docMk/>
          <pc:sldMk cId="456204800" sldId="304"/>
        </pc:sldMkLst>
        <pc:spChg chg="mod">
          <ac:chgData name="Natasha Robertson" userId="40240c759480c2fe" providerId="LiveId" clId="{2E8D73FC-158E-4FB6-B1BF-F060408BCCE2}" dt="2018-07-18T10:34:13.784" v="267" actId="20577"/>
          <ac:spMkLst>
            <pc:docMk/>
            <pc:sldMk cId="456204800" sldId="304"/>
            <ac:spMk id="8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20:50.165" v="76" actId="1036"/>
        <pc:sldMkLst>
          <pc:docMk/>
          <pc:sldMk cId="1798355864" sldId="310"/>
        </pc:sldMkLst>
        <pc:spChg chg="add mod">
          <ac:chgData name="Natasha Robertson" userId="40240c759480c2fe" providerId="LiveId" clId="{2E8D73FC-158E-4FB6-B1BF-F060408BCCE2}" dt="2018-07-18T10:20:50.165" v="76" actId="1036"/>
          <ac:spMkLst>
            <pc:docMk/>
            <pc:sldMk cId="1798355864" sldId="310"/>
            <ac:spMk id="9" creationId="{DB4C1924-F377-4777-87CB-FA7C63B09B67}"/>
          </ac:spMkLst>
        </pc:spChg>
      </pc:sldChg>
      <pc:sldChg chg="modSp">
        <pc:chgData name="Natasha Robertson" userId="40240c759480c2fe" providerId="LiveId" clId="{2E8D73FC-158E-4FB6-B1BF-F060408BCCE2}" dt="2018-07-18T10:26:22.540" v="216" actId="20577"/>
        <pc:sldMkLst>
          <pc:docMk/>
          <pc:sldMk cId="419240561" sldId="318"/>
        </pc:sldMkLst>
        <pc:spChg chg="mod">
          <ac:chgData name="Natasha Robertson" userId="40240c759480c2fe" providerId="LiveId" clId="{2E8D73FC-158E-4FB6-B1BF-F060408BCCE2}" dt="2018-07-18T10:26:22.540" v="216" actId="20577"/>
          <ac:spMkLst>
            <pc:docMk/>
            <pc:sldMk cId="419240561" sldId="318"/>
            <ac:spMk id="37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32:11.214" v="261" actId="120"/>
        <pc:sldMkLst>
          <pc:docMk/>
          <pc:sldMk cId="3815857297" sldId="324"/>
        </pc:sldMkLst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4" creationId="{2C2D0046-8038-47FB-9260-250AE1AB0EEC}"/>
          </ac:spMkLst>
        </pc:spChg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5" creationId="{47DD06CF-632B-47B1-91A4-A745798AA7A3}"/>
          </ac:spMkLst>
        </pc:spChg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6" creationId="{1941857B-A0E6-42CC-ACE5-87102AA9A611}"/>
          </ac:spMkLst>
        </pc:spChg>
        <pc:grpChg chg="add mod">
          <ac:chgData name="Natasha Robertson" userId="40240c759480c2fe" providerId="LiveId" clId="{2E8D73FC-158E-4FB6-B1BF-F060408BCCE2}" dt="2018-07-18T10:32:02.905" v="260" actId="571"/>
          <ac:grpSpMkLst>
            <pc:docMk/>
            <pc:sldMk cId="3815857297" sldId="324"/>
            <ac:grpSpMk id="21" creationId="{217A7853-AC4F-4BE0-BB0D-4B004923BD43}"/>
          </ac:grpSpMkLst>
        </pc:grpChg>
      </pc:sldChg>
      <pc:sldChg chg="modSp">
        <pc:chgData name="Natasha Robertson" userId="40240c759480c2fe" providerId="LiveId" clId="{2E8D73FC-158E-4FB6-B1BF-F060408BCCE2}" dt="2018-07-18T10:35:41.198" v="282" actId="120"/>
        <pc:sldMkLst>
          <pc:docMk/>
          <pc:sldMk cId="592903995" sldId="326"/>
        </pc:sldMkLst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29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30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31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2:54.163" v="263" actId="20577"/>
        <pc:sldMkLst>
          <pc:docMk/>
          <pc:sldMk cId="2894771392" sldId="329"/>
        </pc:sldMkLst>
        <pc:spChg chg="mod">
          <ac:chgData name="Natasha Robertson" userId="40240c759480c2fe" providerId="LiveId" clId="{2E8D73FC-158E-4FB6-B1BF-F060408BCCE2}" dt="2018-07-18T10:32:54.163" v="263" actId="20577"/>
          <ac:spMkLst>
            <pc:docMk/>
            <pc:sldMk cId="2894771392" sldId="329"/>
            <ac:spMk id="17" creationId="{0D96B5A5-6858-412D-A4BE-7D423C699A60}"/>
          </ac:spMkLst>
        </pc:spChg>
      </pc:sldChg>
      <pc:sldChg chg="addSp modSp">
        <pc:chgData name="Natasha Robertson" userId="40240c759480c2fe" providerId="LiveId" clId="{2E8D73FC-158E-4FB6-B1BF-F060408BCCE2}" dt="2018-07-18T10:36:31.181" v="286" actId="14100"/>
        <pc:sldMkLst>
          <pc:docMk/>
          <pc:sldMk cId="931893750" sldId="338"/>
        </pc:sldMkLst>
        <pc:spChg chg="add mod">
          <ac:chgData name="Natasha Robertson" userId="40240c759480c2fe" providerId="LiveId" clId="{2E8D73FC-158E-4FB6-B1BF-F060408BCCE2}" dt="2018-07-18T10:21:27.197" v="196" actId="1037"/>
          <ac:spMkLst>
            <pc:docMk/>
            <pc:sldMk cId="931893750" sldId="338"/>
            <ac:spMk id="11" creationId="{01CD66CC-C678-4D7F-B40A-1E5C2DE4C628}"/>
          </ac:spMkLst>
        </pc:spChg>
        <pc:spChg chg="mod">
          <ac:chgData name="Natasha Robertson" userId="40240c759480c2fe" providerId="LiveId" clId="{2E8D73FC-158E-4FB6-B1BF-F060408BCCE2}" dt="2018-07-18T10:21:31.969" v="204" actId="1035"/>
          <ac:spMkLst>
            <pc:docMk/>
            <pc:sldMk cId="931893750" sldId="338"/>
            <ac:spMk id="23" creationId="{00000000-0000-0000-0000-000000000000}"/>
          </ac:spMkLst>
        </pc:spChg>
        <pc:graphicFrameChg chg="mod modGraphic">
          <ac:chgData name="Natasha Robertson" userId="40240c759480c2fe" providerId="LiveId" clId="{2E8D73FC-158E-4FB6-B1BF-F060408BCCE2}" dt="2018-07-18T10:36:31.181" v="286" actId="14100"/>
          <ac:graphicFrameMkLst>
            <pc:docMk/>
            <pc:sldMk cId="931893750" sldId="338"/>
            <ac:graphicFrameMk id="21" creationId="{C462D6F4-E92D-4991-880C-B39A40AF7126}"/>
          </ac:graphicFrameMkLst>
        </pc:graphicFrameChg>
      </pc:sldChg>
      <pc:sldChg chg="modSp">
        <pc:chgData name="Natasha Robertson" userId="40240c759480c2fe" providerId="LiveId" clId="{2E8D73FC-158E-4FB6-B1BF-F060408BCCE2}" dt="2018-07-18T10:25:07.241" v="205" actId="120"/>
        <pc:sldMkLst>
          <pc:docMk/>
          <pc:sldMk cId="1931528344" sldId="341"/>
        </pc:sldMkLst>
        <pc:graphicFrameChg chg="modGraphic">
          <ac:chgData name="Natasha Robertson" userId="40240c759480c2fe" providerId="LiveId" clId="{2E8D73FC-158E-4FB6-B1BF-F060408BCCE2}" dt="2018-07-18T10:25:07.241" v="205" actId="120"/>
          <ac:graphicFrameMkLst>
            <pc:docMk/>
            <pc:sldMk cId="1931528344" sldId="341"/>
            <ac:graphicFrameMk id="13" creationId="{F9C423D6-FA1F-4475-8BF8-E56C97350EC3}"/>
          </ac:graphicFrameMkLst>
        </pc:graphicFrameChg>
      </pc:sldChg>
      <pc:sldChg chg="modSp">
        <pc:chgData name="Natasha Robertson" userId="40240c759480c2fe" providerId="LiveId" clId="{2E8D73FC-158E-4FB6-B1BF-F060408BCCE2}" dt="2018-07-18T10:26:49.330" v="219" actId="120"/>
        <pc:sldMkLst>
          <pc:docMk/>
          <pc:sldMk cId="3979194966" sldId="345"/>
        </pc:sldMkLst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7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9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1:48.227" v="258" actId="120"/>
        <pc:sldMkLst>
          <pc:docMk/>
          <pc:sldMk cId="34656891" sldId="346"/>
        </pc:sldMkLst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7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9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21:04.525" v="103" actId="1035"/>
        <pc:sldMkLst>
          <pc:docMk/>
          <pc:sldMk cId="258065804" sldId="347"/>
        </pc:sldMkLst>
        <pc:spChg chg="add mod">
          <ac:chgData name="Natasha Robertson" userId="40240c759480c2fe" providerId="LiveId" clId="{2E8D73FC-158E-4FB6-B1BF-F060408BCCE2}" dt="2018-07-18T10:21:04.525" v="103" actId="1035"/>
          <ac:spMkLst>
            <pc:docMk/>
            <pc:sldMk cId="258065804" sldId="347"/>
            <ac:spMk id="7" creationId="{A4E1BE3E-C9BE-4BFF-A473-5E3345B3A871}"/>
          </ac:spMkLst>
        </pc:spChg>
      </pc:sldChg>
      <pc:sldChg chg="modSp">
        <pc:chgData name="Natasha Robertson" userId="40240c759480c2fe" providerId="LiveId" clId="{2E8D73FC-158E-4FB6-B1BF-F060408BCCE2}" dt="2018-07-18T10:38:50.146" v="292" actId="1035"/>
        <pc:sldMkLst>
          <pc:docMk/>
          <pc:sldMk cId="2420628411" sldId="358"/>
        </pc:sldMkLst>
        <pc:spChg chg="mod">
          <ac:chgData name="Natasha Robertson" userId="40240c759480c2fe" providerId="LiveId" clId="{2E8D73FC-158E-4FB6-B1BF-F060408BCCE2}" dt="2018-07-18T10:38:50.146" v="292" actId="1035"/>
          <ac:spMkLst>
            <pc:docMk/>
            <pc:sldMk cId="2420628411" sldId="358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9:02.261" v="308" actId="1036"/>
        <pc:sldMkLst>
          <pc:docMk/>
          <pc:sldMk cId="2140708851" sldId="360"/>
        </pc:sldMkLst>
        <pc:spChg chg="mod">
          <ac:chgData name="Natasha Robertson" userId="40240c759480c2fe" providerId="LiveId" clId="{2E8D73FC-158E-4FB6-B1BF-F060408BCCE2}" dt="2018-07-18T10:39:02.261" v="308" actId="1036"/>
          <ac:spMkLst>
            <pc:docMk/>
            <pc:sldMk cId="2140708851" sldId="360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9:56.008" v="384" actId="1076"/>
        <pc:sldMkLst>
          <pc:docMk/>
          <pc:sldMk cId="1594586846" sldId="362"/>
        </pc:sldMkLst>
        <pc:grpChg chg="mod">
          <ac:chgData name="Natasha Robertson" userId="40240c759480c2fe" providerId="LiveId" clId="{2E8D73FC-158E-4FB6-B1BF-F060408BCCE2}" dt="2018-07-18T10:39:56.008" v="384" actId="1076"/>
          <ac:grpSpMkLst>
            <pc:docMk/>
            <pc:sldMk cId="1594586846" sldId="362"/>
            <ac:grpSpMk id="11" creationId="{7526A803-4765-4F4D-85DA-2059E9543280}"/>
          </ac:grpSpMkLst>
        </pc:grpChg>
        <pc:grpChg chg="mod">
          <ac:chgData name="Natasha Robertson" userId="40240c759480c2fe" providerId="LiveId" clId="{2E8D73FC-158E-4FB6-B1BF-F060408BCCE2}" dt="2018-07-18T10:39:55.349" v="382" actId="1037"/>
          <ac:grpSpMkLst>
            <pc:docMk/>
            <pc:sldMk cId="1594586846" sldId="362"/>
            <ac:grpSpMk id="14" creationId="{9F0B3393-3741-4B19-8383-27D51C03EFC4}"/>
          </ac:grpSpMkLst>
        </pc:grpChg>
        <pc:grpChg chg="mod">
          <ac:chgData name="Natasha Robertson" userId="40240c759480c2fe" providerId="LiveId" clId="{2E8D73FC-158E-4FB6-B1BF-F060408BCCE2}" dt="2018-07-18T10:39:55.123" v="381" actId="1037"/>
          <ac:grpSpMkLst>
            <pc:docMk/>
            <pc:sldMk cId="1594586846" sldId="362"/>
            <ac:grpSpMk id="17" creationId="{4C9111DF-9ACE-477F-BDC5-AE9EA437BC90}"/>
          </ac:grpSpMkLst>
        </pc:grpChg>
        <pc:grpChg chg="mod">
          <ac:chgData name="Natasha Robertson" userId="40240c759480c2fe" providerId="LiveId" clId="{2E8D73FC-158E-4FB6-B1BF-F060408BCCE2}" dt="2018-07-18T10:39:54.837" v="380" actId="1076"/>
          <ac:grpSpMkLst>
            <pc:docMk/>
            <pc:sldMk cId="1594586846" sldId="362"/>
            <ac:grpSpMk id="20" creationId="{8692F38B-3EE6-4285-A99A-76B42C366D6F}"/>
          </ac:grpSpMkLst>
        </pc:grpChg>
      </pc:sldChg>
      <pc:sldChg chg="modSp">
        <pc:chgData name="Natasha Robertson" userId="40240c759480c2fe" providerId="LiveId" clId="{2E8D73FC-158E-4FB6-B1BF-F060408BCCE2}" dt="2018-07-18T10:40:28.981" v="386" actId="113"/>
        <pc:sldMkLst>
          <pc:docMk/>
          <pc:sldMk cId="117446709" sldId="364"/>
        </pc:sldMkLst>
        <pc:spChg chg="mod">
          <ac:chgData name="Natasha Robertson" userId="40240c759480c2fe" providerId="LiveId" clId="{2E8D73FC-158E-4FB6-B1BF-F060408BCCE2}" dt="2018-07-18T10:40:28.981" v="386" actId="113"/>
          <ac:spMkLst>
            <pc:docMk/>
            <pc:sldMk cId="117446709" sldId="364"/>
            <ac:spMk id="11" creationId="{AD5123C5-3CB2-4026-B321-8066A4F2FB4D}"/>
          </ac:spMkLst>
        </pc:spChg>
      </pc:sldChg>
      <pc:sldChg chg="modSp">
        <pc:chgData name="Natasha Robertson" userId="40240c759480c2fe" providerId="LiveId" clId="{2E8D73FC-158E-4FB6-B1BF-F060408BCCE2}" dt="2018-07-18T10:40:50.367" v="387" actId="122"/>
        <pc:sldMkLst>
          <pc:docMk/>
          <pc:sldMk cId="650681276" sldId="367"/>
        </pc:sldMkLst>
        <pc:spChg chg="mod">
          <ac:chgData name="Natasha Robertson" userId="40240c759480c2fe" providerId="LiveId" clId="{2E8D73FC-158E-4FB6-B1BF-F060408BCCE2}" dt="2018-07-18T10:40:50.367" v="387" actId="122"/>
          <ac:spMkLst>
            <pc:docMk/>
            <pc:sldMk cId="650681276" sldId="367"/>
            <ac:spMk id="14" creationId="{DCAA542C-EB01-4CBC-BB32-4447C028B9B7}"/>
          </ac:spMkLst>
        </pc:spChg>
      </pc:sldChg>
      <pc:sldChg chg="modSp">
        <pc:chgData name="Natasha Robertson" userId="40240c759480c2fe" providerId="LiveId" clId="{2E8D73FC-158E-4FB6-B1BF-F060408BCCE2}" dt="2018-07-18T10:41:09.611" v="398" actId="20577"/>
        <pc:sldMkLst>
          <pc:docMk/>
          <pc:sldMk cId="537846291" sldId="371"/>
        </pc:sldMkLst>
        <pc:spChg chg="mod">
          <ac:chgData name="Natasha Robertson" userId="40240c759480c2fe" providerId="LiveId" clId="{2E8D73FC-158E-4FB6-B1BF-F060408BCCE2}" dt="2018-07-18T10:41:09.611" v="398" actId="20577"/>
          <ac:spMkLst>
            <pc:docMk/>
            <pc:sldMk cId="537846291" sldId="371"/>
            <ac:spMk id="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41:05.487" v="392" actId="1035"/>
          <ac:spMkLst>
            <pc:docMk/>
            <pc:sldMk cId="537846291" sldId="371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41:27.329" v="401" actId="113"/>
        <pc:sldMkLst>
          <pc:docMk/>
          <pc:sldMk cId="2547231895" sldId="372"/>
        </pc:sldMkLst>
        <pc:spChg chg="mod">
          <ac:chgData name="Natasha Robertson" userId="40240c759480c2fe" providerId="LiveId" clId="{2E8D73FC-158E-4FB6-B1BF-F060408BCCE2}" dt="2018-07-18T10:41:27.329" v="401" actId="113"/>
          <ac:spMkLst>
            <pc:docMk/>
            <pc:sldMk cId="2547231895" sldId="372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4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9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7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9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3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0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928C-958F-4E65-B225-F12630F601C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762760" y="1628800"/>
            <a:ext cx="693364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1.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Which sentence is an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exclamation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721768" y="6091776"/>
            <a:ext cx="874846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Give some examples of the different types of sentences which require an exclamation mark.</a:t>
            </a: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8184232" y="2182799"/>
            <a:ext cx="1143262" cy="3754663"/>
            <a:chOff x="7110309" y="2132856"/>
            <a:chExt cx="1143262" cy="3754663"/>
          </a:xfrm>
        </p:grpSpPr>
        <p:grpSp>
          <p:nvGrpSpPr>
            <p:cNvPr id="21" name="Group 20"/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25" name="Rectangle 24"/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2682410" y="2708921"/>
            <a:ext cx="557383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How do you do that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What time did you get back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What a great idea that is</a:t>
            </a:r>
            <a:endParaRPr lang="en-GB" altLang="en-US" sz="2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The sun shone every day whilst we were away</a:t>
            </a:r>
            <a:endParaRPr lang="en-GB" altLang="en-US" sz="2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65A442F-902C-4D23-A17C-93A404AA5F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D611E00-893F-CA41-8514-2D5FE0BA2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17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411716" y="630111"/>
            <a:ext cx="41281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Tuesday 5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May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8264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834768" y="1772817"/>
            <a:ext cx="693364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2. 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Insert the missing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comma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989220" y="3228655"/>
            <a:ext cx="662473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ea typeface="Times New Roman" panose="02020603050405020304" pitchFamily="18" charset="0"/>
                <a:cs typeface="Calibri" panose="020F0502020204030204" pitchFamily="34" charset="0"/>
              </a:rPr>
              <a:t>Full  of  excitement  the  children  rushed towards  the  presents .</a:t>
            </a:r>
            <a:endParaRPr lang="en-GB" altLang="en-US" sz="2800" dirty="0"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07724" y="4869161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20943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Write the singular for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children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and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teeth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F6CBC28-0C43-4A4D-8FFE-38A3C586D8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F1B8974-DA60-5F42-A0AA-A29BF086F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9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237497" y="578587"/>
            <a:ext cx="41281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Tuesday 5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May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70432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209436"/>
            <a:ext cx="974034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Explain the features of a subordinate clause.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B0DC58-3690-48F3-8399-BAFC1EE568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sp>
        <p:nvSpPr>
          <p:cNvPr id="11" name="Rectangle 13">
            <a:extLst>
              <a:ext uri="{FF2B5EF4-FFF2-40B4-BE49-F238E27FC236}">
                <a16:creationId xmlns:a16="http://schemas.microsoft.com/office/drawing/2014/main" id="{4D484BB4-3602-43CD-B544-557F03295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945" y="1195633"/>
            <a:ext cx="756174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3. 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Tick the option which shows how the underlined words in the sentence below are used.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u="sng" dirty="0">
                <a:ea typeface="Times New Roman" panose="02020603050405020304" pitchFamily="18" charset="0"/>
                <a:cs typeface="Calibri" panose="020F0502020204030204" pitchFamily="34" charset="0"/>
              </a:rPr>
              <a:t>After she picks me up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, Mum is taking me swimming.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B19AE12-3840-44B8-9208-64BA9B20508C}"/>
              </a:ext>
            </a:extLst>
          </p:cNvPr>
          <p:cNvGrpSpPr/>
          <p:nvPr/>
        </p:nvGrpSpPr>
        <p:grpSpPr>
          <a:xfrm>
            <a:off x="7366600" y="2585817"/>
            <a:ext cx="3009455" cy="3395482"/>
            <a:chOff x="7110309" y="2132856"/>
            <a:chExt cx="3009455" cy="339548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17A6D8A-8843-4BB5-B287-2B7BA905A018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0FBD09F8-F64F-46DF-97F3-FCFD29BE0E87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FC98ACE4-7141-4C4D-8860-9D7645DA3A39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41DE22D7-73A9-489C-8003-C79D624B72BE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1F555494-5CF6-454E-ABE0-DFD7F31B4036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3FC747D8-E4EC-4193-85C5-B9BC38CE9C34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62DED1A-01F6-49B9-82BE-B340C3936F6D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CB4D6CA-9076-4D3F-8B72-04977E9CC975}"/>
                </a:ext>
              </a:extLst>
            </p:cNvPr>
            <p:cNvSpPr/>
            <p:nvPr/>
          </p:nvSpPr>
          <p:spPr>
            <a:xfrm>
              <a:off x="9035031" y="4758897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2" name="Rectangle 14">
            <a:extLst>
              <a:ext uri="{FF2B5EF4-FFF2-40B4-BE49-F238E27FC236}">
                <a16:creationId xmlns:a16="http://schemas.microsoft.com/office/drawing/2014/main" id="{56A66556-2A85-40FF-96F5-49D61B9D8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066" y="3075535"/>
            <a:ext cx="557383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dirty="0"/>
              <a:t>as a fronted adverbial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as a subordinate clause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as a noun phrase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as a conjunction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94655EC-82B7-904D-A701-6B2A741C9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24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058573" y="454977"/>
            <a:ext cx="41281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Tuesday 5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May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4088439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200" b="1" dirty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179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St Saviours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Clark</dc:creator>
  <cp:lastModifiedBy>J. Flynn (BPS)</cp:lastModifiedBy>
  <cp:revision>226</cp:revision>
  <dcterms:created xsi:type="dcterms:W3CDTF">2018-02-15T11:26:24Z</dcterms:created>
  <dcterms:modified xsi:type="dcterms:W3CDTF">2020-05-04T08:46:25Z</dcterms:modified>
</cp:coreProperties>
</file>