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9" r:id="rId2"/>
    <p:sldId id="300" r:id="rId3"/>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9BFB26-56EC-4E5B-9335-E54E43274706}" v="10" dt="2018-07-16T19:35:48.0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1"/>
    <p:restoredTop sz="94268"/>
  </p:normalViewPr>
  <p:slideViewPr>
    <p:cSldViewPr snapToGrid="0" snapToObjects="1">
      <p:cViewPr varScale="1">
        <p:scale>
          <a:sx n="69" d="100"/>
          <a:sy n="69" d="100"/>
        </p:scale>
        <p:origin x="7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84" Type="http://schemas.microsoft.com/office/2015/10/relationships/revisionInfo" Target="revisionInfo.xml"/><Relationship Id="rId7" Type="http://schemas.openxmlformats.org/officeDocument/2006/relationships/tableStyles" Target="tableStyles.xml"/><Relationship Id="rId2" Type="http://schemas.openxmlformats.org/officeDocument/2006/relationships/slide" Target="slides/slide1.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sha Robertson" userId="40240c759480c2fe" providerId="LiveId" clId="{DE9BFB26-56EC-4E5B-9335-E54E43274706}"/>
    <pc:docChg chg="custSel modSld">
      <pc:chgData name="Natasha Robertson" userId="40240c759480c2fe" providerId="LiveId" clId="{DE9BFB26-56EC-4E5B-9335-E54E43274706}" dt="2018-07-16T19:35:48.085" v="9" actId="478"/>
      <pc:docMkLst>
        <pc:docMk/>
      </pc:docMkLst>
      <pc:sldChg chg="addSp delSp modSp">
        <pc:chgData name="Natasha Robertson" userId="40240c759480c2fe" providerId="LiveId" clId="{DE9BFB26-56EC-4E5B-9335-E54E43274706}" dt="2018-07-16T19:35:48.085" v="9" actId="478"/>
        <pc:sldMkLst>
          <pc:docMk/>
          <pc:sldMk cId="1042675723" sldId="282"/>
        </pc:sldMkLst>
        <pc:spChg chg="mod">
          <ac:chgData name="Natasha Robertson" userId="40240c759480c2fe" providerId="LiveId" clId="{DE9BFB26-56EC-4E5B-9335-E54E43274706}" dt="2018-07-16T19:35:44.798" v="8" actId="20577"/>
          <ac:spMkLst>
            <pc:docMk/>
            <pc:sldMk cId="1042675723" sldId="282"/>
            <ac:spMk id="2" creationId="{2AC8046B-12A1-4169-BAA7-5ADDE6BAFF79}"/>
          </ac:spMkLst>
        </pc:spChg>
        <pc:graphicFrameChg chg="add del">
          <ac:chgData name="Natasha Robertson" userId="40240c759480c2fe" providerId="LiveId" clId="{DE9BFB26-56EC-4E5B-9335-E54E43274706}" dt="2018-07-16T19:35:48.085" v="9" actId="478"/>
          <ac:graphicFrameMkLst>
            <pc:docMk/>
            <pc:sldMk cId="1042675723" sldId="282"/>
            <ac:graphicFrameMk id="3" creationId="{83A608DE-6CED-4755-B698-A18E11E97302}"/>
          </ac:graphicFrameMkLst>
        </pc:graphicFrameChg>
      </pc:sldChg>
      <pc:sldChg chg="modSp">
        <pc:chgData name="Natasha Robertson" userId="40240c759480c2fe" providerId="LiveId" clId="{DE9BFB26-56EC-4E5B-9335-E54E43274706}" dt="2018-07-16T19:26:41.159" v="3" actId="20577"/>
        <pc:sldMkLst>
          <pc:docMk/>
          <pc:sldMk cId="3581253008" sldId="314"/>
        </pc:sldMkLst>
        <pc:spChg chg="mod">
          <ac:chgData name="Natasha Robertson" userId="40240c759480c2fe" providerId="LiveId" clId="{DE9BFB26-56EC-4E5B-9335-E54E43274706}" dt="2018-07-16T19:26:41.159" v="3" actId="20577"/>
          <ac:spMkLst>
            <pc:docMk/>
            <pc:sldMk cId="3581253008" sldId="314"/>
            <ac:spMk id="2" creationId="{2AC8046B-12A1-4169-BAA7-5ADDE6BAFF7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09EC995-22F9-6844-A10F-3113ED1F20BA}"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5766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40219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7579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08713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9EC995-22F9-6844-A10F-3113ED1F20BA}"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13895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9EC995-22F9-6844-A10F-3113ED1F20BA}" type="datetimeFigureOut">
              <a:rPr lang="en-US" smtClean="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54996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9EC995-22F9-6844-A10F-3113ED1F20BA}" type="datetimeFigureOut">
              <a:rPr lang="en-US" smtClean="0"/>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99946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9EC995-22F9-6844-A10F-3113ED1F20BA}" type="datetimeFigureOut">
              <a:rPr lang="en-US" smtClean="0"/>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9624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EC995-22F9-6844-A10F-3113ED1F20BA}" type="datetimeFigureOut">
              <a:rPr lang="en-US" smtClean="0"/>
              <a:t>5/3/2020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89763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91576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99914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EC995-22F9-6844-A10F-3113ED1F20BA}" type="datetimeFigureOut">
              <a:rPr lang="en-US" smtClean="0"/>
              <a:t>5/3/2020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162B2-E0D1-FE47-A51E-D009C8D052A2}" type="slidenum">
              <a:rPr lang="en-US" smtClean="0"/>
              <a:t>‹#›</a:t>
            </a:fld>
            <a:endParaRPr lang="en-US" dirty="0"/>
          </a:p>
        </p:txBody>
      </p:sp>
    </p:spTree>
    <p:extLst>
      <p:ext uri="{BB962C8B-B14F-4D97-AF65-F5344CB8AC3E}">
        <p14:creationId xmlns:p14="http://schemas.microsoft.com/office/powerpoint/2010/main" val="78150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6" y="1605642"/>
            <a:ext cx="9940354" cy="3970318"/>
          </a:xfrm>
          <a:prstGeom prst="rect">
            <a:avLst/>
          </a:prstGeom>
          <a:noFill/>
        </p:spPr>
        <p:txBody>
          <a:bodyPr wrap="square" rtlCol="0">
            <a:spAutoFit/>
          </a:bodyPr>
          <a:lstStyle/>
          <a:p>
            <a:pPr algn="just"/>
            <a:r>
              <a:rPr lang="en-GB" sz="2800" dirty="0"/>
              <a:t>Do you have a favourite author? Perhaps you have more than one. If so, can you explain what it is that you particularly enjoy about their stories? Is it how they describe settings, characters and action with such skill that they capture your interest until the end? Or is it that they are magicians of the unusual, experimenting with language in a way that surprises and delights you? Maybe they just create unforgettable tales. One thing is certain, you couldn’t possibly put your hand on your heart and say they are the best authors ever. Why? Because you haven’t read them all.</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5220340" cy="646331"/>
          </a:xfrm>
          <a:prstGeom prst="rect">
            <a:avLst/>
          </a:prstGeom>
          <a:noFill/>
        </p:spPr>
        <p:txBody>
          <a:bodyPr wrap="none" rtlCol="0">
            <a:spAutoFit/>
          </a:bodyPr>
          <a:lstStyle/>
          <a:p>
            <a:r>
              <a:rPr lang="en-GB" sz="3600" b="1" dirty="0" smtClean="0"/>
              <a:t>Monday 4</a:t>
            </a:r>
            <a:r>
              <a:rPr lang="en-GB" sz="3600" b="1" baseline="30000" dirty="0" smtClean="0"/>
              <a:t>th</a:t>
            </a:r>
            <a:r>
              <a:rPr lang="en-GB" sz="3600" b="1" dirty="0" smtClean="0"/>
              <a:t> May - Reading</a:t>
            </a:r>
            <a:endParaRPr lang="en-GB" sz="3600" b="1" dirty="0"/>
          </a:p>
        </p:txBody>
      </p:sp>
      <p:pic>
        <p:nvPicPr>
          <p:cNvPr id="6" name="Picture 5">
            <a:extLst>
              <a:ext uri="{FF2B5EF4-FFF2-40B4-BE49-F238E27FC236}">
                <a16:creationId xmlns:a16="http://schemas.microsoft.com/office/drawing/2014/main" id="{182C19EF-D992-CC40-8BF1-8F8BA4A7984B}"/>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1643729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23011"/>
            <a:ext cx="10721548" cy="3970318"/>
          </a:xfrm>
          <a:prstGeom prst="rect">
            <a:avLst/>
          </a:prstGeom>
          <a:noFill/>
        </p:spPr>
        <p:txBody>
          <a:bodyPr wrap="square" rtlCol="0">
            <a:spAutoFit/>
          </a:bodyPr>
          <a:lstStyle/>
          <a:p>
            <a:r>
              <a:rPr lang="en-GB" dirty="0"/>
              <a:t>1.</a:t>
            </a:r>
            <a:r>
              <a:rPr lang="en-GB" b="1" dirty="0"/>
              <a:t> </a:t>
            </a:r>
            <a:r>
              <a:rPr lang="en-GB" dirty="0"/>
              <a:t>What sort of person is mentioned in the first sentence?</a:t>
            </a:r>
          </a:p>
          <a:p>
            <a:pPr lvl="0"/>
            <a:endParaRPr lang="en-GB" b="1" dirty="0"/>
          </a:p>
          <a:p>
            <a:r>
              <a:rPr lang="en-GB" dirty="0"/>
              <a:t> ______________________________________________</a:t>
            </a:r>
          </a:p>
          <a:p>
            <a:r>
              <a:rPr lang="en-GB" dirty="0"/>
              <a:t> </a:t>
            </a:r>
          </a:p>
          <a:p>
            <a:endParaRPr lang="en-GB" dirty="0"/>
          </a:p>
          <a:p>
            <a:pPr lvl="0"/>
            <a:r>
              <a:rPr lang="en-GB" dirty="0"/>
              <a:t>2.  Write </a:t>
            </a:r>
            <a:r>
              <a:rPr lang="en-GB" b="1" dirty="0"/>
              <a:t>two</a:t>
            </a:r>
            <a:r>
              <a:rPr lang="en-GB" dirty="0"/>
              <a:t> things that might be described to </a:t>
            </a:r>
            <a:r>
              <a:rPr lang="en-GB" i="1" dirty="0"/>
              <a:t>capture your interes</a:t>
            </a:r>
            <a:r>
              <a:rPr lang="en-GB" dirty="0"/>
              <a:t>t.</a:t>
            </a:r>
          </a:p>
          <a:p>
            <a:r>
              <a:rPr lang="en-GB" dirty="0"/>
              <a:t> </a:t>
            </a:r>
          </a:p>
          <a:p>
            <a:endParaRPr lang="en-GB" dirty="0"/>
          </a:p>
          <a:p>
            <a:r>
              <a:rPr lang="en-GB" dirty="0"/>
              <a:t> a)  ___________________________________    b)   ______________________________</a:t>
            </a:r>
          </a:p>
          <a:p>
            <a:r>
              <a:rPr lang="en-GB" dirty="0"/>
              <a:t> </a:t>
            </a:r>
          </a:p>
          <a:p>
            <a:endParaRPr lang="en-GB" dirty="0"/>
          </a:p>
          <a:p>
            <a:r>
              <a:rPr lang="en-GB" dirty="0"/>
              <a:t>3. </a:t>
            </a:r>
            <a:r>
              <a:rPr lang="en-GB" b="1" dirty="0"/>
              <a:t>Find</a:t>
            </a:r>
            <a:r>
              <a:rPr lang="en-GB" dirty="0"/>
              <a:t> and </a:t>
            </a:r>
            <a:r>
              <a:rPr lang="en-GB" b="1" dirty="0"/>
              <a:t>copy</a:t>
            </a:r>
            <a:r>
              <a:rPr lang="en-GB" dirty="0"/>
              <a:t> the words that suggest story-tellers play tricks to entertain their readers.</a:t>
            </a:r>
          </a:p>
          <a:p>
            <a:pPr lvl="0"/>
            <a:endParaRPr lang="en-GB" b="1" dirty="0"/>
          </a:p>
          <a:p>
            <a:r>
              <a:rPr lang="en-GB" dirty="0"/>
              <a:t>______________________________________________</a:t>
            </a:r>
          </a:p>
        </p:txBody>
      </p:sp>
      <p:pic>
        <p:nvPicPr>
          <p:cNvPr id="6" name="Picture 5">
            <a:extLst>
              <a:ext uri="{FF2B5EF4-FFF2-40B4-BE49-F238E27FC236}">
                <a16:creationId xmlns:a16="http://schemas.microsoft.com/office/drawing/2014/main" id="{5E9D4703-E4C6-7D4B-BCDB-02DBC9D85170}"/>
              </a:ext>
            </a:extLst>
          </p:cNvPr>
          <p:cNvPicPr>
            <a:picLocks noChangeAspect="1"/>
          </p:cNvPicPr>
          <p:nvPr/>
        </p:nvPicPr>
        <p:blipFill>
          <a:blip r:embed="rId3"/>
          <a:stretch>
            <a:fillRect/>
          </a:stretch>
        </p:blipFill>
        <p:spPr>
          <a:xfrm>
            <a:off x="10668000" y="470599"/>
            <a:ext cx="1234846" cy="826857"/>
          </a:xfrm>
          <a:prstGeom prst="rect">
            <a:avLst/>
          </a:prstGeom>
        </p:spPr>
      </p:pic>
      <p:sp>
        <p:nvSpPr>
          <p:cNvPr id="7" name="TextBox 6">
            <a:extLst>
              <a:ext uri="{FF2B5EF4-FFF2-40B4-BE49-F238E27FC236}">
                <a16:creationId xmlns:a16="http://schemas.microsoft.com/office/drawing/2014/main" id="{1BA8AF80-EDEE-4F5A-829F-408FF072FEA2}"/>
              </a:ext>
            </a:extLst>
          </p:cNvPr>
          <p:cNvSpPr txBox="1"/>
          <p:nvPr/>
        </p:nvSpPr>
        <p:spPr>
          <a:xfrm>
            <a:off x="4728315" y="685024"/>
            <a:ext cx="5220340" cy="646331"/>
          </a:xfrm>
          <a:prstGeom prst="rect">
            <a:avLst/>
          </a:prstGeom>
          <a:noFill/>
        </p:spPr>
        <p:txBody>
          <a:bodyPr wrap="none" rtlCol="0">
            <a:spAutoFit/>
          </a:bodyPr>
          <a:lstStyle/>
          <a:p>
            <a:r>
              <a:rPr lang="en-GB" sz="3600" b="1" dirty="0" smtClean="0"/>
              <a:t>Monday 4</a:t>
            </a:r>
            <a:r>
              <a:rPr lang="en-GB" sz="3600" b="1" baseline="30000" dirty="0" smtClean="0"/>
              <a:t>th</a:t>
            </a:r>
            <a:r>
              <a:rPr lang="en-GB" sz="3600" b="1" dirty="0" smtClean="0"/>
              <a:t> May - Reading</a:t>
            </a:r>
            <a:endParaRPr lang="en-GB" sz="3600" b="1" dirty="0"/>
          </a:p>
        </p:txBody>
      </p:sp>
    </p:spTree>
    <p:extLst>
      <p:ext uri="{BB962C8B-B14F-4D97-AF65-F5344CB8AC3E}">
        <p14:creationId xmlns:p14="http://schemas.microsoft.com/office/powerpoint/2010/main" val="3215963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6512</TotalTime>
  <Words>182</Words>
  <Application>Microsoft Office PowerPoint</Application>
  <PresentationFormat>Widescreen</PresentationFormat>
  <Paragraphs>17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Resource</dc:title>
  <dc:creator>Microsoft Office User</dc:creator>
  <cp:lastModifiedBy>J. Flynn (BPS)</cp:lastModifiedBy>
  <cp:revision>143</cp:revision>
  <cp:lastPrinted>2020-03-20T11:41:35Z</cp:lastPrinted>
  <dcterms:created xsi:type="dcterms:W3CDTF">2017-03-29T13:14:03Z</dcterms:created>
  <dcterms:modified xsi:type="dcterms:W3CDTF">2020-05-03T12:12:16Z</dcterms:modified>
</cp:coreProperties>
</file>